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73" r:id="rId3"/>
  </p:sldMasterIdLst>
  <p:notesMasterIdLst>
    <p:notesMasterId r:id="rId28"/>
  </p:notesMasterIdLst>
  <p:sldIdLst>
    <p:sldId id="256" r:id="rId4"/>
    <p:sldId id="257" r:id="rId5"/>
    <p:sldId id="264" r:id="rId6"/>
    <p:sldId id="273" r:id="rId7"/>
    <p:sldId id="274" r:id="rId8"/>
    <p:sldId id="276" r:id="rId9"/>
    <p:sldId id="277" r:id="rId10"/>
    <p:sldId id="278" r:id="rId11"/>
    <p:sldId id="281" r:id="rId12"/>
    <p:sldId id="282" r:id="rId13"/>
    <p:sldId id="284" r:id="rId14"/>
    <p:sldId id="292" r:id="rId15"/>
    <p:sldId id="306" r:id="rId16"/>
    <p:sldId id="294" r:id="rId17"/>
    <p:sldId id="295" r:id="rId18"/>
    <p:sldId id="296" r:id="rId19"/>
    <p:sldId id="297" r:id="rId20"/>
    <p:sldId id="298" r:id="rId21"/>
    <p:sldId id="299" r:id="rId22"/>
    <p:sldId id="300" r:id="rId23"/>
    <p:sldId id="301" r:id="rId24"/>
    <p:sldId id="304" r:id="rId25"/>
    <p:sldId id="302" r:id="rId26"/>
    <p:sldId id="272"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Corbel" panose="020B0503020204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sDpD5z5ZGDOMKL4LMQhTSJbF4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font" Target="fonts/font6.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7e50980c5c_1_4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g7e50980c5c_1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0290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0468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95391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7e50980c5c_1_4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g7e50980c5c_1_4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3275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7594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6276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9983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78097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0904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6697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7e50980c5c_1_4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g7e50980c5c_1_4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8042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625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75342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7e50980c5c_1_6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7" name="Google Shape;427;g7e50980c5c_1_6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7429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41796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1922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3299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8766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22986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g7e50980c5c_1_847"/>
          <p:cNvSpPr txBox="1">
            <a:spLocks noGrp="1"/>
          </p:cNvSpPr>
          <p:nvPr>
            <p:ph type="ctrTitle"/>
          </p:nvPr>
        </p:nvSpPr>
        <p:spPr>
          <a:xfrm>
            <a:off x="1069847" y="1298448"/>
            <a:ext cx="10216500" cy="32553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0546"/>
              </a:buClr>
              <a:buSzPts val="5900"/>
              <a:buFont typeface="Corbel"/>
              <a:buNone/>
              <a:defRPr sz="5900">
                <a:solidFill>
                  <a:srgbClr val="0005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g7e50980c5c_1_847"/>
          <p:cNvSpPr txBox="1">
            <a:spLocks noGrp="1"/>
          </p:cNvSpPr>
          <p:nvPr>
            <p:ph type="subTitle" idx="1"/>
          </p:nvPr>
        </p:nvSpPr>
        <p:spPr>
          <a:xfrm>
            <a:off x="1100014" y="4670246"/>
            <a:ext cx="10186200" cy="914400"/>
          </a:xfrm>
          <a:prstGeom prst="rect">
            <a:avLst/>
          </a:prstGeom>
          <a:noFill/>
          <a:ln>
            <a:noFill/>
          </a:ln>
        </p:spPr>
        <p:txBody>
          <a:bodyPr spcFirstLastPara="1" wrap="square" lIns="91425" tIns="45700" rIns="91425" bIns="45700" anchor="t" anchorCtr="0">
            <a:noAutofit/>
          </a:bodyPr>
          <a:lstStyle>
            <a:lvl1pPr lvl="0" algn="l">
              <a:lnSpc>
                <a:spcPct val="90000"/>
              </a:lnSpc>
              <a:spcBef>
                <a:spcPts val="1200"/>
              </a:spcBef>
              <a:spcAft>
                <a:spcPts val="0"/>
              </a:spcAft>
              <a:buSzPts val="2200"/>
              <a:buNone/>
              <a:defRPr sz="2200" cap="none">
                <a:solidFill>
                  <a:srgbClr val="CC4B14"/>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21" name="Google Shape;21;g7e50980c5c_1_847"/>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g7e50980c5c_1_847"/>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g7e50980c5c_1_847"/>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24" name="Google Shape;24;g7e50980c5c_1_847"/>
          <p:cNvPicPr preferRelativeResize="0"/>
          <p:nvPr/>
        </p:nvPicPr>
        <p:blipFill rotWithShape="1">
          <a:blip r:embed="rId2">
            <a:alphaModFix/>
          </a:blip>
          <a:srcRect/>
          <a:stretch/>
        </p:blipFill>
        <p:spPr>
          <a:xfrm>
            <a:off x="26938" y="6707875"/>
            <a:ext cx="12192001" cy="17258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1"/>
        <p:cNvGrpSpPr/>
        <p:nvPr/>
      </p:nvGrpSpPr>
      <p:grpSpPr>
        <a:xfrm>
          <a:off x="0" y="0"/>
          <a:ext cx="0" cy="0"/>
          <a:chOff x="0" y="0"/>
          <a:chExt cx="0" cy="0"/>
        </a:xfrm>
      </p:grpSpPr>
      <p:sp>
        <p:nvSpPr>
          <p:cNvPr id="92" name="Google Shape;92;g7e50980c5c_1_915"/>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g7e50980c5c_1_915"/>
          <p:cNvSpPr txBox="1">
            <a:spLocks noGrp="1"/>
          </p:cNvSpPr>
          <p:nvPr>
            <p:ph type="body" idx="1"/>
          </p:nvPr>
        </p:nvSpPr>
        <p:spPr>
          <a:xfrm rot="5400000">
            <a:off x="4966518" y="-233142"/>
            <a:ext cx="5120700" cy="7315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94" name="Google Shape;94;g7e50980c5c_1_915"/>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g7e50980c5c_1_915"/>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g7e50980c5c_1_915"/>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97" name="Google Shape;97;g7e50980c5c_1_915"/>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g7e50980c5c_1_922"/>
          <p:cNvSpPr txBox="1">
            <a:spLocks noGrp="1"/>
          </p:cNvSpPr>
          <p:nvPr>
            <p:ph type="title"/>
          </p:nvPr>
        </p:nvSpPr>
        <p:spPr>
          <a:xfrm rot="5400000">
            <a:off x="-685800" y="2057400"/>
            <a:ext cx="4953000" cy="2819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g7e50980c5c_1_922"/>
          <p:cNvSpPr txBox="1">
            <a:spLocks noGrp="1"/>
          </p:cNvSpPr>
          <p:nvPr>
            <p:ph type="body" idx="1"/>
          </p:nvPr>
        </p:nvSpPr>
        <p:spPr>
          <a:xfrm rot="5400000">
            <a:off x="4965162" y="-228570"/>
            <a:ext cx="5120700" cy="7315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101" name="Google Shape;101;g7e50980c5c_1_922"/>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g7e50980c5c_1_922"/>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g7e50980c5c_1_922"/>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104" name="Google Shape;104;g7e50980c5c_1_922"/>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4"/>
        <p:cNvGrpSpPr/>
        <p:nvPr/>
      </p:nvGrpSpPr>
      <p:grpSpPr>
        <a:xfrm>
          <a:off x="0" y="0"/>
          <a:ext cx="0" cy="0"/>
          <a:chOff x="0" y="0"/>
          <a:chExt cx="0" cy="0"/>
        </a:xfrm>
      </p:grpSpPr>
      <p:sp>
        <p:nvSpPr>
          <p:cNvPr id="115" name="Google Shape;115;g7e50980c5c_1_667"/>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g7e50980c5c_1_667"/>
          <p:cNvSpPr txBox="1">
            <a:spLocks noGrp="1"/>
          </p:cNvSpPr>
          <p:nvPr>
            <p:ph type="body" idx="1"/>
          </p:nvPr>
        </p:nvSpPr>
        <p:spPr>
          <a:xfrm>
            <a:off x="3869268" y="864108"/>
            <a:ext cx="7315200" cy="512070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a:solidFill>
                  <a:srgbClr val="000F46"/>
                </a:solidFill>
              </a:defRPr>
            </a:lvl1pPr>
            <a:lvl2pPr marL="914400" lvl="1" indent="-342900" algn="l">
              <a:lnSpc>
                <a:spcPct val="90000"/>
              </a:lnSpc>
              <a:spcBef>
                <a:spcPts val="250"/>
              </a:spcBef>
              <a:spcAft>
                <a:spcPts val="0"/>
              </a:spcAft>
              <a:buSzPts val="1800"/>
              <a:buChar char="●"/>
              <a:defRPr>
                <a:solidFill>
                  <a:srgbClr val="000F46"/>
                </a:solidFill>
              </a:defRPr>
            </a:lvl2pPr>
            <a:lvl3pPr marL="1371600" lvl="2" indent="-330200" algn="l">
              <a:lnSpc>
                <a:spcPct val="90000"/>
              </a:lnSpc>
              <a:spcBef>
                <a:spcPts val="250"/>
              </a:spcBef>
              <a:spcAft>
                <a:spcPts val="0"/>
              </a:spcAft>
              <a:buSzPts val="1600"/>
              <a:buChar char="●"/>
              <a:defRPr>
                <a:solidFill>
                  <a:srgbClr val="000F46"/>
                </a:solidFill>
              </a:defRPr>
            </a:lvl3pPr>
            <a:lvl4pPr marL="1828800" lvl="3" indent="-317500" algn="l">
              <a:lnSpc>
                <a:spcPct val="90000"/>
              </a:lnSpc>
              <a:spcBef>
                <a:spcPts val="250"/>
              </a:spcBef>
              <a:spcAft>
                <a:spcPts val="0"/>
              </a:spcAft>
              <a:buSzPts val="1400"/>
              <a:buChar char="●"/>
              <a:defRPr>
                <a:solidFill>
                  <a:srgbClr val="000F46"/>
                </a:solidFill>
              </a:defRPr>
            </a:lvl4pPr>
            <a:lvl5pPr marL="2286000" lvl="4" indent="-317500" algn="l">
              <a:lnSpc>
                <a:spcPct val="90000"/>
              </a:lnSpc>
              <a:spcBef>
                <a:spcPts val="250"/>
              </a:spcBef>
              <a:spcAft>
                <a:spcPts val="0"/>
              </a:spcAft>
              <a:buSzPts val="1400"/>
              <a:buChar char="●"/>
              <a:defRPr>
                <a:solidFill>
                  <a:srgbClr val="000F46"/>
                </a:solidFill>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117" name="Google Shape;117;g7e50980c5c_1_667"/>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g7e50980c5c_1_667"/>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g7e50980c5c_1_667"/>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20" name="Google Shape;120;g7e50980c5c_1_667"/>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1"/>
        <p:cNvGrpSpPr/>
        <p:nvPr/>
      </p:nvGrpSpPr>
      <p:grpSpPr>
        <a:xfrm>
          <a:off x="0" y="0"/>
          <a:ext cx="0" cy="0"/>
          <a:chOff x="0" y="0"/>
          <a:chExt cx="0" cy="0"/>
        </a:xfrm>
      </p:grpSpPr>
      <p:sp>
        <p:nvSpPr>
          <p:cNvPr id="122" name="Google Shape;122;g7e50980c5c_1_660"/>
          <p:cNvSpPr txBox="1">
            <a:spLocks noGrp="1"/>
          </p:cNvSpPr>
          <p:nvPr>
            <p:ph type="title"/>
          </p:nvPr>
        </p:nvSpPr>
        <p:spPr>
          <a:xfrm>
            <a:off x="3867912" y="1298448"/>
            <a:ext cx="7315200" cy="32553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0F46"/>
              </a:buClr>
              <a:buSzPts val="5900"/>
              <a:buFont typeface="Corbel"/>
              <a:buNone/>
              <a:defRPr sz="5900" b="0">
                <a:solidFill>
                  <a:srgbClr val="000F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g7e50980c5c_1_660"/>
          <p:cNvSpPr txBox="1">
            <a:spLocks noGrp="1"/>
          </p:cNvSpPr>
          <p:nvPr>
            <p:ph type="body" idx="1"/>
          </p:nvPr>
        </p:nvSpPr>
        <p:spPr>
          <a:xfrm>
            <a:off x="3886200" y="4672584"/>
            <a:ext cx="7315200" cy="914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2200"/>
              <a:buNone/>
              <a:defRPr sz="2200" cap="none">
                <a:solidFill>
                  <a:srgbClr val="595959"/>
                </a:solidFill>
              </a:defRPr>
            </a:lvl1pPr>
            <a:lvl2pPr marL="914400" lvl="1" indent="-228600" algn="l">
              <a:lnSpc>
                <a:spcPct val="90000"/>
              </a:lnSpc>
              <a:spcBef>
                <a:spcPts val="250"/>
              </a:spcBef>
              <a:spcAft>
                <a:spcPts val="0"/>
              </a:spcAft>
              <a:buSzPts val="1800"/>
              <a:buNone/>
              <a:defRPr sz="1800">
                <a:solidFill>
                  <a:srgbClr val="888888"/>
                </a:solidFill>
              </a:defRPr>
            </a:lvl2pPr>
            <a:lvl3pPr marL="1371600" lvl="2" indent="-228600" algn="l">
              <a:lnSpc>
                <a:spcPct val="90000"/>
              </a:lnSpc>
              <a:spcBef>
                <a:spcPts val="250"/>
              </a:spcBef>
              <a:spcAft>
                <a:spcPts val="0"/>
              </a:spcAft>
              <a:buSzPts val="1600"/>
              <a:buNone/>
              <a:defRPr sz="1600">
                <a:solidFill>
                  <a:srgbClr val="888888"/>
                </a:solidFill>
              </a:defRPr>
            </a:lvl3pPr>
            <a:lvl4pPr marL="1828800" lvl="3" indent="-228600" algn="l">
              <a:lnSpc>
                <a:spcPct val="90000"/>
              </a:lnSpc>
              <a:spcBef>
                <a:spcPts val="250"/>
              </a:spcBef>
              <a:spcAft>
                <a:spcPts val="0"/>
              </a:spcAft>
              <a:buSzPts val="1400"/>
              <a:buNone/>
              <a:defRPr sz="1400">
                <a:solidFill>
                  <a:srgbClr val="888888"/>
                </a:solidFill>
              </a:defRPr>
            </a:lvl4pPr>
            <a:lvl5pPr marL="2286000" lvl="4" indent="-228600" algn="l">
              <a:lnSpc>
                <a:spcPct val="90000"/>
              </a:lnSpc>
              <a:spcBef>
                <a:spcPts val="250"/>
              </a:spcBef>
              <a:spcAft>
                <a:spcPts val="0"/>
              </a:spcAft>
              <a:buSzPts val="1400"/>
              <a:buNone/>
              <a:defRPr sz="1400">
                <a:solidFill>
                  <a:srgbClr val="888888"/>
                </a:solidFill>
              </a:defRPr>
            </a:lvl5pPr>
            <a:lvl6pPr marL="2743200" lvl="5" indent="-228600" algn="l">
              <a:lnSpc>
                <a:spcPct val="90000"/>
              </a:lnSpc>
              <a:spcBef>
                <a:spcPts val="250"/>
              </a:spcBef>
              <a:spcAft>
                <a:spcPts val="0"/>
              </a:spcAft>
              <a:buSzPts val="1400"/>
              <a:buNone/>
              <a:defRPr sz="1400">
                <a:solidFill>
                  <a:srgbClr val="888888"/>
                </a:solidFill>
              </a:defRPr>
            </a:lvl6pPr>
            <a:lvl7pPr marL="3200400" lvl="6" indent="-228600" algn="l">
              <a:lnSpc>
                <a:spcPct val="90000"/>
              </a:lnSpc>
              <a:spcBef>
                <a:spcPts val="250"/>
              </a:spcBef>
              <a:spcAft>
                <a:spcPts val="0"/>
              </a:spcAft>
              <a:buSzPts val="1400"/>
              <a:buNone/>
              <a:defRPr sz="1400">
                <a:solidFill>
                  <a:srgbClr val="888888"/>
                </a:solidFill>
              </a:defRPr>
            </a:lvl7pPr>
            <a:lvl8pPr marL="3657600" lvl="7" indent="-228600" algn="l">
              <a:lnSpc>
                <a:spcPct val="90000"/>
              </a:lnSpc>
              <a:spcBef>
                <a:spcPts val="250"/>
              </a:spcBef>
              <a:spcAft>
                <a:spcPts val="0"/>
              </a:spcAft>
              <a:buSzPts val="1400"/>
              <a:buNone/>
              <a:defRPr sz="1400">
                <a:solidFill>
                  <a:srgbClr val="888888"/>
                </a:solidFill>
              </a:defRPr>
            </a:lvl8pPr>
            <a:lvl9pPr marL="4114800" lvl="8" indent="-228600" algn="l">
              <a:lnSpc>
                <a:spcPct val="90000"/>
              </a:lnSpc>
              <a:spcBef>
                <a:spcPts val="250"/>
              </a:spcBef>
              <a:spcAft>
                <a:spcPts val="250"/>
              </a:spcAft>
              <a:buSzPts val="1400"/>
              <a:buNone/>
              <a:defRPr sz="1400">
                <a:solidFill>
                  <a:srgbClr val="888888"/>
                </a:solidFill>
              </a:defRPr>
            </a:lvl9pPr>
          </a:lstStyle>
          <a:p>
            <a:endParaRPr/>
          </a:p>
        </p:txBody>
      </p:sp>
      <p:sp>
        <p:nvSpPr>
          <p:cNvPr id="124" name="Google Shape;124;g7e50980c5c_1_660"/>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g7e50980c5c_1_660"/>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7e50980c5c_1_660"/>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27" name="Google Shape;127;g7e50980c5c_1_660"/>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8"/>
        <p:cNvGrpSpPr/>
        <p:nvPr/>
      </p:nvGrpSpPr>
      <p:grpSpPr>
        <a:xfrm>
          <a:off x="0" y="0"/>
          <a:ext cx="0" cy="0"/>
          <a:chOff x="0" y="0"/>
          <a:chExt cx="0" cy="0"/>
        </a:xfrm>
      </p:grpSpPr>
      <p:sp>
        <p:nvSpPr>
          <p:cNvPr id="129" name="Google Shape;129;g7e50980c5c_1_674"/>
          <p:cNvSpPr txBox="1">
            <a:spLocks noGrp="1"/>
          </p:cNvSpPr>
          <p:nvPr>
            <p:ph type="ctrTitle"/>
          </p:nvPr>
        </p:nvSpPr>
        <p:spPr>
          <a:xfrm>
            <a:off x="1069847" y="1298448"/>
            <a:ext cx="10216500" cy="32553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0546"/>
              </a:buClr>
              <a:buSzPts val="5900"/>
              <a:buFont typeface="Corbel"/>
              <a:buNone/>
              <a:defRPr sz="5900">
                <a:solidFill>
                  <a:srgbClr val="0005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g7e50980c5c_1_674"/>
          <p:cNvSpPr txBox="1">
            <a:spLocks noGrp="1"/>
          </p:cNvSpPr>
          <p:nvPr>
            <p:ph type="subTitle" idx="1"/>
          </p:nvPr>
        </p:nvSpPr>
        <p:spPr>
          <a:xfrm>
            <a:off x="1100014" y="4670246"/>
            <a:ext cx="10186200" cy="914400"/>
          </a:xfrm>
          <a:prstGeom prst="rect">
            <a:avLst/>
          </a:prstGeom>
          <a:noFill/>
          <a:ln>
            <a:noFill/>
          </a:ln>
        </p:spPr>
        <p:txBody>
          <a:bodyPr spcFirstLastPara="1" wrap="square" lIns="91425" tIns="45700" rIns="91425" bIns="45700" anchor="t" anchorCtr="0">
            <a:noAutofit/>
          </a:bodyPr>
          <a:lstStyle>
            <a:lvl1pPr lvl="0" algn="l">
              <a:lnSpc>
                <a:spcPct val="90000"/>
              </a:lnSpc>
              <a:spcBef>
                <a:spcPts val="1200"/>
              </a:spcBef>
              <a:spcAft>
                <a:spcPts val="0"/>
              </a:spcAft>
              <a:buSzPts val="2200"/>
              <a:buNone/>
              <a:defRPr sz="2200" cap="none">
                <a:solidFill>
                  <a:srgbClr val="CC4B14"/>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131" name="Google Shape;131;g7e50980c5c_1_674"/>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7e50980c5c_1_674"/>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g7e50980c5c_1_674"/>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34" name="Google Shape;134;g7e50980c5c_1_674"/>
          <p:cNvPicPr preferRelativeResize="0"/>
          <p:nvPr/>
        </p:nvPicPr>
        <p:blipFill rotWithShape="1">
          <a:blip r:embed="rId2">
            <a:alphaModFix/>
          </a:blip>
          <a:srcRect/>
          <a:stretch/>
        </p:blipFill>
        <p:spPr>
          <a:xfrm>
            <a:off x="26938" y="6707875"/>
            <a:ext cx="12192001" cy="17258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5"/>
        <p:cNvGrpSpPr/>
        <p:nvPr/>
      </p:nvGrpSpPr>
      <p:grpSpPr>
        <a:xfrm>
          <a:off x="0" y="0"/>
          <a:ext cx="0" cy="0"/>
          <a:chOff x="0" y="0"/>
          <a:chExt cx="0" cy="0"/>
        </a:xfrm>
      </p:grpSpPr>
      <p:sp>
        <p:nvSpPr>
          <p:cNvPr id="136" name="Google Shape;136;g7e50980c5c_1_681"/>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7e50980c5c_1_681"/>
          <p:cNvSpPr txBox="1">
            <a:spLocks noGrp="1"/>
          </p:cNvSpPr>
          <p:nvPr>
            <p:ph type="body" idx="1"/>
          </p:nvPr>
        </p:nvSpPr>
        <p:spPr>
          <a:xfrm>
            <a:off x="3867912" y="868680"/>
            <a:ext cx="3474600" cy="512070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138" name="Google Shape;138;g7e50980c5c_1_681"/>
          <p:cNvSpPr txBox="1">
            <a:spLocks noGrp="1"/>
          </p:cNvSpPr>
          <p:nvPr>
            <p:ph type="body" idx="2"/>
          </p:nvPr>
        </p:nvSpPr>
        <p:spPr>
          <a:xfrm>
            <a:off x="7818120" y="868680"/>
            <a:ext cx="3474600" cy="512070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139" name="Google Shape;139;g7e50980c5c_1_681"/>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7e50980c5c_1_681"/>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g7e50980c5c_1_681"/>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42" name="Google Shape;142;g7e50980c5c_1_681"/>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3"/>
        <p:cNvGrpSpPr/>
        <p:nvPr/>
      </p:nvGrpSpPr>
      <p:grpSpPr>
        <a:xfrm>
          <a:off x="0" y="0"/>
          <a:ext cx="0" cy="0"/>
          <a:chOff x="0" y="0"/>
          <a:chExt cx="0" cy="0"/>
        </a:xfrm>
      </p:grpSpPr>
      <p:sp>
        <p:nvSpPr>
          <p:cNvPr id="144" name="Google Shape;144;g7e50980c5c_1_689"/>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g7e50980c5c_1_689"/>
          <p:cNvSpPr txBox="1">
            <a:spLocks noGrp="1"/>
          </p:cNvSpPr>
          <p:nvPr>
            <p:ph type="body" idx="1"/>
          </p:nvPr>
        </p:nvSpPr>
        <p:spPr>
          <a:xfrm>
            <a:off x="3867912" y="1023586"/>
            <a:ext cx="3474600" cy="8076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146" name="Google Shape;146;g7e50980c5c_1_689"/>
          <p:cNvSpPr txBox="1">
            <a:spLocks noGrp="1"/>
          </p:cNvSpPr>
          <p:nvPr>
            <p:ph type="body" idx="2"/>
          </p:nvPr>
        </p:nvSpPr>
        <p:spPr>
          <a:xfrm>
            <a:off x="3867912" y="1930936"/>
            <a:ext cx="3474600" cy="402330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147" name="Google Shape;147;g7e50980c5c_1_689"/>
          <p:cNvSpPr txBox="1">
            <a:spLocks noGrp="1"/>
          </p:cNvSpPr>
          <p:nvPr>
            <p:ph type="body" idx="3"/>
          </p:nvPr>
        </p:nvSpPr>
        <p:spPr>
          <a:xfrm>
            <a:off x="7818463" y="1023586"/>
            <a:ext cx="3474600" cy="8133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148" name="Google Shape;148;g7e50980c5c_1_689"/>
          <p:cNvSpPr txBox="1">
            <a:spLocks noGrp="1"/>
          </p:cNvSpPr>
          <p:nvPr>
            <p:ph type="body" idx="4"/>
          </p:nvPr>
        </p:nvSpPr>
        <p:spPr>
          <a:xfrm>
            <a:off x="7818463" y="1930936"/>
            <a:ext cx="3474600" cy="402330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149" name="Google Shape;149;g7e50980c5c_1_689"/>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g7e50980c5c_1_689"/>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g7e50980c5c_1_689"/>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52" name="Google Shape;152;g7e50980c5c_1_689"/>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3"/>
        <p:cNvGrpSpPr/>
        <p:nvPr/>
      </p:nvGrpSpPr>
      <p:grpSpPr>
        <a:xfrm>
          <a:off x="0" y="0"/>
          <a:ext cx="0" cy="0"/>
          <a:chOff x="0" y="0"/>
          <a:chExt cx="0" cy="0"/>
        </a:xfrm>
      </p:grpSpPr>
      <p:sp>
        <p:nvSpPr>
          <p:cNvPr id="154" name="Google Shape;154;g7e50980c5c_1_699"/>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g7e50980c5c_1_699"/>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g7e50980c5c_1_699"/>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g7e50980c5c_1_699"/>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58" name="Google Shape;158;g7e50980c5c_1_699"/>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9"/>
        <p:cNvGrpSpPr/>
        <p:nvPr/>
      </p:nvGrpSpPr>
      <p:grpSpPr>
        <a:xfrm>
          <a:off x="0" y="0"/>
          <a:ext cx="0" cy="0"/>
          <a:chOff x="0" y="0"/>
          <a:chExt cx="0" cy="0"/>
        </a:xfrm>
      </p:grpSpPr>
      <p:sp>
        <p:nvSpPr>
          <p:cNvPr id="160" name="Google Shape;160;g7e50980c5c_1_705"/>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g7e50980c5c_1_705"/>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g7e50980c5c_1_705"/>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63" name="Google Shape;163;g7e50980c5c_1_705"/>
          <p:cNvPicPr preferRelativeResize="0"/>
          <p:nvPr/>
        </p:nvPicPr>
        <p:blipFill rotWithShape="1">
          <a:blip r:embed="rId2">
            <a:alphaModFix/>
          </a:blip>
          <a:srcRect/>
          <a:stretch/>
        </p:blipFill>
        <p:spPr>
          <a:xfrm>
            <a:off x="26938" y="6707875"/>
            <a:ext cx="12192001" cy="172586"/>
          </a:xfrm>
          <a:prstGeom prst="rect">
            <a:avLst/>
          </a:prstGeom>
          <a:noFill/>
          <a:ln>
            <a:noFill/>
          </a:ln>
        </p:spPr>
      </p:pic>
      <p:sp>
        <p:nvSpPr>
          <p:cNvPr id="164" name="Google Shape;164;g7e50980c5c_1_705"/>
          <p:cNvSpPr/>
          <p:nvPr/>
        </p:nvSpPr>
        <p:spPr>
          <a:xfrm>
            <a:off x="11815864" y="758952"/>
            <a:ext cx="384000" cy="5331000"/>
          </a:xfrm>
          <a:prstGeom prst="rect">
            <a:avLst/>
          </a:prstGeom>
          <a:solidFill>
            <a:srgbClr val="000F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g7e50980c5c_1_705"/>
          <p:cNvSpPr/>
          <p:nvPr/>
        </p:nvSpPr>
        <p:spPr>
          <a:xfrm>
            <a:off x="1" y="758952"/>
            <a:ext cx="384000" cy="5331000"/>
          </a:xfrm>
          <a:prstGeom prst="rect">
            <a:avLst/>
          </a:prstGeom>
          <a:solidFill>
            <a:srgbClr val="FE7A1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6"/>
        <p:cNvGrpSpPr/>
        <p:nvPr/>
      </p:nvGrpSpPr>
      <p:grpSpPr>
        <a:xfrm>
          <a:off x="0" y="0"/>
          <a:ext cx="0" cy="0"/>
          <a:chOff x="0" y="0"/>
          <a:chExt cx="0" cy="0"/>
        </a:xfrm>
      </p:grpSpPr>
      <p:sp>
        <p:nvSpPr>
          <p:cNvPr id="167" name="Google Shape;167;g7e50980c5c_1_712"/>
          <p:cNvSpPr txBox="1">
            <a:spLocks noGrp="1"/>
          </p:cNvSpPr>
          <p:nvPr>
            <p:ph type="title"/>
          </p:nvPr>
        </p:nvSpPr>
        <p:spPr>
          <a:xfrm>
            <a:off x="256032" y="1143000"/>
            <a:ext cx="2834700" cy="23775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FFFF"/>
              </a:buClr>
              <a:buSzPts val="3200"/>
              <a:buFont typeface="Corbel"/>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g7e50980c5c_1_712"/>
          <p:cNvSpPr txBox="1">
            <a:spLocks noGrp="1"/>
          </p:cNvSpPr>
          <p:nvPr>
            <p:ph type="body" idx="1"/>
          </p:nvPr>
        </p:nvSpPr>
        <p:spPr>
          <a:xfrm>
            <a:off x="3867912" y="868680"/>
            <a:ext cx="7315200" cy="512070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169" name="Google Shape;169;g7e50980c5c_1_712"/>
          <p:cNvSpPr txBox="1">
            <a:spLocks noGrp="1"/>
          </p:cNvSpPr>
          <p:nvPr>
            <p:ph type="body" idx="2"/>
          </p:nvPr>
        </p:nvSpPr>
        <p:spPr>
          <a:xfrm>
            <a:off x="256032" y="3494176"/>
            <a:ext cx="2834700" cy="232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170" name="Google Shape;170;g7e50980c5c_1_712"/>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g7e50980c5c_1_712"/>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g7e50980c5c_1_712"/>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73" name="Google Shape;173;g7e50980c5c_1_712"/>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g7e50980c5c_1_854"/>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g7e50980c5c_1_854"/>
          <p:cNvSpPr txBox="1">
            <a:spLocks noGrp="1"/>
          </p:cNvSpPr>
          <p:nvPr>
            <p:ph type="body" idx="1"/>
          </p:nvPr>
        </p:nvSpPr>
        <p:spPr>
          <a:xfrm>
            <a:off x="3869268" y="864108"/>
            <a:ext cx="7315200" cy="512070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a:solidFill>
                  <a:srgbClr val="000F46"/>
                </a:solidFill>
              </a:defRPr>
            </a:lvl1pPr>
            <a:lvl2pPr marL="914400" lvl="1" indent="-342900" algn="l">
              <a:lnSpc>
                <a:spcPct val="90000"/>
              </a:lnSpc>
              <a:spcBef>
                <a:spcPts val="250"/>
              </a:spcBef>
              <a:spcAft>
                <a:spcPts val="0"/>
              </a:spcAft>
              <a:buSzPts val="1800"/>
              <a:buChar char="●"/>
              <a:defRPr>
                <a:solidFill>
                  <a:srgbClr val="000F46"/>
                </a:solidFill>
              </a:defRPr>
            </a:lvl2pPr>
            <a:lvl3pPr marL="1371600" lvl="2" indent="-330200" algn="l">
              <a:lnSpc>
                <a:spcPct val="90000"/>
              </a:lnSpc>
              <a:spcBef>
                <a:spcPts val="250"/>
              </a:spcBef>
              <a:spcAft>
                <a:spcPts val="0"/>
              </a:spcAft>
              <a:buSzPts val="1600"/>
              <a:buChar char="●"/>
              <a:defRPr>
                <a:solidFill>
                  <a:srgbClr val="000F46"/>
                </a:solidFill>
              </a:defRPr>
            </a:lvl3pPr>
            <a:lvl4pPr marL="1828800" lvl="3" indent="-317500" algn="l">
              <a:lnSpc>
                <a:spcPct val="90000"/>
              </a:lnSpc>
              <a:spcBef>
                <a:spcPts val="250"/>
              </a:spcBef>
              <a:spcAft>
                <a:spcPts val="0"/>
              </a:spcAft>
              <a:buSzPts val="1400"/>
              <a:buChar char="●"/>
              <a:defRPr>
                <a:solidFill>
                  <a:srgbClr val="000F46"/>
                </a:solidFill>
              </a:defRPr>
            </a:lvl4pPr>
            <a:lvl5pPr marL="2286000" lvl="4" indent="-317500" algn="l">
              <a:lnSpc>
                <a:spcPct val="90000"/>
              </a:lnSpc>
              <a:spcBef>
                <a:spcPts val="250"/>
              </a:spcBef>
              <a:spcAft>
                <a:spcPts val="0"/>
              </a:spcAft>
              <a:buSzPts val="1400"/>
              <a:buChar char="●"/>
              <a:defRPr>
                <a:solidFill>
                  <a:srgbClr val="000F46"/>
                </a:solidFill>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33" name="Google Shape;33;g7e50980c5c_1_854"/>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7e50980c5c_1_854"/>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g7e50980c5c_1_854"/>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36" name="Google Shape;36;g7e50980c5c_1_854"/>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4"/>
        <p:cNvGrpSpPr/>
        <p:nvPr/>
      </p:nvGrpSpPr>
      <p:grpSpPr>
        <a:xfrm>
          <a:off x="0" y="0"/>
          <a:ext cx="0" cy="0"/>
          <a:chOff x="0" y="0"/>
          <a:chExt cx="0" cy="0"/>
        </a:xfrm>
      </p:grpSpPr>
      <p:sp>
        <p:nvSpPr>
          <p:cNvPr id="175" name="Google Shape;175;g7e50980c5c_1_720"/>
          <p:cNvSpPr txBox="1">
            <a:spLocks noGrp="1"/>
          </p:cNvSpPr>
          <p:nvPr>
            <p:ph type="title"/>
          </p:nvPr>
        </p:nvSpPr>
        <p:spPr>
          <a:xfrm>
            <a:off x="256032" y="1143000"/>
            <a:ext cx="2834700" cy="23775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FFFF"/>
              </a:buClr>
              <a:buSzPts val="3200"/>
              <a:buFont typeface="Corbel"/>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g7e50980c5c_1_720"/>
          <p:cNvSpPr>
            <a:spLocks noGrp="1"/>
          </p:cNvSpPr>
          <p:nvPr>
            <p:ph type="pic" idx="2"/>
          </p:nvPr>
        </p:nvSpPr>
        <p:spPr>
          <a:xfrm>
            <a:off x="3570644" y="767419"/>
            <a:ext cx="8115300" cy="5331000"/>
          </a:xfrm>
          <a:prstGeom prst="rect">
            <a:avLst/>
          </a:prstGeom>
          <a:solidFill>
            <a:srgbClr val="BFBFBF"/>
          </a:solidFill>
          <a:ln>
            <a:noFill/>
          </a:ln>
        </p:spPr>
        <p:txBody>
          <a:bodyPr spcFirstLastPara="1" wrap="square" lIns="91425" tIns="45700" rIns="91425" bIns="45700" anchor="t" anchorCtr="0">
            <a:noAutofit/>
          </a:bodyPr>
          <a:lstStyle>
            <a:lvl1pPr marR="0" lvl="0" algn="l" rtl="0">
              <a:lnSpc>
                <a:spcPct val="90000"/>
              </a:lnSpc>
              <a:spcBef>
                <a:spcPts val="1200"/>
              </a:spcBef>
              <a:spcAft>
                <a:spcPts val="0"/>
              </a:spcAft>
              <a:buClr>
                <a:schemeClr val="accent1"/>
              </a:buClr>
              <a:buSzPts val="3200"/>
              <a:buFont typeface="Noto Sans Symbols"/>
              <a:buNone/>
              <a:defRPr sz="3200" b="0" i="0" u="none" strike="noStrike" cap="none">
                <a:solidFill>
                  <a:srgbClr val="000F46"/>
                </a:solidFill>
                <a:latin typeface="Corbel"/>
                <a:ea typeface="Corbel"/>
                <a:cs typeface="Corbel"/>
                <a:sym typeface="Corbel"/>
              </a:defRPr>
            </a:lvl1pPr>
            <a:lvl2pPr marR="0" lvl="1" algn="l" rtl="0">
              <a:lnSpc>
                <a:spcPct val="90000"/>
              </a:lnSpc>
              <a:spcBef>
                <a:spcPts val="250"/>
              </a:spcBef>
              <a:spcAft>
                <a:spcPts val="0"/>
              </a:spcAft>
              <a:buClr>
                <a:schemeClr val="accent1"/>
              </a:buClr>
              <a:buSzPts val="2800"/>
              <a:buFont typeface="Noto Sans Symbols"/>
              <a:buNone/>
              <a:defRPr sz="2800" b="0" i="0" u="none" strike="noStrike" cap="none">
                <a:solidFill>
                  <a:srgbClr val="000F46"/>
                </a:solidFill>
                <a:latin typeface="Corbel"/>
                <a:ea typeface="Corbel"/>
                <a:cs typeface="Corbel"/>
                <a:sym typeface="Corbel"/>
              </a:defRPr>
            </a:lvl2pPr>
            <a:lvl3pPr marR="0" lvl="2" algn="l" rtl="0">
              <a:lnSpc>
                <a:spcPct val="90000"/>
              </a:lnSpc>
              <a:spcBef>
                <a:spcPts val="250"/>
              </a:spcBef>
              <a:spcAft>
                <a:spcPts val="0"/>
              </a:spcAft>
              <a:buClr>
                <a:schemeClr val="accent1"/>
              </a:buClr>
              <a:buSzPts val="2400"/>
              <a:buFont typeface="Noto Sans Symbols"/>
              <a:buNone/>
              <a:defRPr sz="2400" b="0" i="0" u="none" strike="noStrike" cap="none">
                <a:solidFill>
                  <a:srgbClr val="000F46"/>
                </a:solidFill>
                <a:latin typeface="Corbel"/>
                <a:ea typeface="Corbel"/>
                <a:cs typeface="Corbel"/>
                <a:sym typeface="Corbel"/>
              </a:defRPr>
            </a:lvl3pPr>
            <a:lvl4pPr marR="0" lvl="3" algn="l" rtl="0">
              <a:lnSpc>
                <a:spcPct val="90000"/>
              </a:lnSpc>
              <a:spcBef>
                <a:spcPts val="250"/>
              </a:spcBef>
              <a:spcAft>
                <a:spcPts val="0"/>
              </a:spcAft>
              <a:buClr>
                <a:schemeClr val="accent1"/>
              </a:buClr>
              <a:buSzPts val="2000"/>
              <a:buFont typeface="Noto Sans Symbols"/>
              <a:buNone/>
              <a:defRPr sz="2000" b="0" i="0" u="none" strike="noStrike" cap="none">
                <a:solidFill>
                  <a:srgbClr val="000F46"/>
                </a:solidFill>
                <a:latin typeface="Corbel"/>
                <a:ea typeface="Corbel"/>
                <a:cs typeface="Corbel"/>
                <a:sym typeface="Corbel"/>
              </a:defRPr>
            </a:lvl4pPr>
            <a:lvl5pPr marR="0" lvl="4" algn="l" rtl="0">
              <a:lnSpc>
                <a:spcPct val="90000"/>
              </a:lnSpc>
              <a:spcBef>
                <a:spcPts val="250"/>
              </a:spcBef>
              <a:spcAft>
                <a:spcPts val="0"/>
              </a:spcAft>
              <a:buClr>
                <a:schemeClr val="accent1"/>
              </a:buClr>
              <a:buSzPts val="2000"/>
              <a:buFont typeface="Noto Sans Symbols"/>
              <a:buNone/>
              <a:defRPr sz="2000" b="0" i="0" u="none" strike="noStrike" cap="none">
                <a:solidFill>
                  <a:srgbClr val="000F46"/>
                </a:solidFill>
                <a:latin typeface="Corbel"/>
                <a:ea typeface="Corbel"/>
                <a:cs typeface="Corbel"/>
                <a:sym typeface="Corbel"/>
              </a:defRPr>
            </a:lvl5pPr>
            <a:lvl6pPr marR="0" lvl="5"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6pPr>
            <a:lvl7pPr marR="0" lvl="6"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7pPr>
            <a:lvl8pPr marR="0" lvl="7"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8pPr>
            <a:lvl9pPr marR="0" lvl="8" algn="l" rtl="0">
              <a:lnSpc>
                <a:spcPct val="90000"/>
              </a:lnSpc>
              <a:spcBef>
                <a:spcPts val="250"/>
              </a:spcBef>
              <a:spcAft>
                <a:spcPts val="25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9pPr>
          </a:lstStyle>
          <a:p>
            <a:endParaRPr/>
          </a:p>
        </p:txBody>
      </p:sp>
      <p:sp>
        <p:nvSpPr>
          <p:cNvPr id="177" name="Google Shape;177;g7e50980c5c_1_720"/>
          <p:cNvSpPr txBox="1">
            <a:spLocks noGrp="1"/>
          </p:cNvSpPr>
          <p:nvPr>
            <p:ph type="body" idx="1"/>
          </p:nvPr>
        </p:nvSpPr>
        <p:spPr>
          <a:xfrm>
            <a:off x="256032" y="3493008"/>
            <a:ext cx="2834700" cy="23226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178" name="Google Shape;178;g7e50980c5c_1_720"/>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g7e50980c5c_1_720"/>
          <p:cNvSpPr txBox="1">
            <a:spLocks noGrp="1"/>
          </p:cNvSpPr>
          <p:nvPr>
            <p:ph type="ftr" idx="11"/>
          </p:nvPr>
        </p:nvSpPr>
        <p:spPr>
          <a:xfrm>
            <a:off x="3499101"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g7e50980c5c_1_720"/>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81" name="Google Shape;181;g7e50980c5c_1_720"/>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2"/>
        <p:cNvGrpSpPr/>
        <p:nvPr/>
      </p:nvGrpSpPr>
      <p:grpSpPr>
        <a:xfrm>
          <a:off x="0" y="0"/>
          <a:ext cx="0" cy="0"/>
          <a:chOff x="0" y="0"/>
          <a:chExt cx="0" cy="0"/>
        </a:xfrm>
      </p:grpSpPr>
      <p:sp>
        <p:nvSpPr>
          <p:cNvPr id="183" name="Google Shape;183;g7e50980c5c_1_728"/>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g7e50980c5c_1_728"/>
          <p:cNvSpPr txBox="1">
            <a:spLocks noGrp="1"/>
          </p:cNvSpPr>
          <p:nvPr>
            <p:ph type="body" idx="1"/>
          </p:nvPr>
        </p:nvSpPr>
        <p:spPr>
          <a:xfrm rot="5400000">
            <a:off x="4966518" y="-233142"/>
            <a:ext cx="5120700" cy="7315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185" name="Google Shape;185;g7e50980c5c_1_728"/>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g7e50980c5c_1_728"/>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g7e50980c5c_1_728"/>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88" name="Google Shape;188;g7e50980c5c_1_728"/>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9"/>
        <p:cNvGrpSpPr/>
        <p:nvPr/>
      </p:nvGrpSpPr>
      <p:grpSpPr>
        <a:xfrm>
          <a:off x="0" y="0"/>
          <a:ext cx="0" cy="0"/>
          <a:chOff x="0" y="0"/>
          <a:chExt cx="0" cy="0"/>
        </a:xfrm>
      </p:grpSpPr>
      <p:sp>
        <p:nvSpPr>
          <p:cNvPr id="190" name="Google Shape;190;g7e50980c5c_1_735"/>
          <p:cNvSpPr txBox="1">
            <a:spLocks noGrp="1"/>
          </p:cNvSpPr>
          <p:nvPr>
            <p:ph type="title"/>
          </p:nvPr>
        </p:nvSpPr>
        <p:spPr>
          <a:xfrm rot="5400000">
            <a:off x="-685800" y="2057400"/>
            <a:ext cx="4953000" cy="2819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g7e50980c5c_1_735"/>
          <p:cNvSpPr txBox="1">
            <a:spLocks noGrp="1"/>
          </p:cNvSpPr>
          <p:nvPr>
            <p:ph type="body" idx="1"/>
          </p:nvPr>
        </p:nvSpPr>
        <p:spPr>
          <a:xfrm rot="5400000">
            <a:off x="4965162" y="-228570"/>
            <a:ext cx="5120700" cy="7315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192" name="Google Shape;192;g7e50980c5c_1_735"/>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g7e50980c5c_1_735"/>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g7e50980c5c_1_735"/>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95" name="Google Shape;195;g7e50980c5c_1_735"/>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5"/>
        <p:cNvGrpSpPr/>
        <p:nvPr/>
      </p:nvGrpSpPr>
      <p:grpSpPr>
        <a:xfrm>
          <a:off x="0" y="0"/>
          <a:ext cx="0" cy="0"/>
          <a:chOff x="0" y="0"/>
          <a:chExt cx="0" cy="0"/>
        </a:xfrm>
      </p:grpSpPr>
      <p:sp>
        <p:nvSpPr>
          <p:cNvPr id="206" name="Google Shape;206;g7e50980c5c_1_751"/>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g7e50980c5c_1_751"/>
          <p:cNvSpPr txBox="1">
            <a:spLocks noGrp="1"/>
          </p:cNvSpPr>
          <p:nvPr>
            <p:ph type="body" idx="1"/>
          </p:nvPr>
        </p:nvSpPr>
        <p:spPr>
          <a:xfrm>
            <a:off x="3867912" y="868680"/>
            <a:ext cx="3474600" cy="512070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208" name="Google Shape;208;g7e50980c5c_1_751"/>
          <p:cNvSpPr txBox="1">
            <a:spLocks noGrp="1"/>
          </p:cNvSpPr>
          <p:nvPr>
            <p:ph type="body" idx="2"/>
          </p:nvPr>
        </p:nvSpPr>
        <p:spPr>
          <a:xfrm>
            <a:off x="7818120" y="868680"/>
            <a:ext cx="3474600" cy="512070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209" name="Google Shape;209;g7e50980c5c_1_751"/>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g7e50980c5c_1_751"/>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g7e50980c5c_1_751"/>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212" name="Google Shape;212;g7e50980c5c_1_751"/>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0"/>
        <p:cNvGrpSpPr/>
        <p:nvPr/>
      </p:nvGrpSpPr>
      <p:grpSpPr>
        <a:xfrm>
          <a:off x="0" y="0"/>
          <a:ext cx="0" cy="0"/>
          <a:chOff x="0" y="0"/>
          <a:chExt cx="0" cy="0"/>
        </a:xfrm>
      </p:grpSpPr>
      <p:sp>
        <p:nvSpPr>
          <p:cNvPr id="221" name="Google Shape;221;g7e50980c5c_1_766"/>
          <p:cNvSpPr txBox="1">
            <a:spLocks noGrp="1"/>
          </p:cNvSpPr>
          <p:nvPr>
            <p:ph type="ctrTitle"/>
          </p:nvPr>
        </p:nvSpPr>
        <p:spPr>
          <a:xfrm>
            <a:off x="1069847" y="1298448"/>
            <a:ext cx="10216500" cy="32553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0546"/>
              </a:buClr>
              <a:buSzPts val="5900"/>
              <a:buFont typeface="Corbel"/>
              <a:buNone/>
              <a:defRPr sz="5900">
                <a:solidFill>
                  <a:srgbClr val="0005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g7e50980c5c_1_766"/>
          <p:cNvSpPr txBox="1">
            <a:spLocks noGrp="1"/>
          </p:cNvSpPr>
          <p:nvPr>
            <p:ph type="subTitle" idx="1"/>
          </p:nvPr>
        </p:nvSpPr>
        <p:spPr>
          <a:xfrm>
            <a:off x="1100014" y="4670246"/>
            <a:ext cx="10186200" cy="914400"/>
          </a:xfrm>
          <a:prstGeom prst="rect">
            <a:avLst/>
          </a:prstGeom>
          <a:noFill/>
          <a:ln>
            <a:noFill/>
          </a:ln>
        </p:spPr>
        <p:txBody>
          <a:bodyPr spcFirstLastPara="1" wrap="square" lIns="91425" tIns="45700" rIns="91425" bIns="45700" anchor="t" anchorCtr="0">
            <a:noAutofit/>
          </a:bodyPr>
          <a:lstStyle>
            <a:lvl1pPr lvl="0" algn="l">
              <a:lnSpc>
                <a:spcPct val="90000"/>
              </a:lnSpc>
              <a:spcBef>
                <a:spcPts val="1200"/>
              </a:spcBef>
              <a:spcAft>
                <a:spcPts val="0"/>
              </a:spcAft>
              <a:buSzPts val="2200"/>
              <a:buNone/>
              <a:defRPr sz="2200" cap="none">
                <a:solidFill>
                  <a:srgbClr val="CC4B14"/>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223" name="Google Shape;223;g7e50980c5c_1_766"/>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g7e50980c5c_1_766"/>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g7e50980c5c_1_766"/>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226" name="Google Shape;226;g7e50980c5c_1_766"/>
          <p:cNvPicPr preferRelativeResize="0"/>
          <p:nvPr/>
        </p:nvPicPr>
        <p:blipFill rotWithShape="1">
          <a:blip r:embed="rId2">
            <a:alphaModFix/>
          </a:blip>
          <a:srcRect/>
          <a:stretch/>
        </p:blipFill>
        <p:spPr>
          <a:xfrm>
            <a:off x="26938" y="6707875"/>
            <a:ext cx="12192001" cy="172586"/>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7"/>
        <p:cNvGrpSpPr/>
        <p:nvPr/>
      </p:nvGrpSpPr>
      <p:grpSpPr>
        <a:xfrm>
          <a:off x="0" y="0"/>
          <a:ext cx="0" cy="0"/>
          <a:chOff x="0" y="0"/>
          <a:chExt cx="0" cy="0"/>
        </a:xfrm>
      </p:grpSpPr>
      <p:sp>
        <p:nvSpPr>
          <p:cNvPr id="228" name="Google Shape;228;g7e50980c5c_1_773"/>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g7e50980c5c_1_773"/>
          <p:cNvSpPr txBox="1">
            <a:spLocks noGrp="1"/>
          </p:cNvSpPr>
          <p:nvPr>
            <p:ph type="body" idx="1"/>
          </p:nvPr>
        </p:nvSpPr>
        <p:spPr>
          <a:xfrm>
            <a:off x="3869268" y="864108"/>
            <a:ext cx="7315200" cy="512070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a:solidFill>
                  <a:srgbClr val="000F46"/>
                </a:solidFill>
              </a:defRPr>
            </a:lvl1pPr>
            <a:lvl2pPr marL="914400" lvl="1" indent="-342900" algn="l">
              <a:lnSpc>
                <a:spcPct val="90000"/>
              </a:lnSpc>
              <a:spcBef>
                <a:spcPts val="250"/>
              </a:spcBef>
              <a:spcAft>
                <a:spcPts val="0"/>
              </a:spcAft>
              <a:buSzPts val="1800"/>
              <a:buChar char="●"/>
              <a:defRPr>
                <a:solidFill>
                  <a:srgbClr val="000F46"/>
                </a:solidFill>
              </a:defRPr>
            </a:lvl2pPr>
            <a:lvl3pPr marL="1371600" lvl="2" indent="-330200" algn="l">
              <a:lnSpc>
                <a:spcPct val="90000"/>
              </a:lnSpc>
              <a:spcBef>
                <a:spcPts val="250"/>
              </a:spcBef>
              <a:spcAft>
                <a:spcPts val="0"/>
              </a:spcAft>
              <a:buSzPts val="1600"/>
              <a:buChar char="●"/>
              <a:defRPr>
                <a:solidFill>
                  <a:srgbClr val="000F46"/>
                </a:solidFill>
              </a:defRPr>
            </a:lvl3pPr>
            <a:lvl4pPr marL="1828800" lvl="3" indent="-317500" algn="l">
              <a:lnSpc>
                <a:spcPct val="90000"/>
              </a:lnSpc>
              <a:spcBef>
                <a:spcPts val="250"/>
              </a:spcBef>
              <a:spcAft>
                <a:spcPts val="0"/>
              </a:spcAft>
              <a:buSzPts val="1400"/>
              <a:buChar char="●"/>
              <a:defRPr>
                <a:solidFill>
                  <a:srgbClr val="000F46"/>
                </a:solidFill>
              </a:defRPr>
            </a:lvl4pPr>
            <a:lvl5pPr marL="2286000" lvl="4" indent="-317500" algn="l">
              <a:lnSpc>
                <a:spcPct val="90000"/>
              </a:lnSpc>
              <a:spcBef>
                <a:spcPts val="250"/>
              </a:spcBef>
              <a:spcAft>
                <a:spcPts val="0"/>
              </a:spcAft>
              <a:buSzPts val="1400"/>
              <a:buChar char="●"/>
              <a:defRPr>
                <a:solidFill>
                  <a:srgbClr val="000F46"/>
                </a:solidFill>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230" name="Google Shape;230;g7e50980c5c_1_773"/>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g7e50980c5c_1_773"/>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g7e50980c5c_1_773"/>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233" name="Google Shape;233;g7e50980c5c_1_773"/>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4"/>
        <p:cNvGrpSpPr/>
        <p:nvPr/>
      </p:nvGrpSpPr>
      <p:grpSpPr>
        <a:xfrm>
          <a:off x="0" y="0"/>
          <a:ext cx="0" cy="0"/>
          <a:chOff x="0" y="0"/>
          <a:chExt cx="0" cy="0"/>
        </a:xfrm>
      </p:grpSpPr>
      <p:sp>
        <p:nvSpPr>
          <p:cNvPr id="235" name="Google Shape;235;g7e50980c5c_1_780"/>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g7e50980c5c_1_780"/>
          <p:cNvSpPr txBox="1">
            <a:spLocks noGrp="1"/>
          </p:cNvSpPr>
          <p:nvPr>
            <p:ph type="body" idx="1"/>
          </p:nvPr>
        </p:nvSpPr>
        <p:spPr>
          <a:xfrm>
            <a:off x="3867912" y="1023586"/>
            <a:ext cx="3474600" cy="8076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237" name="Google Shape;237;g7e50980c5c_1_780"/>
          <p:cNvSpPr txBox="1">
            <a:spLocks noGrp="1"/>
          </p:cNvSpPr>
          <p:nvPr>
            <p:ph type="body" idx="2"/>
          </p:nvPr>
        </p:nvSpPr>
        <p:spPr>
          <a:xfrm>
            <a:off x="3867912" y="1930936"/>
            <a:ext cx="3474600" cy="402330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238" name="Google Shape;238;g7e50980c5c_1_780"/>
          <p:cNvSpPr txBox="1">
            <a:spLocks noGrp="1"/>
          </p:cNvSpPr>
          <p:nvPr>
            <p:ph type="body" idx="3"/>
          </p:nvPr>
        </p:nvSpPr>
        <p:spPr>
          <a:xfrm>
            <a:off x="7818463" y="1023586"/>
            <a:ext cx="3474600" cy="8133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239" name="Google Shape;239;g7e50980c5c_1_780"/>
          <p:cNvSpPr txBox="1">
            <a:spLocks noGrp="1"/>
          </p:cNvSpPr>
          <p:nvPr>
            <p:ph type="body" idx="4"/>
          </p:nvPr>
        </p:nvSpPr>
        <p:spPr>
          <a:xfrm>
            <a:off x="7818463" y="1930936"/>
            <a:ext cx="3474600" cy="402330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240" name="Google Shape;240;g7e50980c5c_1_780"/>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1" name="Google Shape;241;g7e50980c5c_1_780"/>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g7e50980c5c_1_780"/>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243" name="Google Shape;243;g7e50980c5c_1_780"/>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4"/>
        <p:cNvGrpSpPr/>
        <p:nvPr/>
      </p:nvGrpSpPr>
      <p:grpSpPr>
        <a:xfrm>
          <a:off x="0" y="0"/>
          <a:ext cx="0" cy="0"/>
          <a:chOff x="0" y="0"/>
          <a:chExt cx="0" cy="0"/>
        </a:xfrm>
      </p:grpSpPr>
      <p:sp>
        <p:nvSpPr>
          <p:cNvPr id="245" name="Google Shape;245;g7e50980c5c_1_790"/>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g7e50980c5c_1_790"/>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g7e50980c5c_1_790"/>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g7e50980c5c_1_790"/>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249" name="Google Shape;249;g7e50980c5c_1_790"/>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50"/>
        <p:cNvGrpSpPr/>
        <p:nvPr/>
      </p:nvGrpSpPr>
      <p:grpSpPr>
        <a:xfrm>
          <a:off x="0" y="0"/>
          <a:ext cx="0" cy="0"/>
          <a:chOff x="0" y="0"/>
          <a:chExt cx="0" cy="0"/>
        </a:xfrm>
      </p:grpSpPr>
      <p:sp>
        <p:nvSpPr>
          <p:cNvPr id="251" name="Google Shape;251;g7e50980c5c_1_796"/>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2" name="Google Shape;252;g7e50980c5c_1_796"/>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g7e50980c5c_1_796"/>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254" name="Google Shape;254;g7e50980c5c_1_796"/>
          <p:cNvPicPr preferRelativeResize="0"/>
          <p:nvPr/>
        </p:nvPicPr>
        <p:blipFill rotWithShape="1">
          <a:blip r:embed="rId2">
            <a:alphaModFix/>
          </a:blip>
          <a:srcRect/>
          <a:stretch/>
        </p:blipFill>
        <p:spPr>
          <a:xfrm>
            <a:off x="26938" y="6707875"/>
            <a:ext cx="12192001" cy="172586"/>
          </a:xfrm>
          <a:prstGeom prst="rect">
            <a:avLst/>
          </a:prstGeom>
          <a:noFill/>
          <a:ln>
            <a:noFill/>
          </a:ln>
        </p:spPr>
      </p:pic>
      <p:sp>
        <p:nvSpPr>
          <p:cNvPr id="255" name="Google Shape;255;g7e50980c5c_1_796"/>
          <p:cNvSpPr/>
          <p:nvPr/>
        </p:nvSpPr>
        <p:spPr>
          <a:xfrm>
            <a:off x="11815864" y="758952"/>
            <a:ext cx="384000" cy="5331000"/>
          </a:xfrm>
          <a:prstGeom prst="rect">
            <a:avLst/>
          </a:prstGeom>
          <a:solidFill>
            <a:srgbClr val="000F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g7e50980c5c_1_796"/>
          <p:cNvSpPr/>
          <p:nvPr/>
        </p:nvSpPr>
        <p:spPr>
          <a:xfrm>
            <a:off x="1" y="758952"/>
            <a:ext cx="384000" cy="5331000"/>
          </a:xfrm>
          <a:prstGeom prst="rect">
            <a:avLst/>
          </a:prstGeom>
          <a:solidFill>
            <a:srgbClr val="FE7A1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57"/>
        <p:cNvGrpSpPr/>
        <p:nvPr/>
      </p:nvGrpSpPr>
      <p:grpSpPr>
        <a:xfrm>
          <a:off x="0" y="0"/>
          <a:ext cx="0" cy="0"/>
          <a:chOff x="0" y="0"/>
          <a:chExt cx="0" cy="0"/>
        </a:xfrm>
      </p:grpSpPr>
      <p:sp>
        <p:nvSpPr>
          <p:cNvPr id="258" name="Google Shape;258;g7e50980c5c_1_803"/>
          <p:cNvSpPr txBox="1">
            <a:spLocks noGrp="1"/>
          </p:cNvSpPr>
          <p:nvPr>
            <p:ph type="title"/>
          </p:nvPr>
        </p:nvSpPr>
        <p:spPr>
          <a:xfrm>
            <a:off x="256032" y="1143000"/>
            <a:ext cx="2834700" cy="23775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FFFF"/>
              </a:buClr>
              <a:buSzPts val="3200"/>
              <a:buFont typeface="Corbel"/>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g7e50980c5c_1_803"/>
          <p:cNvSpPr txBox="1">
            <a:spLocks noGrp="1"/>
          </p:cNvSpPr>
          <p:nvPr>
            <p:ph type="body" idx="1"/>
          </p:nvPr>
        </p:nvSpPr>
        <p:spPr>
          <a:xfrm>
            <a:off x="3867912" y="868680"/>
            <a:ext cx="7315200" cy="512070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260" name="Google Shape;260;g7e50980c5c_1_803"/>
          <p:cNvSpPr txBox="1">
            <a:spLocks noGrp="1"/>
          </p:cNvSpPr>
          <p:nvPr>
            <p:ph type="body" idx="2"/>
          </p:nvPr>
        </p:nvSpPr>
        <p:spPr>
          <a:xfrm>
            <a:off x="256032" y="3494176"/>
            <a:ext cx="2834700" cy="232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261" name="Google Shape;261;g7e50980c5c_1_803"/>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2" name="Google Shape;262;g7e50980c5c_1_803"/>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g7e50980c5c_1_803"/>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264" name="Google Shape;264;g7e50980c5c_1_803"/>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g7e50980c5c_1_861"/>
          <p:cNvSpPr txBox="1">
            <a:spLocks noGrp="1"/>
          </p:cNvSpPr>
          <p:nvPr>
            <p:ph type="title"/>
          </p:nvPr>
        </p:nvSpPr>
        <p:spPr>
          <a:xfrm>
            <a:off x="3867912" y="1298448"/>
            <a:ext cx="7315200" cy="32553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0F46"/>
              </a:buClr>
              <a:buSzPts val="5900"/>
              <a:buFont typeface="Corbel"/>
              <a:buNone/>
              <a:defRPr sz="5900" b="0">
                <a:solidFill>
                  <a:srgbClr val="000F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g7e50980c5c_1_861"/>
          <p:cNvSpPr txBox="1">
            <a:spLocks noGrp="1"/>
          </p:cNvSpPr>
          <p:nvPr>
            <p:ph type="body" idx="1"/>
          </p:nvPr>
        </p:nvSpPr>
        <p:spPr>
          <a:xfrm>
            <a:off x="3886200" y="4672584"/>
            <a:ext cx="7315200" cy="914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2200"/>
              <a:buNone/>
              <a:defRPr sz="2200" cap="none">
                <a:solidFill>
                  <a:srgbClr val="595959"/>
                </a:solidFill>
              </a:defRPr>
            </a:lvl1pPr>
            <a:lvl2pPr marL="914400" lvl="1" indent="-228600" algn="l">
              <a:lnSpc>
                <a:spcPct val="90000"/>
              </a:lnSpc>
              <a:spcBef>
                <a:spcPts val="250"/>
              </a:spcBef>
              <a:spcAft>
                <a:spcPts val="0"/>
              </a:spcAft>
              <a:buSzPts val="1800"/>
              <a:buNone/>
              <a:defRPr sz="1800">
                <a:solidFill>
                  <a:srgbClr val="888888"/>
                </a:solidFill>
              </a:defRPr>
            </a:lvl2pPr>
            <a:lvl3pPr marL="1371600" lvl="2" indent="-228600" algn="l">
              <a:lnSpc>
                <a:spcPct val="90000"/>
              </a:lnSpc>
              <a:spcBef>
                <a:spcPts val="250"/>
              </a:spcBef>
              <a:spcAft>
                <a:spcPts val="0"/>
              </a:spcAft>
              <a:buSzPts val="1600"/>
              <a:buNone/>
              <a:defRPr sz="1600">
                <a:solidFill>
                  <a:srgbClr val="888888"/>
                </a:solidFill>
              </a:defRPr>
            </a:lvl3pPr>
            <a:lvl4pPr marL="1828800" lvl="3" indent="-228600" algn="l">
              <a:lnSpc>
                <a:spcPct val="90000"/>
              </a:lnSpc>
              <a:spcBef>
                <a:spcPts val="250"/>
              </a:spcBef>
              <a:spcAft>
                <a:spcPts val="0"/>
              </a:spcAft>
              <a:buSzPts val="1400"/>
              <a:buNone/>
              <a:defRPr sz="1400">
                <a:solidFill>
                  <a:srgbClr val="888888"/>
                </a:solidFill>
              </a:defRPr>
            </a:lvl4pPr>
            <a:lvl5pPr marL="2286000" lvl="4" indent="-228600" algn="l">
              <a:lnSpc>
                <a:spcPct val="90000"/>
              </a:lnSpc>
              <a:spcBef>
                <a:spcPts val="250"/>
              </a:spcBef>
              <a:spcAft>
                <a:spcPts val="0"/>
              </a:spcAft>
              <a:buSzPts val="1400"/>
              <a:buNone/>
              <a:defRPr sz="1400">
                <a:solidFill>
                  <a:srgbClr val="888888"/>
                </a:solidFill>
              </a:defRPr>
            </a:lvl5pPr>
            <a:lvl6pPr marL="2743200" lvl="5" indent="-228600" algn="l">
              <a:lnSpc>
                <a:spcPct val="90000"/>
              </a:lnSpc>
              <a:spcBef>
                <a:spcPts val="250"/>
              </a:spcBef>
              <a:spcAft>
                <a:spcPts val="0"/>
              </a:spcAft>
              <a:buSzPts val="1400"/>
              <a:buNone/>
              <a:defRPr sz="1400">
                <a:solidFill>
                  <a:srgbClr val="888888"/>
                </a:solidFill>
              </a:defRPr>
            </a:lvl6pPr>
            <a:lvl7pPr marL="3200400" lvl="6" indent="-228600" algn="l">
              <a:lnSpc>
                <a:spcPct val="90000"/>
              </a:lnSpc>
              <a:spcBef>
                <a:spcPts val="250"/>
              </a:spcBef>
              <a:spcAft>
                <a:spcPts val="0"/>
              </a:spcAft>
              <a:buSzPts val="1400"/>
              <a:buNone/>
              <a:defRPr sz="1400">
                <a:solidFill>
                  <a:srgbClr val="888888"/>
                </a:solidFill>
              </a:defRPr>
            </a:lvl7pPr>
            <a:lvl8pPr marL="3657600" lvl="7" indent="-228600" algn="l">
              <a:lnSpc>
                <a:spcPct val="90000"/>
              </a:lnSpc>
              <a:spcBef>
                <a:spcPts val="250"/>
              </a:spcBef>
              <a:spcAft>
                <a:spcPts val="0"/>
              </a:spcAft>
              <a:buSzPts val="1400"/>
              <a:buNone/>
              <a:defRPr sz="1400">
                <a:solidFill>
                  <a:srgbClr val="888888"/>
                </a:solidFill>
              </a:defRPr>
            </a:lvl8pPr>
            <a:lvl9pPr marL="4114800" lvl="8" indent="-228600" algn="l">
              <a:lnSpc>
                <a:spcPct val="90000"/>
              </a:lnSpc>
              <a:spcBef>
                <a:spcPts val="250"/>
              </a:spcBef>
              <a:spcAft>
                <a:spcPts val="250"/>
              </a:spcAft>
              <a:buSzPts val="1400"/>
              <a:buNone/>
              <a:defRPr sz="1400">
                <a:solidFill>
                  <a:srgbClr val="888888"/>
                </a:solidFill>
              </a:defRPr>
            </a:lvl9pPr>
          </a:lstStyle>
          <a:p>
            <a:endParaRPr/>
          </a:p>
        </p:txBody>
      </p:sp>
      <p:sp>
        <p:nvSpPr>
          <p:cNvPr id="40" name="Google Shape;40;g7e50980c5c_1_861"/>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g7e50980c5c_1_861"/>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g7e50980c5c_1_861"/>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43" name="Google Shape;43;g7e50980c5c_1_861"/>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5"/>
        <p:cNvGrpSpPr/>
        <p:nvPr/>
      </p:nvGrpSpPr>
      <p:grpSpPr>
        <a:xfrm>
          <a:off x="0" y="0"/>
          <a:ext cx="0" cy="0"/>
          <a:chOff x="0" y="0"/>
          <a:chExt cx="0" cy="0"/>
        </a:xfrm>
      </p:grpSpPr>
      <p:sp>
        <p:nvSpPr>
          <p:cNvPr id="266" name="Google Shape;266;g7e50980c5c_1_811"/>
          <p:cNvSpPr txBox="1">
            <a:spLocks noGrp="1"/>
          </p:cNvSpPr>
          <p:nvPr>
            <p:ph type="title"/>
          </p:nvPr>
        </p:nvSpPr>
        <p:spPr>
          <a:xfrm>
            <a:off x="256032" y="1143000"/>
            <a:ext cx="2834700" cy="23775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FFFF"/>
              </a:buClr>
              <a:buSzPts val="3200"/>
              <a:buFont typeface="Corbel"/>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7" name="Google Shape;267;g7e50980c5c_1_811"/>
          <p:cNvSpPr>
            <a:spLocks noGrp="1"/>
          </p:cNvSpPr>
          <p:nvPr>
            <p:ph type="pic" idx="2"/>
          </p:nvPr>
        </p:nvSpPr>
        <p:spPr>
          <a:xfrm>
            <a:off x="3570644" y="767419"/>
            <a:ext cx="8115300" cy="5331000"/>
          </a:xfrm>
          <a:prstGeom prst="rect">
            <a:avLst/>
          </a:prstGeom>
          <a:solidFill>
            <a:srgbClr val="BFBFBF"/>
          </a:solidFill>
          <a:ln>
            <a:noFill/>
          </a:ln>
        </p:spPr>
        <p:txBody>
          <a:bodyPr spcFirstLastPara="1" wrap="square" lIns="91425" tIns="45700" rIns="91425" bIns="45700" anchor="t" anchorCtr="0">
            <a:noAutofit/>
          </a:bodyPr>
          <a:lstStyle>
            <a:lvl1pPr marR="0" lvl="0" algn="l" rtl="0">
              <a:lnSpc>
                <a:spcPct val="90000"/>
              </a:lnSpc>
              <a:spcBef>
                <a:spcPts val="1200"/>
              </a:spcBef>
              <a:spcAft>
                <a:spcPts val="0"/>
              </a:spcAft>
              <a:buClr>
                <a:schemeClr val="accent1"/>
              </a:buClr>
              <a:buSzPts val="3200"/>
              <a:buFont typeface="Noto Sans Symbols"/>
              <a:buNone/>
              <a:defRPr sz="3200" b="0" i="0" u="none" strike="noStrike" cap="none">
                <a:solidFill>
                  <a:srgbClr val="000F46"/>
                </a:solidFill>
                <a:latin typeface="Corbel"/>
                <a:ea typeface="Corbel"/>
                <a:cs typeface="Corbel"/>
                <a:sym typeface="Corbel"/>
              </a:defRPr>
            </a:lvl1pPr>
            <a:lvl2pPr marR="0" lvl="1" algn="l" rtl="0">
              <a:lnSpc>
                <a:spcPct val="90000"/>
              </a:lnSpc>
              <a:spcBef>
                <a:spcPts val="250"/>
              </a:spcBef>
              <a:spcAft>
                <a:spcPts val="0"/>
              </a:spcAft>
              <a:buClr>
                <a:schemeClr val="accent1"/>
              </a:buClr>
              <a:buSzPts val="2800"/>
              <a:buFont typeface="Noto Sans Symbols"/>
              <a:buNone/>
              <a:defRPr sz="2800" b="0" i="0" u="none" strike="noStrike" cap="none">
                <a:solidFill>
                  <a:srgbClr val="000F46"/>
                </a:solidFill>
                <a:latin typeface="Corbel"/>
                <a:ea typeface="Corbel"/>
                <a:cs typeface="Corbel"/>
                <a:sym typeface="Corbel"/>
              </a:defRPr>
            </a:lvl2pPr>
            <a:lvl3pPr marR="0" lvl="2" algn="l" rtl="0">
              <a:lnSpc>
                <a:spcPct val="90000"/>
              </a:lnSpc>
              <a:spcBef>
                <a:spcPts val="250"/>
              </a:spcBef>
              <a:spcAft>
                <a:spcPts val="0"/>
              </a:spcAft>
              <a:buClr>
                <a:schemeClr val="accent1"/>
              </a:buClr>
              <a:buSzPts val="2400"/>
              <a:buFont typeface="Noto Sans Symbols"/>
              <a:buNone/>
              <a:defRPr sz="2400" b="0" i="0" u="none" strike="noStrike" cap="none">
                <a:solidFill>
                  <a:srgbClr val="000F46"/>
                </a:solidFill>
                <a:latin typeface="Corbel"/>
                <a:ea typeface="Corbel"/>
                <a:cs typeface="Corbel"/>
                <a:sym typeface="Corbel"/>
              </a:defRPr>
            </a:lvl3pPr>
            <a:lvl4pPr marR="0" lvl="3" algn="l" rtl="0">
              <a:lnSpc>
                <a:spcPct val="90000"/>
              </a:lnSpc>
              <a:spcBef>
                <a:spcPts val="250"/>
              </a:spcBef>
              <a:spcAft>
                <a:spcPts val="0"/>
              </a:spcAft>
              <a:buClr>
                <a:schemeClr val="accent1"/>
              </a:buClr>
              <a:buSzPts val="2000"/>
              <a:buFont typeface="Noto Sans Symbols"/>
              <a:buNone/>
              <a:defRPr sz="2000" b="0" i="0" u="none" strike="noStrike" cap="none">
                <a:solidFill>
                  <a:srgbClr val="000F46"/>
                </a:solidFill>
                <a:latin typeface="Corbel"/>
                <a:ea typeface="Corbel"/>
                <a:cs typeface="Corbel"/>
                <a:sym typeface="Corbel"/>
              </a:defRPr>
            </a:lvl4pPr>
            <a:lvl5pPr marR="0" lvl="4" algn="l" rtl="0">
              <a:lnSpc>
                <a:spcPct val="90000"/>
              </a:lnSpc>
              <a:spcBef>
                <a:spcPts val="250"/>
              </a:spcBef>
              <a:spcAft>
                <a:spcPts val="0"/>
              </a:spcAft>
              <a:buClr>
                <a:schemeClr val="accent1"/>
              </a:buClr>
              <a:buSzPts val="2000"/>
              <a:buFont typeface="Noto Sans Symbols"/>
              <a:buNone/>
              <a:defRPr sz="2000" b="0" i="0" u="none" strike="noStrike" cap="none">
                <a:solidFill>
                  <a:srgbClr val="000F46"/>
                </a:solidFill>
                <a:latin typeface="Corbel"/>
                <a:ea typeface="Corbel"/>
                <a:cs typeface="Corbel"/>
                <a:sym typeface="Corbel"/>
              </a:defRPr>
            </a:lvl5pPr>
            <a:lvl6pPr marR="0" lvl="5"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6pPr>
            <a:lvl7pPr marR="0" lvl="6"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7pPr>
            <a:lvl8pPr marR="0" lvl="7"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8pPr>
            <a:lvl9pPr marR="0" lvl="8" algn="l" rtl="0">
              <a:lnSpc>
                <a:spcPct val="90000"/>
              </a:lnSpc>
              <a:spcBef>
                <a:spcPts val="250"/>
              </a:spcBef>
              <a:spcAft>
                <a:spcPts val="25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9pPr>
          </a:lstStyle>
          <a:p>
            <a:endParaRPr/>
          </a:p>
        </p:txBody>
      </p:sp>
      <p:sp>
        <p:nvSpPr>
          <p:cNvPr id="268" name="Google Shape;268;g7e50980c5c_1_811"/>
          <p:cNvSpPr txBox="1">
            <a:spLocks noGrp="1"/>
          </p:cNvSpPr>
          <p:nvPr>
            <p:ph type="body" idx="1"/>
          </p:nvPr>
        </p:nvSpPr>
        <p:spPr>
          <a:xfrm>
            <a:off x="256032" y="3493008"/>
            <a:ext cx="2834700" cy="23226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269" name="Google Shape;269;g7e50980c5c_1_811"/>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g7e50980c5c_1_811"/>
          <p:cNvSpPr txBox="1">
            <a:spLocks noGrp="1"/>
          </p:cNvSpPr>
          <p:nvPr>
            <p:ph type="ftr" idx="11"/>
          </p:nvPr>
        </p:nvSpPr>
        <p:spPr>
          <a:xfrm>
            <a:off x="3499101"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1" name="Google Shape;271;g7e50980c5c_1_811"/>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272" name="Google Shape;272;g7e50980c5c_1_811"/>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3"/>
        <p:cNvGrpSpPr/>
        <p:nvPr/>
      </p:nvGrpSpPr>
      <p:grpSpPr>
        <a:xfrm>
          <a:off x="0" y="0"/>
          <a:ext cx="0" cy="0"/>
          <a:chOff x="0" y="0"/>
          <a:chExt cx="0" cy="0"/>
        </a:xfrm>
      </p:grpSpPr>
      <p:sp>
        <p:nvSpPr>
          <p:cNvPr id="274" name="Google Shape;274;g7e50980c5c_1_819"/>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g7e50980c5c_1_819"/>
          <p:cNvSpPr txBox="1">
            <a:spLocks noGrp="1"/>
          </p:cNvSpPr>
          <p:nvPr>
            <p:ph type="body" idx="1"/>
          </p:nvPr>
        </p:nvSpPr>
        <p:spPr>
          <a:xfrm rot="5400000">
            <a:off x="4966518" y="-233142"/>
            <a:ext cx="5120700" cy="7315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276" name="Google Shape;276;g7e50980c5c_1_819"/>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g7e50980c5c_1_819"/>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8" name="Google Shape;278;g7e50980c5c_1_819"/>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279" name="Google Shape;279;g7e50980c5c_1_819"/>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80"/>
        <p:cNvGrpSpPr/>
        <p:nvPr/>
      </p:nvGrpSpPr>
      <p:grpSpPr>
        <a:xfrm>
          <a:off x="0" y="0"/>
          <a:ext cx="0" cy="0"/>
          <a:chOff x="0" y="0"/>
          <a:chExt cx="0" cy="0"/>
        </a:xfrm>
      </p:grpSpPr>
      <p:sp>
        <p:nvSpPr>
          <p:cNvPr id="281" name="Google Shape;281;g7e50980c5c_1_826"/>
          <p:cNvSpPr txBox="1">
            <a:spLocks noGrp="1"/>
          </p:cNvSpPr>
          <p:nvPr>
            <p:ph type="title"/>
          </p:nvPr>
        </p:nvSpPr>
        <p:spPr>
          <a:xfrm rot="5400000">
            <a:off x="-685800" y="2057400"/>
            <a:ext cx="4953000" cy="2819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2" name="Google Shape;282;g7e50980c5c_1_826"/>
          <p:cNvSpPr txBox="1">
            <a:spLocks noGrp="1"/>
          </p:cNvSpPr>
          <p:nvPr>
            <p:ph type="body" idx="1"/>
          </p:nvPr>
        </p:nvSpPr>
        <p:spPr>
          <a:xfrm rot="5400000">
            <a:off x="4965162" y="-228570"/>
            <a:ext cx="5120700" cy="7315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283" name="Google Shape;283;g7e50980c5c_1_826"/>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4" name="Google Shape;284;g7e50980c5c_1_826"/>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g7e50980c5c_1_826"/>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286" name="Google Shape;286;g7e50980c5c_1_826"/>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g7e50980c5c_1_868"/>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g7e50980c5c_1_868"/>
          <p:cNvSpPr txBox="1">
            <a:spLocks noGrp="1"/>
          </p:cNvSpPr>
          <p:nvPr>
            <p:ph type="body" idx="1"/>
          </p:nvPr>
        </p:nvSpPr>
        <p:spPr>
          <a:xfrm>
            <a:off x="3867912" y="868680"/>
            <a:ext cx="3474600" cy="512070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7" name="Google Shape;47;g7e50980c5c_1_868"/>
          <p:cNvSpPr txBox="1">
            <a:spLocks noGrp="1"/>
          </p:cNvSpPr>
          <p:nvPr>
            <p:ph type="body" idx="2"/>
          </p:nvPr>
        </p:nvSpPr>
        <p:spPr>
          <a:xfrm>
            <a:off x="7818120" y="868680"/>
            <a:ext cx="3474600" cy="512070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8" name="Google Shape;48;g7e50980c5c_1_868"/>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g7e50980c5c_1_868"/>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g7e50980c5c_1_868"/>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51" name="Google Shape;51;g7e50980c5c_1_868"/>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g7e50980c5c_1_876"/>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g7e50980c5c_1_876"/>
          <p:cNvSpPr txBox="1">
            <a:spLocks noGrp="1"/>
          </p:cNvSpPr>
          <p:nvPr>
            <p:ph type="body" idx="1"/>
          </p:nvPr>
        </p:nvSpPr>
        <p:spPr>
          <a:xfrm>
            <a:off x="3867912" y="1023586"/>
            <a:ext cx="3474600" cy="8076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55" name="Google Shape;55;g7e50980c5c_1_876"/>
          <p:cNvSpPr txBox="1">
            <a:spLocks noGrp="1"/>
          </p:cNvSpPr>
          <p:nvPr>
            <p:ph type="body" idx="2"/>
          </p:nvPr>
        </p:nvSpPr>
        <p:spPr>
          <a:xfrm>
            <a:off x="3867912" y="1930936"/>
            <a:ext cx="3474600" cy="402330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56" name="Google Shape;56;g7e50980c5c_1_876"/>
          <p:cNvSpPr txBox="1">
            <a:spLocks noGrp="1"/>
          </p:cNvSpPr>
          <p:nvPr>
            <p:ph type="body" idx="3"/>
          </p:nvPr>
        </p:nvSpPr>
        <p:spPr>
          <a:xfrm>
            <a:off x="7818463" y="1023586"/>
            <a:ext cx="3474600" cy="8133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57" name="Google Shape;57;g7e50980c5c_1_876"/>
          <p:cNvSpPr txBox="1">
            <a:spLocks noGrp="1"/>
          </p:cNvSpPr>
          <p:nvPr>
            <p:ph type="body" idx="4"/>
          </p:nvPr>
        </p:nvSpPr>
        <p:spPr>
          <a:xfrm>
            <a:off x="7818463" y="1930936"/>
            <a:ext cx="3474600" cy="402330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58" name="Google Shape;58;g7e50980c5c_1_876"/>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7e50980c5c_1_876"/>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g7e50980c5c_1_876"/>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61" name="Google Shape;61;g7e50980c5c_1_876"/>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g7e50980c5c_1_886"/>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g7e50980c5c_1_886"/>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g7e50980c5c_1_886"/>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g7e50980c5c_1_886"/>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67" name="Google Shape;67;g7e50980c5c_1_886"/>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8"/>
        <p:cNvGrpSpPr/>
        <p:nvPr/>
      </p:nvGrpSpPr>
      <p:grpSpPr>
        <a:xfrm>
          <a:off x="0" y="0"/>
          <a:ext cx="0" cy="0"/>
          <a:chOff x="0" y="0"/>
          <a:chExt cx="0" cy="0"/>
        </a:xfrm>
      </p:grpSpPr>
      <p:sp>
        <p:nvSpPr>
          <p:cNvPr id="69" name="Google Shape;69;g7e50980c5c_1_892"/>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g7e50980c5c_1_892"/>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g7e50980c5c_1_892"/>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72" name="Google Shape;72;g7e50980c5c_1_892"/>
          <p:cNvPicPr preferRelativeResize="0"/>
          <p:nvPr/>
        </p:nvPicPr>
        <p:blipFill rotWithShape="1">
          <a:blip r:embed="rId2">
            <a:alphaModFix/>
          </a:blip>
          <a:srcRect/>
          <a:stretch/>
        </p:blipFill>
        <p:spPr>
          <a:xfrm>
            <a:off x="26938" y="6707875"/>
            <a:ext cx="12192001" cy="172586"/>
          </a:xfrm>
          <a:prstGeom prst="rect">
            <a:avLst/>
          </a:prstGeom>
          <a:noFill/>
          <a:ln>
            <a:noFill/>
          </a:ln>
        </p:spPr>
      </p:pic>
      <p:sp>
        <p:nvSpPr>
          <p:cNvPr id="73" name="Google Shape;73;g7e50980c5c_1_892"/>
          <p:cNvSpPr/>
          <p:nvPr/>
        </p:nvSpPr>
        <p:spPr>
          <a:xfrm>
            <a:off x="11815864" y="758952"/>
            <a:ext cx="384000" cy="5331000"/>
          </a:xfrm>
          <a:prstGeom prst="rect">
            <a:avLst/>
          </a:prstGeom>
          <a:solidFill>
            <a:srgbClr val="000F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g7e50980c5c_1_892"/>
          <p:cNvSpPr/>
          <p:nvPr/>
        </p:nvSpPr>
        <p:spPr>
          <a:xfrm>
            <a:off x="1" y="758952"/>
            <a:ext cx="384000" cy="5331000"/>
          </a:xfrm>
          <a:prstGeom prst="rect">
            <a:avLst/>
          </a:prstGeom>
          <a:solidFill>
            <a:srgbClr val="FE7A1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g7e50980c5c_1_899"/>
          <p:cNvSpPr txBox="1">
            <a:spLocks noGrp="1"/>
          </p:cNvSpPr>
          <p:nvPr>
            <p:ph type="title"/>
          </p:nvPr>
        </p:nvSpPr>
        <p:spPr>
          <a:xfrm>
            <a:off x="256032" y="1143000"/>
            <a:ext cx="2834700" cy="23775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FFFF"/>
              </a:buClr>
              <a:buSzPts val="3200"/>
              <a:buFont typeface="Corbel"/>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g7e50980c5c_1_899"/>
          <p:cNvSpPr txBox="1">
            <a:spLocks noGrp="1"/>
          </p:cNvSpPr>
          <p:nvPr>
            <p:ph type="body" idx="1"/>
          </p:nvPr>
        </p:nvSpPr>
        <p:spPr>
          <a:xfrm>
            <a:off x="3867912" y="868680"/>
            <a:ext cx="7315200" cy="512070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78" name="Google Shape;78;g7e50980c5c_1_899"/>
          <p:cNvSpPr txBox="1">
            <a:spLocks noGrp="1"/>
          </p:cNvSpPr>
          <p:nvPr>
            <p:ph type="body" idx="2"/>
          </p:nvPr>
        </p:nvSpPr>
        <p:spPr>
          <a:xfrm>
            <a:off x="256032" y="3494176"/>
            <a:ext cx="2834700" cy="232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79" name="Google Shape;79;g7e50980c5c_1_899"/>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g7e50980c5c_1_899"/>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g7e50980c5c_1_899"/>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82" name="Google Shape;82;g7e50980c5c_1_899"/>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g7e50980c5c_1_907"/>
          <p:cNvSpPr txBox="1">
            <a:spLocks noGrp="1"/>
          </p:cNvSpPr>
          <p:nvPr>
            <p:ph type="title"/>
          </p:nvPr>
        </p:nvSpPr>
        <p:spPr>
          <a:xfrm>
            <a:off x="256032" y="1143000"/>
            <a:ext cx="2834700" cy="23775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FFFF"/>
              </a:buClr>
              <a:buSzPts val="3200"/>
              <a:buFont typeface="Corbel"/>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g7e50980c5c_1_907"/>
          <p:cNvSpPr>
            <a:spLocks noGrp="1"/>
          </p:cNvSpPr>
          <p:nvPr>
            <p:ph type="pic" idx="2"/>
          </p:nvPr>
        </p:nvSpPr>
        <p:spPr>
          <a:xfrm>
            <a:off x="3570644" y="767419"/>
            <a:ext cx="8115300" cy="5331000"/>
          </a:xfrm>
          <a:prstGeom prst="rect">
            <a:avLst/>
          </a:prstGeom>
          <a:solidFill>
            <a:srgbClr val="BFBFBF"/>
          </a:solidFill>
          <a:ln>
            <a:noFill/>
          </a:ln>
        </p:spPr>
        <p:txBody>
          <a:bodyPr spcFirstLastPara="1" wrap="square" lIns="91425" tIns="45700" rIns="91425" bIns="45700" anchor="t" anchorCtr="0">
            <a:noAutofit/>
          </a:bodyPr>
          <a:lstStyle>
            <a:lvl1pPr marR="0" lvl="0" algn="l" rtl="0">
              <a:lnSpc>
                <a:spcPct val="90000"/>
              </a:lnSpc>
              <a:spcBef>
                <a:spcPts val="1200"/>
              </a:spcBef>
              <a:spcAft>
                <a:spcPts val="0"/>
              </a:spcAft>
              <a:buClr>
                <a:schemeClr val="accent1"/>
              </a:buClr>
              <a:buSzPts val="3200"/>
              <a:buFont typeface="Noto Sans Symbols"/>
              <a:buNone/>
              <a:defRPr sz="3200" b="0" i="0" u="none" strike="noStrike" cap="none">
                <a:solidFill>
                  <a:srgbClr val="000F46"/>
                </a:solidFill>
                <a:latin typeface="Corbel"/>
                <a:ea typeface="Corbel"/>
                <a:cs typeface="Corbel"/>
                <a:sym typeface="Corbel"/>
              </a:defRPr>
            </a:lvl1pPr>
            <a:lvl2pPr marR="0" lvl="1" algn="l" rtl="0">
              <a:lnSpc>
                <a:spcPct val="90000"/>
              </a:lnSpc>
              <a:spcBef>
                <a:spcPts val="250"/>
              </a:spcBef>
              <a:spcAft>
                <a:spcPts val="0"/>
              </a:spcAft>
              <a:buClr>
                <a:schemeClr val="accent1"/>
              </a:buClr>
              <a:buSzPts val="2800"/>
              <a:buFont typeface="Noto Sans Symbols"/>
              <a:buNone/>
              <a:defRPr sz="2800" b="0" i="0" u="none" strike="noStrike" cap="none">
                <a:solidFill>
                  <a:srgbClr val="000F46"/>
                </a:solidFill>
                <a:latin typeface="Corbel"/>
                <a:ea typeface="Corbel"/>
                <a:cs typeface="Corbel"/>
                <a:sym typeface="Corbel"/>
              </a:defRPr>
            </a:lvl2pPr>
            <a:lvl3pPr marR="0" lvl="2" algn="l" rtl="0">
              <a:lnSpc>
                <a:spcPct val="90000"/>
              </a:lnSpc>
              <a:spcBef>
                <a:spcPts val="250"/>
              </a:spcBef>
              <a:spcAft>
                <a:spcPts val="0"/>
              </a:spcAft>
              <a:buClr>
                <a:schemeClr val="accent1"/>
              </a:buClr>
              <a:buSzPts val="2400"/>
              <a:buFont typeface="Noto Sans Symbols"/>
              <a:buNone/>
              <a:defRPr sz="2400" b="0" i="0" u="none" strike="noStrike" cap="none">
                <a:solidFill>
                  <a:srgbClr val="000F46"/>
                </a:solidFill>
                <a:latin typeface="Corbel"/>
                <a:ea typeface="Corbel"/>
                <a:cs typeface="Corbel"/>
                <a:sym typeface="Corbel"/>
              </a:defRPr>
            </a:lvl3pPr>
            <a:lvl4pPr marR="0" lvl="3" algn="l" rtl="0">
              <a:lnSpc>
                <a:spcPct val="90000"/>
              </a:lnSpc>
              <a:spcBef>
                <a:spcPts val="250"/>
              </a:spcBef>
              <a:spcAft>
                <a:spcPts val="0"/>
              </a:spcAft>
              <a:buClr>
                <a:schemeClr val="accent1"/>
              </a:buClr>
              <a:buSzPts val="2000"/>
              <a:buFont typeface="Noto Sans Symbols"/>
              <a:buNone/>
              <a:defRPr sz="2000" b="0" i="0" u="none" strike="noStrike" cap="none">
                <a:solidFill>
                  <a:srgbClr val="000F46"/>
                </a:solidFill>
                <a:latin typeface="Corbel"/>
                <a:ea typeface="Corbel"/>
                <a:cs typeface="Corbel"/>
                <a:sym typeface="Corbel"/>
              </a:defRPr>
            </a:lvl4pPr>
            <a:lvl5pPr marR="0" lvl="4" algn="l" rtl="0">
              <a:lnSpc>
                <a:spcPct val="90000"/>
              </a:lnSpc>
              <a:spcBef>
                <a:spcPts val="250"/>
              </a:spcBef>
              <a:spcAft>
                <a:spcPts val="0"/>
              </a:spcAft>
              <a:buClr>
                <a:schemeClr val="accent1"/>
              </a:buClr>
              <a:buSzPts val="2000"/>
              <a:buFont typeface="Noto Sans Symbols"/>
              <a:buNone/>
              <a:defRPr sz="2000" b="0" i="0" u="none" strike="noStrike" cap="none">
                <a:solidFill>
                  <a:srgbClr val="000F46"/>
                </a:solidFill>
                <a:latin typeface="Corbel"/>
                <a:ea typeface="Corbel"/>
                <a:cs typeface="Corbel"/>
                <a:sym typeface="Corbel"/>
              </a:defRPr>
            </a:lvl5pPr>
            <a:lvl6pPr marR="0" lvl="5"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6pPr>
            <a:lvl7pPr marR="0" lvl="6"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7pPr>
            <a:lvl8pPr marR="0" lvl="7"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8pPr>
            <a:lvl9pPr marR="0" lvl="8" algn="l" rtl="0">
              <a:lnSpc>
                <a:spcPct val="90000"/>
              </a:lnSpc>
              <a:spcBef>
                <a:spcPts val="250"/>
              </a:spcBef>
              <a:spcAft>
                <a:spcPts val="25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9pPr>
          </a:lstStyle>
          <a:p>
            <a:endParaRPr/>
          </a:p>
        </p:txBody>
      </p:sp>
      <p:sp>
        <p:nvSpPr>
          <p:cNvPr id="86" name="Google Shape;86;g7e50980c5c_1_907"/>
          <p:cNvSpPr txBox="1">
            <a:spLocks noGrp="1"/>
          </p:cNvSpPr>
          <p:nvPr>
            <p:ph type="body" idx="1"/>
          </p:nvPr>
        </p:nvSpPr>
        <p:spPr>
          <a:xfrm>
            <a:off x="256032" y="3493008"/>
            <a:ext cx="2834700" cy="23226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87" name="Google Shape;87;g7e50980c5c_1_907"/>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g7e50980c5c_1_907"/>
          <p:cNvSpPr txBox="1">
            <a:spLocks noGrp="1"/>
          </p:cNvSpPr>
          <p:nvPr>
            <p:ph type="ftr" idx="11"/>
          </p:nvPr>
        </p:nvSpPr>
        <p:spPr>
          <a:xfrm>
            <a:off x="3499101"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g7e50980c5c_1_907"/>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90" name="Google Shape;90;g7e50980c5c_1_907"/>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7e50980c5c_1_833"/>
          <p:cNvSpPr/>
          <p:nvPr/>
        </p:nvSpPr>
        <p:spPr>
          <a:xfrm>
            <a:off x="2644878" y="0"/>
            <a:ext cx="9574200" cy="589800"/>
          </a:xfrm>
          <a:prstGeom prst="rect">
            <a:avLst/>
          </a:prstGeom>
          <a:solidFill>
            <a:srgbClr val="FE7A1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 name="Google Shape;11;g7e50980c5c_1_833"/>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FFFFFF"/>
              </a:buClr>
              <a:buSzPts val="3600"/>
              <a:buFont typeface="Corbel"/>
              <a:buNone/>
              <a:defRPr sz="3600" b="0" i="0" u="none" strike="noStrike" cap="none">
                <a:solidFill>
                  <a:srgbClr val="FFFFF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g7e50980c5c_1_833"/>
          <p:cNvSpPr/>
          <p:nvPr/>
        </p:nvSpPr>
        <p:spPr>
          <a:xfrm>
            <a:off x="0" y="1452906"/>
            <a:ext cx="108000" cy="4392000"/>
          </a:xfrm>
          <a:prstGeom prst="rect">
            <a:avLst/>
          </a:prstGeom>
          <a:solidFill>
            <a:srgbClr val="0099FF"/>
          </a:solidFill>
          <a:ln w="10775" cap="flat" cmpd="sng">
            <a:solidFill>
              <a:srgbClr val="0099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g7e50980c5c_1_833"/>
          <p:cNvSpPr txBox="1">
            <a:spLocks noGrp="1"/>
          </p:cNvSpPr>
          <p:nvPr>
            <p:ph type="body" idx="1"/>
          </p:nvPr>
        </p:nvSpPr>
        <p:spPr>
          <a:xfrm>
            <a:off x="3869268" y="864108"/>
            <a:ext cx="7315200" cy="5120700"/>
          </a:xfrm>
          <a:prstGeom prst="rect">
            <a:avLst/>
          </a:prstGeom>
          <a:noFill/>
          <a:ln>
            <a:noFill/>
          </a:ln>
        </p:spPr>
        <p:txBody>
          <a:bodyPr spcFirstLastPara="1" wrap="square" lIns="91425" tIns="45700" rIns="91425" bIns="45700" anchor="ctr" anchorCtr="0">
            <a:noAutofit/>
          </a:bodyPr>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000F46"/>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000F46"/>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000F46"/>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000F46"/>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000F46"/>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14" name="Google Shape;14;g7e50980c5c_1_833"/>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Google Shape;15;g7e50980c5c_1_833"/>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Google Shape;16;g7e50980c5c_1_833"/>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17" name="Google Shape;17;g7e50980c5c_1_833"/>
          <p:cNvPicPr preferRelativeResize="0"/>
          <p:nvPr/>
        </p:nvPicPr>
        <p:blipFill rotWithShape="1">
          <a:blip r:embed="rId13">
            <a:alphaModFix/>
          </a:blip>
          <a:srcRect/>
          <a:stretch/>
        </p:blipFill>
        <p:spPr>
          <a:xfrm>
            <a:off x="26938" y="6707875"/>
            <a:ext cx="12192001" cy="17258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g7e50980c5c_1_651"/>
          <p:cNvSpPr/>
          <p:nvPr/>
        </p:nvSpPr>
        <p:spPr>
          <a:xfrm>
            <a:off x="1" y="758952"/>
            <a:ext cx="3443700" cy="5331000"/>
          </a:xfrm>
          <a:prstGeom prst="rect">
            <a:avLst/>
          </a:prstGeom>
          <a:solidFill>
            <a:srgbClr val="FE7A1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07" name="Google Shape;107;g7e50980c5c_1_651"/>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FFFFFF"/>
              </a:buClr>
              <a:buSzPts val="3600"/>
              <a:buFont typeface="Corbel"/>
              <a:buNone/>
              <a:defRPr sz="3600" b="0" i="0" u="none" strike="noStrike" cap="none">
                <a:solidFill>
                  <a:srgbClr val="FFFFF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8" name="Google Shape;108;g7e50980c5c_1_651"/>
          <p:cNvSpPr/>
          <p:nvPr/>
        </p:nvSpPr>
        <p:spPr>
          <a:xfrm>
            <a:off x="11815864" y="758952"/>
            <a:ext cx="384000" cy="5331000"/>
          </a:xfrm>
          <a:prstGeom prst="rect">
            <a:avLst/>
          </a:prstGeom>
          <a:solidFill>
            <a:srgbClr val="000F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g7e50980c5c_1_651"/>
          <p:cNvSpPr txBox="1">
            <a:spLocks noGrp="1"/>
          </p:cNvSpPr>
          <p:nvPr>
            <p:ph type="body" idx="1"/>
          </p:nvPr>
        </p:nvSpPr>
        <p:spPr>
          <a:xfrm>
            <a:off x="3869268" y="864108"/>
            <a:ext cx="7315200" cy="5120700"/>
          </a:xfrm>
          <a:prstGeom prst="rect">
            <a:avLst/>
          </a:prstGeom>
          <a:noFill/>
          <a:ln>
            <a:noFill/>
          </a:ln>
        </p:spPr>
        <p:txBody>
          <a:bodyPr spcFirstLastPara="1" wrap="square" lIns="91425" tIns="45700" rIns="91425" bIns="45700" anchor="ctr" anchorCtr="0">
            <a:noAutofit/>
          </a:bodyPr>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000F46"/>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000F46"/>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000F46"/>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000F46"/>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000F46"/>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110" name="Google Shape;110;g7e50980c5c_1_651"/>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1" name="Google Shape;111;g7e50980c5c_1_651"/>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2" name="Google Shape;112;g7e50980c5c_1_651"/>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13" name="Google Shape;113;g7e50980c5c_1_651"/>
          <p:cNvPicPr preferRelativeResize="0"/>
          <p:nvPr/>
        </p:nvPicPr>
        <p:blipFill rotWithShape="1">
          <a:blip r:embed="rId13">
            <a:alphaModFix/>
          </a:blip>
          <a:srcRect/>
          <a:stretch/>
        </p:blipFill>
        <p:spPr>
          <a:xfrm>
            <a:off x="26938" y="6707875"/>
            <a:ext cx="12192001" cy="17258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g7e50980c5c_1_742"/>
          <p:cNvSpPr/>
          <p:nvPr/>
        </p:nvSpPr>
        <p:spPr>
          <a:xfrm>
            <a:off x="2644878" y="0"/>
            <a:ext cx="9574200" cy="589800"/>
          </a:xfrm>
          <a:prstGeom prst="rect">
            <a:avLst/>
          </a:prstGeom>
          <a:solidFill>
            <a:srgbClr val="FE7A1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8" name="Google Shape;198;g7e50980c5c_1_742"/>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FFFFFF"/>
              </a:buClr>
              <a:buSzPts val="3600"/>
              <a:buFont typeface="Corbel"/>
              <a:buNone/>
              <a:defRPr sz="3600" b="0" i="0" u="none" strike="noStrike" cap="none">
                <a:solidFill>
                  <a:srgbClr val="FFFFF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9" name="Google Shape;199;g7e50980c5c_1_742"/>
          <p:cNvSpPr/>
          <p:nvPr/>
        </p:nvSpPr>
        <p:spPr>
          <a:xfrm>
            <a:off x="0" y="1452906"/>
            <a:ext cx="108000" cy="4392000"/>
          </a:xfrm>
          <a:prstGeom prst="rect">
            <a:avLst/>
          </a:prstGeom>
          <a:solidFill>
            <a:srgbClr val="0099FF"/>
          </a:solidFill>
          <a:ln w="10775" cap="flat" cmpd="sng">
            <a:solidFill>
              <a:srgbClr val="0099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g7e50980c5c_1_742"/>
          <p:cNvSpPr txBox="1">
            <a:spLocks noGrp="1"/>
          </p:cNvSpPr>
          <p:nvPr>
            <p:ph type="body" idx="1"/>
          </p:nvPr>
        </p:nvSpPr>
        <p:spPr>
          <a:xfrm>
            <a:off x="3869268" y="864108"/>
            <a:ext cx="7315200" cy="5120700"/>
          </a:xfrm>
          <a:prstGeom prst="rect">
            <a:avLst/>
          </a:prstGeom>
          <a:noFill/>
          <a:ln>
            <a:noFill/>
          </a:ln>
        </p:spPr>
        <p:txBody>
          <a:bodyPr spcFirstLastPara="1" wrap="square" lIns="91425" tIns="45700" rIns="91425" bIns="45700" anchor="ctr" anchorCtr="0">
            <a:noAutofit/>
          </a:bodyPr>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000F46"/>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000F46"/>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000F46"/>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000F46"/>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000F46"/>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201" name="Google Shape;201;g7e50980c5c_1_742"/>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2" name="Google Shape;202;g7e50980c5c_1_742"/>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3" name="Google Shape;203;g7e50980c5c_1_742"/>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204" name="Google Shape;204;g7e50980c5c_1_742"/>
          <p:cNvPicPr preferRelativeResize="0"/>
          <p:nvPr/>
        </p:nvPicPr>
        <p:blipFill rotWithShape="1">
          <a:blip r:embed="rId12">
            <a:alphaModFix/>
          </a:blip>
          <a:srcRect/>
          <a:stretch/>
        </p:blipFill>
        <p:spPr>
          <a:xfrm>
            <a:off x="26938" y="6707875"/>
            <a:ext cx="12192001" cy="17258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4"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7e50980c5c_1_467"/>
          <p:cNvSpPr txBox="1">
            <a:spLocks noGrp="1"/>
          </p:cNvSpPr>
          <p:nvPr>
            <p:ph type="ctrTitle"/>
          </p:nvPr>
        </p:nvSpPr>
        <p:spPr>
          <a:xfrm>
            <a:off x="1069847" y="1298448"/>
            <a:ext cx="10216500" cy="3255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0F46"/>
              </a:buClr>
              <a:buSzPts val="5900"/>
              <a:buFont typeface="Corbel"/>
              <a:buNone/>
            </a:pPr>
            <a:r>
              <a:rPr lang="en-IN" dirty="0"/>
              <a:t>User Management - Merge</a:t>
            </a:r>
            <a:endParaRPr dirty="0"/>
          </a:p>
        </p:txBody>
      </p:sp>
      <p:sp>
        <p:nvSpPr>
          <p:cNvPr id="3" name="Subtitle 2">
            <a:extLst>
              <a:ext uri="{FF2B5EF4-FFF2-40B4-BE49-F238E27FC236}">
                <a16:creationId xmlns:a16="http://schemas.microsoft.com/office/drawing/2014/main" id="{A58132D0-755B-49E7-862B-26A45A4EEB60}"/>
              </a:ext>
            </a:extLst>
          </p:cNvPr>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9" name="Google Shape;369;p4"/>
          <p:cNvSpPr/>
          <p:nvPr/>
        </p:nvSpPr>
        <p:spPr>
          <a:xfrm>
            <a:off x="1843548" y="3258454"/>
            <a:ext cx="1725562" cy="2390178"/>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orbel"/>
              <a:ea typeface="Corbel"/>
              <a:cs typeface="Corbel"/>
              <a:sym typeface="Corbel"/>
            </a:endParaRPr>
          </a:p>
        </p:txBody>
      </p:sp>
      <p:pic>
        <p:nvPicPr>
          <p:cNvPr id="2" name="Picture 1">
            <a:extLst>
              <a:ext uri="{FF2B5EF4-FFF2-40B4-BE49-F238E27FC236}">
                <a16:creationId xmlns:a16="http://schemas.microsoft.com/office/drawing/2014/main" id="{0F84F98A-CC4E-4D5D-96CA-33F061407154}"/>
              </a:ext>
            </a:extLst>
          </p:cNvPr>
          <p:cNvPicPr>
            <a:picLocks noChangeAspect="1"/>
          </p:cNvPicPr>
          <p:nvPr/>
        </p:nvPicPr>
        <p:blipFill rotWithShape="1">
          <a:blip r:embed="rId3"/>
          <a:srcRect t="8801" b="10955"/>
          <a:stretch/>
        </p:blipFill>
        <p:spPr>
          <a:xfrm>
            <a:off x="112541" y="1814732"/>
            <a:ext cx="12079459" cy="4881490"/>
          </a:xfrm>
          <a:prstGeom prst="rect">
            <a:avLst/>
          </a:prstGeom>
        </p:spPr>
      </p:pic>
      <p:sp>
        <p:nvSpPr>
          <p:cNvPr id="4" name="Rectangle 3">
            <a:extLst>
              <a:ext uri="{FF2B5EF4-FFF2-40B4-BE49-F238E27FC236}">
                <a16:creationId xmlns:a16="http://schemas.microsoft.com/office/drawing/2014/main" id="{0992BB0B-6F79-4981-B40D-D9047EEB29A9}"/>
              </a:ext>
            </a:extLst>
          </p:cNvPr>
          <p:cNvSpPr/>
          <p:nvPr/>
        </p:nvSpPr>
        <p:spPr>
          <a:xfrm>
            <a:off x="506437" y="870318"/>
            <a:ext cx="1605041" cy="888144"/>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Click on Merge Facility </a:t>
            </a:r>
          </a:p>
        </p:txBody>
      </p:sp>
      <p:sp>
        <p:nvSpPr>
          <p:cNvPr id="5" name="Rectangle 4">
            <a:extLst>
              <a:ext uri="{FF2B5EF4-FFF2-40B4-BE49-F238E27FC236}">
                <a16:creationId xmlns:a16="http://schemas.microsoft.com/office/drawing/2014/main" id="{4EBB34EA-F68B-4981-AAF3-0CE9D9A2A838}"/>
              </a:ext>
            </a:extLst>
          </p:cNvPr>
          <p:cNvSpPr/>
          <p:nvPr/>
        </p:nvSpPr>
        <p:spPr>
          <a:xfrm>
            <a:off x="895443" y="612376"/>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6</a:t>
            </a:r>
          </a:p>
        </p:txBody>
      </p:sp>
      <p:sp>
        <p:nvSpPr>
          <p:cNvPr id="6" name="Rectangle 5">
            <a:extLst>
              <a:ext uri="{FF2B5EF4-FFF2-40B4-BE49-F238E27FC236}">
                <a16:creationId xmlns:a16="http://schemas.microsoft.com/office/drawing/2014/main" id="{984808C1-D177-4EF6-906C-266C43FE3EC7}"/>
              </a:ext>
            </a:extLst>
          </p:cNvPr>
          <p:cNvSpPr/>
          <p:nvPr/>
        </p:nvSpPr>
        <p:spPr>
          <a:xfrm>
            <a:off x="2591874" y="861784"/>
            <a:ext cx="1795773" cy="888143"/>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kern="1200" dirty="0">
                <a:solidFill>
                  <a:srgbClr val="FE7A10"/>
                </a:solidFill>
                <a:latin typeface="Corbel" panose="020B0503020204020204"/>
              </a:rPr>
              <a:t>Enter details required and click  on Merge Health Facility</a:t>
            </a:r>
            <a:endPar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7D0CB81D-4508-40CA-8BA1-DB30D6362799}"/>
              </a:ext>
            </a:extLst>
          </p:cNvPr>
          <p:cNvSpPr/>
          <p:nvPr/>
        </p:nvSpPr>
        <p:spPr>
          <a:xfrm>
            <a:off x="3015909" y="612376"/>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a:t>
            </a:r>
            <a:r>
              <a:rPr lang="en-US" sz="1600" b="1" kern="1200" dirty="0">
                <a:solidFill>
                  <a:srgbClr val="000546"/>
                </a:solidFill>
                <a:latin typeface="Corbel" panose="020B0503020204020204"/>
              </a:rPr>
              <a:t>7</a:t>
            </a:r>
            <a:endPar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endParaRPr>
          </a:p>
        </p:txBody>
      </p:sp>
      <p:sp>
        <p:nvSpPr>
          <p:cNvPr id="8" name="Isosceles Triangle 7">
            <a:extLst>
              <a:ext uri="{FF2B5EF4-FFF2-40B4-BE49-F238E27FC236}">
                <a16:creationId xmlns:a16="http://schemas.microsoft.com/office/drawing/2014/main" id="{F45837D5-0F6C-496A-A741-34EE86329D6B}"/>
              </a:ext>
            </a:extLst>
          </p:cNvPr>
          <p:cNvSpPr/>
          <p:nvPr/>
        </p:nvSpPr>
        <p:spPr>
          <a:xfrm rot="5400000" flipH="1">
            <a:off x="2207676" y="1095785"/>
            <a:ext cx="288000" cy="288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9" name="Rectangle 8">
            <a:extLst>
              <a:ext uri="{FF2B5EF4-FFF2-40B4-BE49-F238E27FC236}">
                <a16:creationId xmlns:a16="http://schemas.microsoft.com/office/drawing/2014/main" id="{6751CF33-E6DC-47F6-8954-0C12704086CE}"/>
              </a:ext>
            </a:extLst>
          </p:cNvPr>
          <p:cNvSpPr/>
          <p:nvPr/>
        </p:nvSpPr>
        <p:spPr>
          <a:xfrm>
            <a:off x="4868043" y="861784"/>
            <a:ext cx="1795773" cy="888143"/>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kern="1200" dirty="0">
                <a:solidFill>
                  <a:srgbClr val="FE7A10"/>
                </a:solidFill>
                <a:latin typeface="Corbel" panose="020B0503020204020204"/>
              </a:rPr>
              <a:t>Click on Submit Button </a:t>
            </a:r>
            <a:endPar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endParaRPr>
          </a:p>
        </p:txBody>
      </p:sp>
      <p:sp>
        <p:nvSpPr>
          <p:cNvPr id="10" name="Rectangle 9">
            <a:extLst>
              <a:ext uri="{FF2B5EF4-FFF2-40B4-BE49-F238E27FC236}">
                <a16:creationId xmlns:a16="http://schemas.microsoft.com/office/drawing/2014/main" id="{81059422-5FA5-4D2E-9D20-DCB8ECB5EEF4}"/>
              </a:ext>
            </a:extLst>
          </p:cNvPr>
          <p:cNvSpPr/>
          <p:nvPr/>
        </p:nvSpPr>
        <p:spPr>
          <a:xfrm>
            <a:off x="5292078" y="612376"/>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a:t>
            </a:r>
            <a:r>
              <a:rPr lang="en-US" sz="1600" b="1" kern="1200" dirty="0">
                <a:solidFill>
                  <a:srgbClr val="000546"/>
                </a:solidFill>
                <a:latin typeface="Corbel" panose="020B0503020204020204"/>
              </a:rPr>
              <a:t>7</a:t>
            </a:r>
            <a:endPar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endParaRPr>
          </a:p>
        </p:txBody>
      </p:sp>
      <p:sp>
        <p:nvSpPr>
          <p:cNvPr id="11" name="Isosceles Triangle 10">
            <a:extLst>
              <a:ext uri="{FF2B5EF4-FFF2-40B4-BE49-F238E27FC236}">
                <a16:creationId xmlns:a16="http://schemas.microsoft.com/office/drawing/2014/main" id="{0A250F83-3428-4F84-8A43-C15344691555}"/>
              </a:ext>
            </a:extLst>
          </p:cNvPr>
          <p:cNvSpPr/>
          <p:nvPr/>
        </p:nvSpPr>
        <p:spPr>
          <a:xfrm rot="5400000" flipH="1">
            <a:off x="4483845" y="1095785"/>
            <a:ext cx="288000" cy="288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2" name="Google Shape;369;p4">
            <a:extLst>
              <a:ext uri="{FF2B5EF4-FFF2-40B4-BE49-F238E27FC236}">
                <a16:creationId xmlns:a16="http://schemas.microsoft.com/office/drawing/2014/main" id="{8CD014E1-7E7E-4150-A1AB-2C0F37D517B7}"/>
              </a:ext>
            </a:extLst>
          </p:cNvPr>
          <p:cNvSpPr/>
          <p:nvPr/>
        </p:nvSpPr>
        <p:spPr>
          <a:xfrm>
            <a:off x="5472332" y="4670475"/>
            <a:ext cx="623668" cy="225082"/>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3" name="Right Brace 12">
            <a:extLst>
              <a:ext uri="{FF2B5EF4-FFF2-40B4-BE49-F238E27FC236}">
                <a16:creationId xmlns:a16="http://schemas.microsoft.com/office/drawing/2014/main" id="{6C44A6F1-8FE6-4738-A4DE-3FF600A528F2}"/>
              </a:ext>
            </a:extLst>
          </p:cNvPr>
          <p:cNvSpPr/>
          <p:nvPr/>
        </p:nvSpPr>
        <p:spPr>
          <a:xfrm>
            <a:off x="8270596" y="2067951"/>
            <a:ext cx="352296" cy="2926080"/>
          </a:xfrm>
          <a:prstGeom prst="rightBrace">
            <a:avLst>
              <a:gd name="adj1" fmla="val 34524"/>
              <a:gd name="adj2" fmla="val 49204"/>
            </a:avLst>
          </a:prstGeom>
          <a:ln w="38100">
            <a:solidFill>
              <a:srgbClr val="FE7A1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4" name="Rectangular Callout 26">
            <a:extLst>
              <a:ext uri="{FF2B5EF4-FFF2-40B4-BE49-F238E27FC236}">
                <a16:creationId xmlns:a16="http://schemas.microsoft.com/office/drawing/2014/main" id="{F4BCC521-AA80-4D60-9A1E-81488A89A859}"/>
              </a:ext>
            </a:extLst>
          </p:cNvPr>
          <p:cNvSpPr/>
          <p:nvPr/>
        </p:nvSpPr>
        <p:spPr>
          <a:xfrm flipH="1">
            <a:off x="9666943" y="3269381"/>
            <a:ext cx="2412516" cy="738664"/>
          </a:xfrm>
          <a:prstGeom prst="wedgeRectCallout">
            <a:avLst>
              <a:gd name="adj1" fmla="val 80440"/>
              <a:gd name="adj2" fmla="val -3274"/>
            </a:avLst>
          </a:prstGeom>
          <a:solidFill>
            <a:schemeClr val="bg1"/>
          </a:solidFill>
          <a:ln w="28575">
            <a:solidFill>
              <a:srgbClr val="FE7A10"/>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000000"/>
                </a:solidFill>
                <a:effectLst/>
                <a:uLnTx/>
                <a:uFillTx/>
                <a:latin typeface="Corbel" panose="020B0503020204020204"/>
                <a:ea typeface="+mn-ea"/>
                <a:cs typeface="+mn-cs"/>
              </a:rPr>
              <a:t>Review the information before submitting the Merge Request</a:t>
            </a:r>
          </a:p>
        </p:txBody>
      </p:sp>
      <p:sp>
        <p:nvSpPr>
          <p:cNvPr id="15" name="TextBox 14">
            <a:extLst>
              <a:ext uri="{FF2B5EF4-FFF2-40B4-BE49-F238E27FC236}">
                <a16:creationId xmlns:a16="http://schemas.microsoft.com/office/drawing/2014/main" id="{00147E6B-7235-4457-ADBA-17EDAF34F609}"/>
              </a:ext>
            </a:extLst>
          </p:cNvPr>
          <p:cNvSpPr txBox="1"/>
          <p:nvPr/>
        </p:nvSpPr>
        <p:spPr>
          <a:xfrm>
            <a:off x="2653748" y="56272"/>
            <a:ext cx="719593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srgbClr val="FFFFFF"/>
                </a:solidFill>
                <a:effectLst/>
                <a:uLnTx/>
                <a:uFillTx/>
                <a:latin typeface="Corbel" panose="020B0503020204020204"/>
                <a:ea typeface="+mn-ea"/>
                <a:cs typeface="+mn-cs"/>
              </a:rPr>
              <a:t>User Management – Merge Health Facility</a:t>
            </a:r>
          </a:p>
        </p:txBody>
      </p:sp>
    </p:spTree>
    <p:extLst>
      <p:ext uri="{BB962C8B-B14F-4D97-AF65-F5344CB8AC3E}">
        <p14:creationId xmlns:p14="http://schemas.microsoft.com/office/powerpoint/2010/main" val="87988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 grpId="0" animBg="1"/>
      <p:bldP spid="8"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9" name="Google Shape;369;p4"/>
          <p:cNvSpPr/>
          <p:nvPr/>
        </p:nvSpPr>
        <p:spPr>
          <a:xfrm>
            <a:off x="1843548" y="3258454"/>
            <a:ext cx="1725562" cy="2390178"/>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orbel"/>
              <a:ea typeface="Corbel"/>
              <a:cs typeface="Corbel"/>
              <a:sym typeface="Corbel"/>
            </a:endParaRPr>
          </a:p>
        </p:txBody>
      </p:sp>
      <p:pic>
        <p:nvPicPr>
          <p:cNvPr id="2" name="Picture 1">
            <a:extLst>
              <a:ext uri="{FF2B5EF4-FFF2-40B4-BE49-F238E27FC236}">
                <a16:creationId xmlns:a16="http://schemas.microsoft.com/office/drawing/2014/main" id="{04990F5D-C1C2-4FDE-A2F9-C70C9534E12D}"/>
              </a:ext>
            </a:extLst>
          </p:cNvPr>
          <p:cNvPicPr>
            <a:picLocks noChangeAspect="1"/>
          </p:cNvPicPr>
          <p:nvPr/>
        </p:nvPicPr>
        <p:blipFill rotWithShape="1">
          <a:blip r:embed="rId3"/>
          <a:srcRect t="15574" r="1923" b="6030"/>
          <a:stretch/>
        </p:blipFill>
        <p:spPr>
          <a:xfrm>
            <a:off x="0" y="1069146"/>
            <a:ext cx="11957538" cy="5373858"/>
          </a:xfrm>
          <a:prstGeom prst="rect">
            <a:avLst/>
          </a:prstGeom>
        </p:spPr>
      </p:pic>
      <p:sp>
        <p:nvSpPr>
          <p:cNvPr id="4" name="TextBox 3">
            <a:extLst>
              <a:ext uri="{FF2B5EF4-FFF2-40B4-BE49-F238E27FC236}">
                <a16:creationId xmlns:a16="http://schemas.microsoft.com/office/drawing/2014/main" id="{9DE63287-04E1-4358-AB8E-5E839F02C896}"/>
              </a:ext>
            </a:extLst>
          </p:cNvPr>
          <p:cNvSpPr txBox="1"/>
          <p:nvPr/>
        </p:nvSpPr>
        <p:spPr>
          <a:xfrm>
            <a:off x="391409" y="4453543"/>
            <a:ext cx="1452139" cy="714042"/>
          </a:xfrm>
          <a:prstGeom prst="wedgeRectCallout">
            <a:avLst>
              <a:gd name="adj1" fmla="val -2557"/>
              <a:gd name="adj2" fmla="val 156244"/>
            </a:avLst>
          </a:prstGeom>
          <a:noFill/>
          <a:ln w="28575">
            <a:solidFill>
              <a:srgbClr val="FE7A10"/>
            </a:solidFill>
          </a:ln>
        </p:spPr>
        <p:txBody>
          <a:bodyPr wrap="square" lIns="0" tIns="36576" rIns="0" bIns="0" rtlCol="0">
            <a:spAutoFit/>
          </a:bodyPr>
          <a:lstStyle>
            <a:defPPr>
              <a:defRPr lang="en-US"/>
            </a:defPPr>
            <a:lvl2pPr marL="88900" lvl="1" defTabSz="826252">
              <a:spcBef>
                <a:spcPts val="300"/>
              </a:spcBef>
              <a:spcAft>
                <a:spcPts val="300"/>
              </a:spcAft>
              <a:buClr>
                <a:srgbClr val="0099FF"/>
              </a:buClr>
              <a:buSzPct val="70000"/>
            </a:lvl2pPr>
          </a:lstStyle>
          <a:p>
            <a:pPr marL="88900" marR="0" lvl="1" indent="0" algn="l" defTabSz="826252" rtl="0" eaLnBrk="1" fontAlgn="auto" latinLnBrk="0" hangingPunct="1">
              <a:lnSpc>
                <a:spcPct val="100000"/>
              </a:lnSpc>
              <a:spcBef>
                <a:spcPts val="300"/>
              </a:spcBef>
              <a:spcAft>
                <a:spcPts val="300"/>
              </a:spcAft>
              <a:buClr>
                <a:srgbClr val="0099FF"/>
              </a:buClr>
              <a:buSzPct val="70000"/>
              <a:buFontTx/>
              <a:buNone/>
              <a:tabLst/>
              <a:defRPr/>
            </a:pPr>
            <a:r>
              <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rPr>
              <a:t>Message displayed after successful </a:t>
            </a:r>
            <a:r>
              <a:rPr lang="en-US" sz="1100" kern="1200" dirty="0">
                <a:latin typeface="Corbel" panose="020B0503020204020204"/>
                <a:ea typeface="+mn-ea"/>
                <a:cs typeface="+mn-cs"/>
              </a:rPr>
              <a:t>submission of Merge Request </a:t>
            </a:r>
            <a:endPar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256F2B77-D870-4A6B-8A47-3E43F90F5FB9}"/>
              </a:ext>
            </a:extLst>
          </p:cNvPr>
          <p:cNvSpPr txBox="1"/>
          <p:nvPr/>
        </p:nvSpPr>
        <p:spPr>
          <a:xfrm>
            <a:off x="2653748" y="56272"/>
            <a:ext cx="719593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srgbClr val="FFFFFF"/>
                </a:solidFill>
                <a:effectLst/>
                <a:uLnTx/>
                <a:uFillTx/>
                <a:latin typeface="Corbel" panose="020B0503020204020204"/>
                <a:ea typeface="+mn-ea"/>
                <a:cs typeface="+mn-cs"/>
              </a:rPr>
              <a:t>User Management – Merge Health Facility</a:t>
            </a:r>
          </a:p>
        </p:txBody>
      </p:sp>
      <p:sp>
        <p:nvSpPr>
          <p:cNvPr id="3" name="Rectangle 2">
            <a:extLst>
              <a:ext uri="{FF2B5EF4-FFF2-40B4-BE49-F238E27FC236}">
                <a16:creationId xmlns:a16="http://schemas.microsoft.com/office/drawing/2014/main" id="{56B6C463-7A83-4CC0-B9B2-A15B703F645D}"/>
              </a:ext>
            </a:extLst>
          </p:cNvPr>
          <p:cNvSpPr/>
          <p:nvPr/>
        </p:nvSpPr>
        <p:spPr>
          <a:xfrm>
            <a:off x="3925832" y="579492"/>
            <a:ext cx="8031706" cy="1477328"/>
          </a:xfrm>
          <a:prstGeom prst="rect">
            <a:avLst/>
          </a:prstGeom>
        </p:spPr>
        <p:txBody>
          <a:bodyPr wrap="square">
            <a:spAutoFit/>
          </a:bodyPr>
          <a:lstStyle/>
          <a:p>
            <a:pPr marL="88900" lvl="1" defTabSz="826252">
              <a:spcBef>
                <a:spcPts val="300"/>
              </a:spcBef>
              <a:spcAft>
                <a:spcPts val="300"/>
              </a:spcAft>
              <a:buClr>
                <a:srgbClr val="0099FF"/>
              </a:buClr>
              <a:buSzPct val="70000"/>
              <a:defRPr/>
            </a:pPr>
            <a:r>
              <a:rPr lang="en-US" sz="1600" b="1" kern="1200" dirty="0">
                <a:latin typeface="Corbel" panose="020B0503020204020204"/>
              </a:rPr>
              <a:t>NOTE:</a:t>
            </a:r>
          </a:p>
          <a:p>
            <a:pPr marL="88900" lvl="1" defTabSz="826252">
              <a:spcBef>
                <a:spcPts val="300"/>
              </a:spcBef>
              <a:spcAft>
                <a:spcPts val="300"/>
              </a:spcAft>
              <a:buClr>
                <a:srgbClr val="0099FF"/>
              </a:buClr>
              <a:buSzPct val="70000"/>
              <a:defRPr/>
            </a:pPr>
            <a:r>
              <a:rPr lang="en-US" sz="1600" b="1" kern="1200" dirty="0">
                <a:latin typeface="Corbel" panose="020B0503020204020204"/>
              </a:rPr>
              <a:t>- This is a time-consuming process and may take a few seconds to a few minutes to complete. Please do not refresh or close the page before the success message.</a:t>
            </a:r>
          </a:p>
          <a:p>
            <a:pPr marL="88900" lvl="1" defTabSz="826252">
              <a:spcBef>
                <a:spcPts val="300"/>
              </a:spcBef>
              <a:spcAft>
                <a:spcPts val="300"/>
              </a:spcAft>
              <a:buClr>
                <a:srgbClr val="0099FF"/>
              </a:buClr>
              <a:buSzPct val="70000"/>
              <a:defRPr/>
            </a:pPr>
            <a:r>
              <a:rPr lang="en-US" sz="1600" b="1" kern="1200" dirty="0">
                <a:latin typeface="Corbel" panose="020B0503020204020204"/>
              </a:rPr>
              <a:t>- For merging PHI’s within a TU, with more than 500 patients, Please reach out to Nikshay Helpdesk by raising a service request via “Ask for Help” section.</a:t>
            </a:r>
          </a:p>
        </p:txBody>
      </p:sp>
    </p:spTree>
    <p:extLst>
      <p:ext uri="{BB962C8B-B14F-4D97-AF65-F5344CB8AC3E}">
        <p14:creationId xmlns:p14="http://schemas.microsoft.com/office/powerpoint/2010/main" val="201209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9" name="Google Shape;369;p4"/>
          <p:cNvSpPr/>
          <p:nvPr/>
        </p:nvSpPr>
        <p:spPr>
          <a:xfrm>
            <a:off x="1843548" y="3258454"/>
            <a:ext cx="1725562" cy="2390178"/>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orbel"/>
              <a:ea typeface="Corbel"/>
              <a:cs typeface="Corbel"/>
              <a:sym typeface="Corbel"/>
            </a:endParaRPr>
          </a:p>
        </p:txBody>
      </p:sp>
      <p:pic>
        <p:nvPicPr>
          <p:cNvPr id="2" name="Picture 1">
            <a:extLst>
              <a:ext uri="{FF2B5EF4-FFF2-40B4-BE49-F238E27FC236}">
                <a16:creationId xmlns:a16="http://schemas.microsoft.com/office/drawing/2014/main" id="{04990F5D-C1C2-4FDE-A2F9-C70C9534E12D}"/>
              </a:ext>
            </a:extLst>
          </p:cNvPr>
          <p:cNvPicPr>
            <a:picLocks noChangeAspect="1"/>
          </p:cNvPicPr>
          <p:nvPr/>
        </p:nvPicPr>
        <p:blipFill rotWithShape="1">
          <a:blip r:embed="rId3"/>
          <a:srcRect t="15574" r="1923" b="6030"/>
          <a:stretch/>
        </p:blipFill>
        <p:spPr>
          <a:xfrm>
            <a:off x="117231" y="1913206"/>
            <a:ext cx="12074769" cy="4684542"/>
          </a:xfrm>
          <a:prstGeom prst="rect">
            <a:avLst/>
          </a:prstGeom>
        </p:spPr>
      </p:pic>
      <p:sp>
        <p:nvSpPr>
          <p:cNvPr id="5" name="TextBox 4">
            <a:extLst>
              <a:ext uri="{FF2B5EF4-FFF2-40B4-BE49-F238E27FC236}">
                <a16:creationId xmlns:a16="http://schemas.microsoft.com/office/drawing/2014/main" id="{256F2B77-D870-4A6B-8A47-3E43F90F5FB9}"/>
              </a:ext>
            </a:extLst>
          </p:cNvPr>
          <p:cNvSpPr txBox="1"/>
          <p:nvPr/>
        </p:nvSpPr>
        <p:spPr>
          <a:xfrm>
            <a:off x="2653748" y="56272"/>
            <a:ext cx="880975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srgbClr val="FFFFFF"/>
                </a:solidFill>
                <a:effectLst/>
                <a:uLnTx/>
                <a:uFillTx/>
                <a:latin typeface="Corbel" panose="020B0503020204020204"/>
                <a:ea typeface="+mn-ea"/>
                <a:cs typeface="+mn-cs"/>
              </a:rPr>
              <a:t>User Management – Revert Merge Health Facility</a:t>
            </a:r>
          </a:p>
        </p:txBody>
      </p:sp>
      <p:sp>
        <p:nvSpPr>
          <p:cNvPr id="8" name="Rectangle 7">
            <a:extLst>
              <a:ext uri="{FF2B5EF4-FFF2-40B4-BE49-F238E27FC236}">
                <a16:creationId xmlns:a16="http://schemas.microsoft.com/office/drawing/2014/main" id="{1D7A19EF-98E0-432F-B0DC-D79725D80CDB}"/>
              </a:ext>
            </a:extLst>
          </p:cNvPr>
          <p:cNvSpPr/>
          <p:nvPr/>
        </p:nvSpPr>
        <p:spPr>
          <a:xfrm>
            <a:off x="506437" y="870318"/>
            <a:ext cx="1605041" cy="888144"/>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Click on Revert Merge</a:t>
            </a:r>
          </a:p>
        </p:txBody>
      </p:sp>
      <p:sp>
        <p:nvSpPr>
          <p:cNvPr id="9" name="Rectangle 8">
            <a:extLst>
              <a:ext uri="{FF2B5EF4-FFF2-40B4-BE49-F238E27FC236}">
                <a16:creationId xmlns:a16="http://schemas.microsoft.com/office/drawing/2014/main" id="{6C9876BB-6D40-4327-AB16-3B09AFF25B5D}"/>
              </a:ext>
            </a:extLst>
          </p:cNvPr>
          <p:cNvSpPr/>
          <p:nvPr/>
        </p:nvSpPr>
        <p:spPr>
          <a:xfrm>
            <a:off x="895443" y="612376"/>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a:t>
            </a:r>
            <a:r>
              <a:rPr lang="en-US" sz="1600" b="1" kern="1200" dirty="0">
                <a:solidFill>
                  <a:srgbClr val="000546"/>
                </a:solidFill>
                <a:latin typeface="Corbel" panose="020B0503020204020204"/>
              </a:rPr>
              <a:t>1</a:t>
            </a:r>
            <a:endPar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endParaRPr>
          </a:p>
        </p:txBody>
      </p:sp>
      <p:sp>
        <p:nvSpPr>
          <p:cNvPr id="10" name="Google Shape;369;p4">
            <a:extLst>
              <a:ext uri="{FF2B5EF4-FFF2-40B4-BE49-F238E27FC236}">
                <a16:creationId xmlns:a16="http://schemas.microsoft.com/office/drawing/2014/main" id="{6E620C88-7D6F-4073-8745-8AB55AF92246}"/>
              </a:ext>
            </a:extLst>
          </p:cNvPr>
          <p:cNvSpPr/>
          <p:nvPr/>
        </p:nvSpPr>
        <p:spPr>
          <a:xfrm>
            <a:off x="9861452" y="4341002"/>
            <a:ext cx="914400" cy="245066"/>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1" name="TextBox 10">
            <a:extLst>
              <a:ext uri="{FF2B5EF4-FFF2-40B4-BE49-F238E27FC236}">
                <a16:creationId xmlns:a16="http://schemas.microsoft.com/office/drawing/2014/main" id="{669166E9-0DAE-44B0-9252-EF218723A9F8}"/>
              </a:ext>
            </a:extLst>
          </p:cNvPr>
          <p:cNvSpPr txBox="1"/>
          <p:nvPr/>
        </p:nvSpPr>
        <p:spPr>
          <a:xfrm>
            <a:off x="9861452" y="2986071"/>
            <a:ext cx="1452139" cy="544765"/>
          </a:xfrm>
          <a:prstGeom prst="wedgeRectCallout">
            <a:avLst>
              <a:gd name="adj1" fmla="val -47120"/>
              <a:gd name="adj2" fmla="val 177916"/>
            </a:avLst>
          </a:prstGeom>
          <a:noFill/>
          <a:ln w="28575">
            <a:solidFill>
              <a:srgbClr val="FE7A10"/>
            </a:solidFill>
          </a:ln>
        </p:spPr>
        <p:txBody>
          <a:bodyPr wrap="square" lIns="0" tIns="36576" rIns="0" bIns="0" rtlCol="0">
            <a:spAutoFit/>
          </a:bodyPr>
          <a:lstStyle>
            <a:defPPr>
              <a:defRPr lang="en-US"/>
            </a:defPPr>
            <a:lvl2pPr marL="88900" lvl="1" defTabSz="826252">
              <a:spcBef>
                <a:spcPts val="300"/>
              </a:spcBef>
              <a:spcAft>
                <a:spcPts val="300"/>
              </a:spcAft>
              <a:buClr>
                <a:srgbClr val="0099FF"/>
              </a:buClr>
              <a:buSzPct val="70000"/>
            </a:lvl2pPr>
          </a:lstStyle>
          <a:p>
            <a:pPr marL="88900" marR="0" lvl="1" indent="0" algn="l" defTabSz="826252" rtl="0" eaLnBrk="1" fontAlgn="auto" latinLnBrk="0" hangingPunct="1">
              <a:lnSpc>
                <a:spcPct val="100000"/>
              </a:lnSpc>
              <a:spcBef>
                <a:spcPts val="300"/>
              </a:spcBef>
              <a:spcAft>
                <a:spcPts val="300"/>
              </a:spcAft>
              <a:buClr>
                <a:srgbClr val="0099FF"/>
              </a:buClr>
              <a:buSzPct val="70000"/>
              <a:buFontTx/>
              <a:buNone/>
              <a:tabLst/>
              <a:defRPr/>
            </a:pPr>
            <a:r>
              <a:rPr lang="en-US" sz="1100" kern="1200" dirty="0">
                <a:latin typeface="Corbel" panose="020B0503020204020204"/>
                <a:ea typeface="+mn-ea"/>
                <a:cs typeface="+mn-cs"/>
              </a:rPr>
              <a:t>Facility to Revert Merge appears for 7 days after Merge</a:t>
            </a:r>
            <a:endPar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2" name="Rectangle 11">
            <a:extLst>
              <a:ext uri="{FF2B5EF4-FFF2-40B4-BE49-F238E27FC236}">
                <a16:creationId xmlns:a16="http://schemas.microsoft.com/office/drawing/2014/main" id="{A917B357-5130-4005-84DE-5D05D7062470}"/>
              </a:ext>
            </a:extLst>
          </p:cNvPr>
          <p:cNvSpPr/>
          <p:nvPr/>
        </p:nvSpPr>
        <p:spPr>
          <a:xfrm>
            <a:off x="4501019" y="1069146"/>
            <a:ext cx="6860088" cy="584775"/>
          </a:xfrm>
          <a:prstGeom prst="rect">
            <a:avLst/>
          </a:prstGeom>
        </p:spPr>
        <p:txBody>
          <a:bodyPr wrap="square">
            <a:spAutoFit/>
          </a:bodyPr>
          <a:lstStyle/>
          <a:p>
            <a:pPr marL="88900" lvl="1" defTabSz="826252">
              <a:spcBef>
                <a:spcPts val="300"/>
              </a:spcBef>
              <a:spcAft>
                <a:spcPts val="300"/>
              </a:spcAft>
              <a:buClr>
                <a:srgbClr val="0099FF"/>
              </a:buClr>
              <a:buSzPct val="70000"/>
              <a:defRPr/>
            </a:pPr>
            <a:r>
              <a:rPr lang="en-US" sz="1600" b="1" kern="1200" dirty="0">
                <a:latin typeface="Corbel" panose="020B0503020204020204"/>
              </a:rPr>
              <a:t>NOTE: Please use this function sparingly and cautiously. This may result in errors in data.</a:t>
            </a:r>
          </a:p>
        </p:txBody>
      </p:sp>
    </p:spTree>
    <p:extLst>
      <p:ext uri="{BB962C8B-B14F-4D97-AF65-F5344CB8AC3E}">
        <p14:creationId xmlns:p14="http://schemas.microsoft.com/office/powerpoint/2010/main" val="56508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7e50980c5c_1_471"/>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Corbel"/>
              <a:buNone/>
            </a:pPr>
            <a:r>
              <a:rPr lang="en-IN" dirty="0"/>
              <a:t>Merging Private Health Facilities </a:t>
            </a:r>
            <a:endParaRPr dirty="0"/>
          </a:p>
        </p:txBody>
      </p:sp>
      <p:sp>
        <p:nvSpPr>
          <p:cNvPr id="298" name="Google Shape;298;g7e50980c5c_1_471"/>
          <p:cNvSpPr txBox="1">
            <a:spLocks noGrp="1"/>
          </p:cNvSpPr>
          <p:nvPr>
            <p:ph type="body" idx="1"/>
          </p:nvPr>
        </p:nvSpPr>
        <p:spPr>
          <a:xfrm>
            <a:off x="3579413" y="790522"/>
            <a:ext cx="8180465" cy="5267729"/>
          </a:xfrm>
          <a:prstGeom prst="rect">
            <a:avLst/>
          </a:prstGeom>
          <a:noFill/>
          <a:ln>
            <a:noFill/>
          </a:ln>
        </p:spPr>
        <p:txBody>
          <a:bodyPr spcFirstLastPara="1" wrap="square" lIns="91425" tIns="45700" rIns="91425" bIns="45700" anchor="t" anchorCtr="0">
            <a:noAutofit/>
          </a:bodyPr>
          <a:lstStyle/>
          <a:p>
            <a:pPr marL="285750" lvl="2" indent="-285750">
              <a:lnSpc>
                <a:spcPct val="130000"/>
              </a:lnSpc>
              <a:spcBef>
                <a:spcPts val="0"/>
              </a:spcBef>
              <a:buClr>
                <a:srgbClr val="0099FF"/>
              </a:buClr>
              <a:buSzPts val="1260"/>
            </a:pPr>
            <a:r>
              <a:rPr lang="en-US" sz="2000" dirty="0">
                <a:solidFill>
                  <a:srgbClr val="0C0C0C"/>
                </a:solidFill>
              </a:rPr>
              <a:t>In cases, where the Health Facility Type is different, then the base of the Health Facility Merge must be a “Hub”. </a:t>
            </a:r>
            <a:r>
              <a:rPr lang="en-US" sz="2000" dirty="0" err="1">
                <a:solidFill>
                  <a:srgbClr val="0C0C0C"/>
                </a:solidFill>
              </a:rPr>
              <a:t>Eg</a:t>
            </a:r>
            <a:r>
              <a:rPr lang="en-US" sz="2000" dirty="0">
                <a:solidFill>
                  <a:srgbClr val="0C0C0C"/>
                </a:solidFill>
              </a:rPr>
              <a:t>: If a  Hub and Lab is being merged merge, then a Lab can merge into Hub, but a Hub cannot merge into a Lab.</a:t>
            </a:r>
          </a:p>
          <a:p>
            <a:pPr marL="0" lvl="2" indent="0">
              <a:lnSpc>
                <a:spcPct val="130000"/>
              </a:lnSpc>
              <a:spcBef>
                <a:spcPts val="0"/>
              </a:spcBef>
              <a:buClr>
                <a:srgbClr val="0099FF"/>
              </a:buClr>
              <a:buSzPts val="1260"/>
              <a:buNone/>
            </a:pPr>
            <a:endParaRPr lang="en-US" sz="2000" dirty="0"/>
          </a:p>
          <a:p>
            <a:pPr marL="0" lvl="2" indent="0">
              <a:lnSpc>
                <a:spcPct val="130000"/>
              </a:lnSpc>
              <a:spcBef>
                <a:spcPts val="0"/>
              </a:spcBef>
              <a:buClr>
                <a:srgbClr val="0099FF"/>
              </a:buClr>
              <a:buSzPts val="1260"/>
              <a:buNone/>
            </a:pPr>
            <a:r>
              <a:rPr lang="en-US" sz="2000" dirty="0"/>
              <a:t>Implications on DBT:</a:t>
            </a:r>
          </a:p>
          <a:p>
            <a:pPr marL="0" lvl="2" indent="0">
              <a:lnSpc>
                <a:spcPct val="130000"/>
              </a:lnSpc>
              <a:spcBef>
                <a:spcPts val="0"/>
              </a:spcBef>
              <a:buClr>
                <a:srgbClr val="0099FF"/>
              </a:buClr>
              <a:buSzPts val="1260"/>
              <a:buNone/>
            </a:pPr>
            <a:endParaRPr lang="en-US" sz="2000" dirty="0"/>
          </a:p>
          <a:p>
            <a:pPr marL="374650" lvl="1" indent="-285750" defTabSz="826252">
              <a:spcBef>
                <a:spcPts val="300"/>
              </a:spcBef>
              <a:spcAft>
                <a:spcPts val="300"/>
              </a:spcAft>
              <a:buClr>
                <a:srgbClr val="0099FF"/>
              </a:buClr>
              <a:buSzPct val="70000"/>
              <a:buFont typeface="Arial" panose="020B0604020202020204" pitchFamily="34" charset="0"/>
              <a:buChar char="•"/>
              <a:defRPr/>
            </a:pPr>
            <a:r>
              <a:rPr lang="en-US" sz="2000" dirty="0">
                <a:solidFill>
                  <a:srgbClr val="0C0C0C"/>
                </a:solidFill>
              </a:rPr>
              <a:t>Beneficiary details will be retained, based on the beneficiary status of the merged and retained health facility.</a:t>
            </a:r>
          </a:p>
          <a:p>
            <a:pPr marL="374650" lvl="1" indent="-285750" defTabSz="826252">
              <a:spcBef>
                <a:spcPts val="300"/>
              </a:spcBef>
              <a:spcAft>
                <a:spcPts val="300"/>
              </a:spcAft>
              <a:buClr>
                <a:srgbClr val="0099FF"/>
              </a:buClr>
              <a:buSzPct val="70000"/>
              <a:buFont typeface="Arial" panose="020B0604020202020204" pitchFamily="34" charset="0"/>
              <a:buChar char="•"/>
              <a:defRPr/>
            </a:pPr>
            <a:r>
              <a:rPr lang="en-US" sz="2000" dirty="0">
                <a:solidFill>
                  <a:srgbClr val="0C0C0C"/>
                </a:solidFill>
              </a:rPr>
              <a:t>Beneficiary status of the retained health facility will be given a high priority and the corresponding merged health facility beneficiary status will be made inactive.</a:t>
            </a:r>
          </a:p>
          <a:p>
            <a:pPr marL="374650" lvl="1" indent="-285750" defTabSz="826252">
              <a:spcBef>
                <a:spcPts val="300"/>
              </a:spcBef>
              <a:spcAft>
                <a:spcPts val="300"/>
              </a:spcAft>
              <a:buClr>
                <a:srgbClr val="0099FF"/>
              </a:buClr>
              <a:buSzPct val="70000"/>
              <a:buFont typeface="Arial" panose="020B0604020202020204" pitchFamily="34" charset="0"/>
              <a:buChar char="•"/>
              <a:defRPr/>
            </a:pPr>
            <a:r>
              <a:rPr lang="en-US" sz="2000" dirty="0">
                <a:solidFill>
                  <a:srgbClr val="0C0C0C"/>
                </a:solidFill>
              </a:rPr>
              <a:t>If the beneficiary status is “Validated” for both the health facilities, then the beneficiary details of the Health Facility that is retained will be kept. </a:t>
            </a:r>
          </a:p>
          <a:p>
            <a:pPr marL="0" lvl="2" indent="0">
              <a:lnSpc>
                <a:spcPct val="130000"/>
              </a:lnSpc>
              <a:spcBef>
                <a:spcPts val="0"/>
              </a:spcBef>
              <a:buClr>
                <a:srgbClr val="0099FF"/>
              </a:buClr>
              <a:buSzPts val="1260"/>
              <a:buNone/>
            </a:pPr>
            <a:endParaRPr lang="en-US" dirty="0"/>
          </a:p>
          <a:p>
            <a:pPr marL="0" lvl="2" indent="0">
              <a:lnSpc>
                <a:spcPct val="130000"/>
              </a:lnSpc>
              <a:spcBef>
                <a:spcPts val="0"/>
              </a:spcBef>
              <a:buClr>
                <a:srgbClr val="0099FF"/>
              </a:buClr>
              <a:buSzPts val="1260"/>
              <a:buNone/>
            </a:pPr>
            <a:endParaRPr lang="en-US" dirty="0"/>
          </a:p>
          <a:p>
            <a:pPr marL="0" lvl="2" indent="0">
              <a:lnSpc>
                <a:spcPct val="130000"/>
              </a:lnSpc>
              <a:spcBef>
                <a:spcPts val="0"/>
              </a:spcBef>
              <a:buClr>
                <a:srgbClr val="0099FF"/>
              </a:buClr>
              <a:buSzPts val="1260"/>
              <a:buNone/>
            </a:pPr>
            <a:endParaRPr dirty="0"/>
          </a:p>
        </p:txBody>
      </p:sp>
    </p:spTree>
    <p:extLst>
      <p:ext uri="{BB962C8B-B14F-4D97-AF65-F5344CB8AC3E}">
        <p14:creationId xmlns:p14="http://schemas.microsoft.com/office/powerpoint/2010/main" val="78021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2" name="Picture 1">
            <a:extLst>
              <a:ext uri="{FF2B5EF4-FFF2-40B4-BE49-F238E27FC236}">
                <a16:creationId xmlns:a16="http://schemas.microsoft.com/office/drawing/2014/main" id="{868A9B0E-2D3C-48F6-A0D6-F91A24FAAAC0}"/>
              </a:ext>
            </a:extLst>
          </p:cNvPr>
          <p:cNvPicPr>
            <a:picLocks noChangeAspect="1"/>
          </p:cNvPicPr>
          <p:nvPr/>
        </p:nvPicPr>
        <p:blipFill rotWithShape="1">
          <a:blip r:embed="rId3"/>
          <a:srcRect t="15368" b="7056"/>
          <a:stretch/>
        </p:blipFill>
        <p:spPr>
          <a:xfrm>
            <a:off x="126608" y="1688123"/>
            <a:ext cx="12065391" cy="4979510"/>
          </a:xfrm>
          <a:prstGeom prst="rect">
            <a:avLst/>
          </a:prstGeom>
        </p:spPr>
      </p:pic>
      <p:sp>
        <p:nvSpPr>
          <p:cNvPr id="369" name="Google Shape;369;p4"/>
          <p:cNvSpPr/>
          <p:nvPr/>
        </p:nvSpPr>
        <p:spPr>
          <a:xfrm>
            <a:off x="126608" y="4712225"/>
            <a:ext cx="1476427" cy="338078"/>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4" name="Rectangle 3">
            <a:extLst>
              <a:ext uri="{FF2B5EF4-FFF2-40B4-BE49-F238E27FC236}">
                <a16:creationId xmlns:a16="http://schemas.microsoft.com/office/drawing/2014/main" id="{EC660DFE-E7FE-450D-B751-69ED33296CE0}"/>
              </a:ext>
            </a:extLst>
          </p:cNvPr>
          <p:cNvSpPr/>
          <p:nvPr/>
        </p:nvSpPr>
        <p:spPr>
          <a:xfrm>
            <a:off x="563478" y="870318"/>
            <a:ext cx="1548000" cy="7560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Click on </a:t>
            </a:r>
            <a:r>
              <a:rPr lang="en-US" b="1" kern="1200" dirty="0">
                <a:solidFill>
                  <a:srgbClr val="FE7A10"/>
                </a:solidFill>
                <a:latin typeface="Corbel" panose="020B0503020204020204"/>
              </a:rPr>
              <a:t>Admin</a:t>
            </a:r>
            <a:endPar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endParaRPr>
          </a:p>
        </p:txBody>
      </p:sp>
      <p:sp>
        <p:nvSpPr>
          <p:cNvPr id="5" name="Rectangle 4">
            <a:extLst>
              <a:ext uri="{FF2B5EF4-FFF2-40B4-BE49-F238E27FC236}">
                <a16:creationId xmlns:a16="http://schemas.microsoft.com/office/drawing/2014/main" id="{8BCAEB89-D8A3-4B24-A43C-3643E2F46B44}"/>
              </a:ext>
            </a:extLst>
          </p:cNvPr>
          <p:cNvSpPr/>
          <p:nvPr/>
        </p:nvSpPr>
        <p:spPr>
          <a:xfrm>
            <a:off x="895443" y="612376"/>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1</a:t>
            </a:r>
          </a:p>
        </p:txBody>
      </p:sp>
      <p:sp>
        <p:nvSpPr>
          <p:cNvPr id="6" name="TextBox 5">
            <a:extLst>
              <a:ext uri="{FF2B5EF4-FFF2-40B4-BE49-F238E27FC236}">
                <a16:creationId xmlns:a16="http://schemas.microsoft.com/office/drawing/2014/main" id="{A3875B75-92D4-4523-B765-E983EC234056}"/>
              </a:ext>
            </a:extLst>
          </p:cNvPr>
          <p:cNvSpPr txBox="1"/>
          <p:nvPr/>
        </p:nvSpPr>
        <p:spPr>
          <a:xfrm>
            <a:off x="2653748" y="0"/>
            <a:ext cx="953825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srgbClr val="FFFFFF"/>
                </a:solidFill>
                <a:effectLst/>
                <a:uLnTx/>
                <a:uFillTx/>
                <a:latin typeface="Corbel" panose="020B0503020204020204"/>
                <a:ea typeface="+mn-ea"/>
                <a:cs typeface="+mn-cs"/>
              </a:rPr>
              <a:t>User Management – Merge  Private Health Facility</a:t>
            </a:r>
          </a:p>
        </p:txBody>
      </p:sp>
    </p:spTree>
    <p:extLst>
      <p:ext uri="{BB962C8B-B14F-4D97-AF65-F5344CB8AC3E}">
        <p14:creationId xmlns:p14="http://schemas.microsoft.com/office/powerpoint/2010/main" val="164281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2" name="Picture 1">
            <a:extLst>
              <a:ext uri="{FF2B5EF4-FFF2-40B4-BE49-F238E27FC236}">
                <a16:creationId xmlns:a16="http://schemas.microsoft.com/office/drawing/2014/main" id="{20175DA3-30D8-42D5-A8C8-8B91DFBD040B}"/>
              </a:ext>
            </a:extLst>
          </p:cNvPr>
          <p:cNvPicPr>
            <a:picLocks noChangeAspect="1"/>
          </p:cNvPicPr>
          <p:nvPr/>
        </p:nvPicPr>
        <p:blipFill rotWithShape="1">
          <a:blip r:embed="rId3"/>
          <a:srcRect t="23576" b="10136"/>
          <a:stretch/>
        </p:blipFill>
        <p:spPr>
          <a:xfrm>
            <a:off x="140676" y="1744394"/>
            <a:ext cx="12051323" cy="4965894"/>
          </a:xfrm>
          <a:prstGeom prst="rect">
            <a:avLst/>
          </a:prstGeom>
        </p:spPr>
      </p:pic>
      <p:sp>
        <p:nvSpPr>
          <p:cNvPr id="4" name="Rectangle 3">
            <a:extLst>
              <a:ext uri="{FF2B5EF4-FFF2-40B4-BE49-F238E27FC236}">
                <a16:creationId xmlns:a16="http://schemas.microsoft.com/office/drawing/2014/main" id="{BE6F14FD-D078-4A1C-8334-DA182B9DB35A}"/>
              </a:ext>
            </a:extLst>
          </p:cNvPr>
          <p:cNvSpPr/>
          <p:nvPr/>
        </p:nvSpPr>
        <p:spPr>
          <a:xfrm>
            <a:off x="563478" y="870318"/>
            <a:ext cx="1548000" cy="7560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Click on </a:t>
            </a:r>
            <a:r>
              <a:rPr lang="en-US" b="1" kern="1200" dirty="0">
                <a:solidFill>
                  <a:srgbClr val="FE7A10"/>
                </a:solidFill>
                <a:latin typeface="Corbel" panose="020B0503020204020204"/>
              </a:rPr>
              <a:t>Admin</a:t>
            </a: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 </a:t>
            </a:r>
          </a:p>
        </p:txBody>
      </p:sp>
      <p:sp>
        <p:nvSpPr>
          <p:cNvPr id="5" name="Rectangle 4">
            <a:extLst>
              <a:ext uri="{FF2B5EF4-FFF2-40B4-BE49-F238E27FC236}">
                <a16:creationId xmlns:a16="http://schemas.microsoft.com/office/drawing/2014/main" id="{8E93CA88-6565-42F2-9BDB-51BF08DA0A6A}"/>
              </a:ext>
            </a:extLst>
          </p:cNvPr>
          <p:cNvSpPr/>
          <p:nvPr/>
        </p:nvSpPr>
        <p:spPr>
          <a:xfrm>
            <a:off x="895443" y="612376"/>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1</a:t>
            </a:r>
          </a:p>
        </p:txBody>
      </p:sp>
      <p:sp>
        <p:nvSpPr>
          <p:cNvPr id="6" name="Rectangle 5">
            <a:extLst>
              <a:ext uri="{FF2B5EF4-FFF2-40B4-BE49-F238E27FC236}">
                <a16:creationId xmlns:a16="http://schemas.microsoft.com/office/drawing/2014/main" id="{B3A4B053-1EFE-41CF-AE27-596319259E11}"/>
              </a:ext>
            </a:extLst>
          </p:cNvPr>
          <p:cNvSpPr/>
          <p:nvPr/>
        </p:nvSpPr>
        <p:spPr>
          <a:xfrm>
            <a:off x="2591875" y="861785"/>
            <a:ext cx="1548000" cy="7560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Click on </a:t>
            </a:r>
            <a:r>
              <a:rPr lang="en-US" b="1" kern="1200" dirty="0">
                <a:solidFill>
                  <a:srgbClr val="FE7A10"/>
                </a:solidFill>
                <a:latin typeface="Corbel" panose="020B0503020204020204"/>
              </a:rPr>
              <a:t>User Management</a:t>
            </a: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 </a:t>
            </a:r>
          </a:p>
        </p:txBody>
      </p:sp>
      <p:sp>
        <p:nvSpPr>
          <p:cNvPr id="7" name="Rectangle 6">
            <a:extLst>
              <a:ext uri="{FF2B5EF4-FFF2-40B4-BE49-F238E27FC236}">
                <a16:creationId xmlns:a16="http://schemas.microsoft.com/office/drawing/2014/main" id="{AF72BA55-5CA5-4EB5-BD66-3602493E3C34}"/>
              </a:ext>
            </a:extLst>
          </p:cNvPr>
          <p:cNvSpPr/>
          <p:nvPr/>
        </p:nvSpPr>
        <p:spPr>
          <a:xfrm>
            <a:off x="2923840" y="603843"/>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2</a:t>
            </a:r>
          </a:p>
        </p:txBody>
      </p:sp>
      <p:sp>
        <p:nvSpPr>
          <p:cNvPr id="8" name="Isosceles Triangle 7">
            <a:extLst>
              <a:ext uri="{FF2B5EF4-FFF2-40B4-BE49-F238E27FC236}">
                <a16:creationId xmlns:a16="http://schemas.microsoft.com/office/drawing/2014/main" id="{80FB3CA2-6D2B-4E2F-99B1-A8A619A656FD}"/>
              </a:ext>
            </a:extLst>
          </p:cNvPr>
          <p:cNvSpPr/>
          <p:nvPr/>
        </p:nvSpPr>
        <p:spPr>
          <a:xfrm rot="5400000" flipH="1">
            <a:off x="2207676" y="1095785"/>
            <a:ext cx="288000" cy="288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9" name="Google Shape;369;p4">
            <a:extLst>
              <a:ext uri="{FF2B5EF4-FFF2-40B4-BE49-F238E27FC236}">
                <a16:creationId xmlns:a16="http://schemas.microsoft.com/office/drawing/2014/main" id="{58F762AE-1726-4595-9AF4-0A097BD1A305}"/>
              </a:ext>
            </a:extLst>
          </p:cNvPr>
          <p:cNvSpPr/>
          <p:nvPr/>
        </p:nvSpPr>
        <p:spPr>
          <a:xfrm>
            <a:off x="157229" y="5063917"/>
            <a:ext cx="1476427" cy="338078"/>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0" name="TextBox 9">
            <a:extLst>
              <a:ext uri="{FF2B5EF4-FFF2-40B4-BE49-F238E27FC236}">
                <a16:creationId xmlns:a16="http://schemas.microsoft.com/office/drawing/2014/main" id="{F698B24E-9A5B-408F-90D5-8BF1BF62A940}"/>
              </a:ext>
            </a:extLst>
          </p:cNvPr>
          <p:cNvSpPr txBox="1"/>
          <p:nvPr/>
        </p:nvSpPr>
        <p:spPr>
          <a:xfrm>
            <a:off x="2653747" y="56272"/>
            <a:ext cx="920531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srgbClr val="FFFFFF"/>
                </a:solidFill>
                <a:effectLst/>
                <a:uLnTx/>
                <a:uFillTx/>
                <a:latin typeface="Corbel" panose="020B0503020204020204"/>
                <a:ea typeface="+mn-ea"/>
                <a:cs typeface="+mn-cs"/>
              </a:rPr>
              <a:t>User Management – Merge  Private Health Facility</a:t>
            </a:r>
          </a:p>
        </p:txBody>
      </p:sp>
    </p:spTree>
    <p:extLst>
      <p:ext uri="{BB962C8B-B14F-4D97-AF65-F5344CB8AC3E}">
        <p14:creationId xmlns:p14="http://schemas.microsoft.com/office/powerpoint/2010/main" val="227323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 name="Picture 2">
            <a:extLst>
              <a:ext uri="{FF2B5EF4-FFF2-40B4-BE49-F238E27FC236}">
                <a16:creationId xmlns:a16="http://schemas.microsoft.com/office/drawing/2014/main" id="{64329A2E-9A04-4760-8CC9-1C76728B0C3A}"/>
              </a:ext>
            </a:extLst>
          </p:cNvPr>
          <p:cNvPicPr>
            <a:picLocks noChangeAspect="1"/>
          </p:cNvPicPr>
          <p:nvPr/>
        </p:nvPicPr>
        <p:blipFill rotWithShape="1">
          <a:blip r:embed="rId3"/>
          <a:srcRect t="15963" b="15961"/>
          <a:stretch/>
        </p:blipFill>
        <p:spPr>
          <a:xfrm>
            <a:off x="140677" y="1851786"/>
            <a:ext cx="12051323" cy="4844436"/>
          </a:xfrm>
          <a:prstGeom prst="rect">
            <a:avLst/>
          </a:prstGeom>
        </p:spPr>
      </p:pic>
      <p:sp>
        <p:nvSpPr>
          <p:cNvPr id="5" name="Rectangle 4">
            <a:extLst>
              <a:ext uri="{FF2B5EF4-FFF2-40B4-BE49-F238E27FC236}">
                <a16:creationId xmlns:a16="http://schemas.microsoft.com/office/drawing/2014/main" id="{0816D035-CDB5-4328-8487-D384D51541DF}"/>
              </a:ext>
            </a:extLst>
          </p:cNvPr>
          <p:cNvSpPr/>
          <p:nvPr/>
        </p:nvSpPr>
        <p:spPr>
          <a:xfrm>
            <a:off x="563478" y="870318"/>
            <a:ext cx="1548000" cy="7560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Click on </a:t>
            </a:r>
            <a:r>
              <a:rPr lang="en-US" b="1" kern="1200" dirty="0">
                <a:solidFill>
                  <a:srgbClr val="FE7A10"/>
                </a:solidFill>
                <a:latin typeface="Corbel" panose="020B0503020204020204"/>
              </a:rPr>
              <a:t>Admin</a:t>
            </a: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 </a:t>
            </a:r>
          </a:p>
        </p:txBody>
      </p:sp>
      <p:sp>
        <p:nvSpPr>
          <p:cNvPr id="6" name="Rectangle 5">
            <a:extLst>
              <a:ext uri="{FF2B5EF4-FFF2-40B4-BE49-F238E27FC236}">
                <a16:creationId xmlns:a16="http://schemas.microsoft.com/office/drawing/2014/main" id="{DB1772F6-9F23-4552-9C94-4ED53AD97FF7}"/>
              </a:ext>
            </a:extLst>
          </p:cNvPr>
          <p:cNvSpPr/>
          <p:nvPr/>
        </p:nvSpPr>
        <p:spPr>
          <a:xfrm>
            <a:off x="895443" y="612376"/>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1</a:t>
            </a:r>
          </a:p>
        </p:txBody>
      </p:sp>
      <p:sp>
        <p:nvSpPr>
          <p:cNvPr id="7" name="Rectangle 6">
            <a:extLst>
              <a:ext uri="{FF2B5EF4-FFF2-40B4-BE49-F238E27FC236}">
                <a16:creationId xmlns:a16="http://schemas.microsoft.com/office/drawing/2014/main" id="{C22B85ED-5266-48A8-AB28-860E4DF7226F}"/>
              </a:ext>
            </a:extLst>
          </p:cNvPr>
          <p:cNvSpPr/>
          <p:nvPr/>
        </p:nvSpPr>
        <p:spPr>
          <a:xfrm>
            <a:off x="2591875" y="861785"/>
            <a:ext cx="1548000" cy="7560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Click on </a:t>
            </a:r>
            <a:r>
              <a:rPr lang="en-US" b="1" kern="1200" dirty="0">
                <a:solidFill>
                  <a:srgbClr val="FE7A10"/>
                </a:solidFill>
                <a:latin typeface="Corbel" panose="020B0503020204020204"/>
              </a:rPr>
              <a:t>User Management</a:t>
            </a: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 </a:t>
            </a:r>
          </a:p>
        </p:txBody>
      </p:sp>
      <p:sp>
        <p:nvSpPr>
          <p:cNvPr id="8" name="Rectangle 7">
            <a:extLst>
              <a:ext uri="{FF2B5EF4-FFF2-40B4-BE49-F238E27FC236}">
                <a16:creationId xmlns:a16="http://schemas.microsoft.com/office/drawing/2014/main" id="{98131AB1-28B9-4254-B2E0-EB50FF759A8B}"/>
              </a:ext>
            </a:extLst>
          </p:cNvPr>
          <p:cNvSpPr/>
          <p:nvPr/>
        </p:nvSpPr>
        <p:spPr>
          <a:xfrm>
            <a:off x="2923840" y="603843"/>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2</a:t>
            </a:r>
          </a:p>
        </p:txBody>
      </p:sp>
      <p:sp>
        <p:nvSpPr>
          <p:cNvPr id="9" name="Isosceles Triangle 8">
            <a:extLst>
              <a:ext uri="{FF2B5EF4-FFF2-40B4-BE49-F238E27FC236}">
                <a16:creationId xmlns:a16="http://schemas.microsoft.com/office/drawing/2014/main" id="{BBCF62DA-FDA3-4EDF-85FA-021549FF9560}"/>
              </a:ext>
            </a:extLst>
          </p:cNvPr>
          <p:cNvSpPr/>
          <p:nvPr/>
        </p:nvSpPr>
        <p:spPr>
          <a:xfrm rot="5400000" flipH="1">
            <a:off x="2207676" y="1095785"/>
            <a:ext cx="288000" cy="288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0" name="Rectangle 9">
            <a:extLst>
              <a:ext uri="{FF2B5EF4-FFF2-40B4-BE49-F238E27FC236}">
                <a16:creationId xmlns:a16="http://schemas.microsoft.com/office/drawing/2014/main" id="{09B50CBF-ED1C-4AC0-B6A8-9BA08ADC0119}"/>
              </a:ext>
            </a:extLst>
          </p:cNvPr>
          <p:cNvSpPr/>
          <p:nvPr/>
        </p:nvSpPr>
        <p:spPr>
          <a:xfrm>
            <a:off x="4620272" y="846222"/>
            <a:ext cx="1548000" cy="7560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Click on </a:t>
            </a:r>
            <a:r>
              <a:rPr lang="en-US" b="1" kern="1200" dirty="0">
                <a:solidFill>
                  <a:srgbClr val="FE7A10"/>
                </a:solidFill>
                <a:latin typeface="Corbel" panose="020B0503020204020204"/>
              </a:rPr>
              <a:t>Health Facility Merge</a:t>
            </a:r>
            <a:endPar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endParaRPr>
          </a:p>
        </p:txBody>
      </p:sp>
      <p:sp>
        <p:nvSpPr>
          <p:cNvPr id="11" name="Rectangle 10">
            <a:extLst>
              <a:ext uri="{FF2B5EF4-FFF2-40B4-BE49-F238E27FC236}">
                <a16:creationId xmlns:a16="http://schemas.microsoft.com/office/drawing/2014/main" id="{EAD93123-BB92-4A39-8509-7B24C751AD9F}"/>
              </a:ext>
            </a:extLst>
          </p:cNvPr>
          <p:cNvSpPr/>
          <p:nvPr/>
        </p:nvSpPr>
        <p:spPr>
          <a:xfrm>
            <a:off x="4952237" y="588280"/>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a:t>
            </a:r>
            <a:r>
              <a:rPr lang="en-US" sz="1600" b="1" kern="1200" dirty="0">
                <a:solidFill>
                  <a:srgbClr val="000546"/>
                </a:solidFill>
                <a:latin typeface="Corbel" panose="020B0503020204020204"/>
              </a:rPr>
              <a:t>3</a:t>
            </a:r>
            <a:endPar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endParaRPr>
          </a:p>
        </p:txBody>
      </p:sp>
      <p:sp>
        <p:nvSpPr>
          <p:cNvPr id="12" name="Isosceles Triangle 11">
            <a:extLst>
              <a:ext uri="{FF2B5EF4-FFF2-40B4-BE49-F238E27FC236}">
                <a16:creationId xmlns:a16="http://schemas.microsoft.com/office/drawing/2014/main" id="{407728CC-A599-4FDB-ACAE-3D0550540793}"/>
              </a:ext>
            </a:extLst>
          </p:cNvPr>
          <p:cNvSpPr/>
          <p:nvPr/>
        </p:nvSpPr>
        <p:spPr>
          <a:xfrm rot="5400000" flipH="1">
            <a:off x="4236073" y="1080222"/>
            <a:ext cx="288000" cy="288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3" name="Google Shape;369;p4">
            <a:extLst>
              <a:ext uri="{FF2B5EF4-FFF2-40B4-BE49-F238E27FC236}">
                <a16:creationId xmlns:a16="http://schemas.microsoft.com/office/drawing/2014/main" id="{E34B3008-AACF-4099-839F-3081CF225998}"/>
              </a:ext>
            </a:extLst>
          </p:cNvPr>
          <p:cNvSpPr/>
          <p:nvPr/>
        </p:nvSpPr>
        <p:spPr>
          <a:xfrm>
            <a:off x="4524073" y="2883425"/>
            <a:ext cx="1476427" cy="338078"/>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4" name="TextBox 13">
            <a:extLst>
              <a:ext uri="{FF2B5EF4-FFF2-40B4-BE49-F238E27FC236}">
                <a16:creationId xmlns:a16="http://schemas.microsoft.com/office/drawing/2014/main" id="{511A89F1-DD60-4B81-812F-0CAB05E233F8}"/>
              </a:ext>
            </a:extLst>
          </p:cNvPr>
          <p:cNvSpPr txBox="1"/>
          <p:nvPr/>
        </p:nvSpPr>
        <p:spPr>
          <a:xfrm>
            <a:off x="2653747" y="42204"/>
            <a:ext cx="9092775"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srgbClr val="FFFFFF"/>
                </a:solidFill>
                <a:effectLst/>
                <a:uLnTx/>
                <a:uFillTx/>
                <a:latin typeface="Corbel" panose="020B0503020204020204"/>
                <a:ea typeface="+mn-ea"/>
                <a:cs typeface="+mn-cs"/>
              </a:rPr>
              <a:t>User Management – Merge  Private Health Facility</a:t>
            </a:r>
          </a:p>
        </p:txBody>
      </p:sp>
    </p:spTree>
    <p:extLst>
      <p:ext uri="{BB962C8B-B14F-4D97-AF65-F5344CB8AC3E}">
        <p14:creationId xmlns:p14="http://schemas.microsoft.com/office/powerpoint/2010/main" val="227472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20" name="Picture 19" descr="Graphical user interface, text, application&#10;&#10;Description automatically generated">
            <a:extLst>
              <a:ext uri="{FF2B5EF4-FFF2-40B4-BE49-F238E27FC236}">
                <a16:creationId xmlns:a16="http://schemas.microsoft.com/office/drawing/2014/main" id="{C29B7AA6-80D9-45AD-8440-897B0B857456}"/>
              </a:ext>
            </a:extLst>
          </p:cNvPr>
          <p:cNvPicPr>
            <a:picLocks noChangeAspect="1"/>
          </p:cNvPicPr>
          <p:nvPr/>
        </p:nvPicPr>
        <p:blipFill rotWithShape="1">
          <a:blip r:embed="rId3"/>
          <a:srcRect t="15735" r="1115" b="5824"/>
          <a:stretch/>
        </p:blipFill>
        <p:spPr>
          <a:xfrm>
            <a:off x="281353" y="1631005"/>
            <a:ext cx="11233001" cy="5009795"/>
          </a:xfrm>
          <a:prstGeom prst="rect">
            <a:avLst/>
          </a:prstGeom>
          <a:ln>
            <a:solidFill>
              <a:srgbClr val="00B0F0"/>
            </a:solidFill>
          </a:ln>
        </p:spPr>
      </p:pic>
      <p:sp>
        <p:nvSpPr>
          <p:cNvPr id="369" name="Google Shape;369;p4"/>
          <p:cNvSpPr/>
          <p:nvPr/>
        </p:nvSpPr>
        <p:spPr>
          <a:xfrm>
            <a:off x="1946067" y="2435298"/>
            <a:ext cx="2290005" cy="1588062"/>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orbel"/>
              <a:ea typeface="Corbel"/>
              <a:cs typeface="Corbel"/>
              <a:sym typeface="Corbel"/>
            </a:endParaRPr>
          </a:p>
        </p:txBody>
      </p:sp>
      <p:sp>
        <p:nvSpPr>
          <p:cNvPr id="4" name="Rectangle 3">
            <a:extLst>
              <a:ext uri="{FF2B5EF4-FFF2-40B4-BE49-F238E27FC236}">
                <a16:creationId xmlns:a16="http://schemas.microsoft.com/office/drawing/2014/main" id="{686CC2AA-3C2E-4BDD-88E4-5A6AB57CE1F5}"/>
              </a:ext>
            </a:extLst>
          </p:cNvPr>
          <p:cNvSpPr/>
          <p:nvPr/>
        </p:nvSpPr>
        <p:spPr>
          <a:xfrm>
            <a:off x="563478" y="870318"/>
            <a:ext cx="1548000" cy="7560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Click on </a:t>
            </a:r>
            <a:r>
              <a:rPr lang="en-US" b="1" kern="1200" dirty="0">
                <a:solidFill>
                  <a:srgbClr val="FE7A10"/>
                </a:solidFill>
                <a:latin typeface="Corbel" panose="020B0503020204020204"/>
              </a:rPr>
              <a:t>Admin</a:t>
            </a: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 </a:t>
            </a:r>
          </a:p>
        </p:txBody>
      </p:sp>
      <p:sp>
        <p:nvSpPr>
          <p:cNvPr id="5" name="Rectangle 4">
            <a:extLst>
              <a:ext uri="{FF2B5EF4-FFF2-40B4-BE49-F238E27FC236}">
                <a16:creationId xmlns:a16="http://schemas.microsoft.com/office/drawing/2014/main" id="{E753C52B-EFA9-41DF-BA9F-0100DFE09F9D}"/>
              </a:ext>
            </a:extLst>
          </p:cNvPr>
          <p:cNvSpPr/>
          <p:nvPr/>
        </p:nvSpPr>
        <p:spPr>
          <a:xfrm>
            <a:off x="895443" y="612376"/>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1</a:t>
            </a:r>
          </a:p>
        </p:txBody>
      </p:sp>
      <p:sp>
        <p:nvSpPr>
          <p:cNvPr id="6" name="Rectangle 5">
            <a:extLst>
              <a:ext uri="{FF2B5EF4-FFF2-40B4-BE49-F238E27FC236}">
                <a16:creationId xmlns:a16="http://schemas.microsoft.com/office/drawing/2014/main" id="{3F988999-FD67-4F86-9090-9ACDA15DE9E1}"/>
              </a:ext>
            </a:extLst>
          </p:cNvPr>
          <p:cNvSpPr/>
          <p:nvPr/>
        </p:nvSpPr>
        <p:spPr>
          <a:xfrm>
            <a:off x="2591875" y="861785"/>
            <a:ext cx="1548000" cy="7560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Click on </a:t>
            </a:r>
            <a:r>
              <a:rPr lang="en-US" b="1" kern="1200" dirty="0">
                <a:solidFill>
                  <a:srgbClr val="FE7A10"/>
                </a:solidFill>
                <a:latin typeface="Corbel" panose="020B0503020204020204"/>
              </a:rPr>
              <a:t>User Management</a:t>
            </a: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 </a:t>
            </a:r>
          </a:p>
        </p:txBody>
      </p:sp>
      <p:sp>
        <p:nvSpPr>
          <p:cNvPr id="7" name="Rectangle 6">
            <a:extLst>
              <a:ext uri="{FF2B5EF4-FFF2-40B4-BE49-F238E27FC236}">
                <a16:creationId xmlns:a16="http://schemas.microsoft.com/office/drawing/2014/main" id="{0746C6A7-1605-48DC-9440-A8FDD607016D}"/>
              </a:ext>
            </a:extLst>
          </p:cNvPr>
          <p:cNvSpPr/>
          <p:nvPr/>
        </p:nvSpPr>
        <p:spPr>
          <a:xfrm>
            <a:off x="2923840" y="603843"/>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2</a:t>
            </a:r>
          </a:p>
        </p:txBody>
      </p:sp>
      <p:sp>
        <p:nvSpPr>
          <p:cNvPr id="8" name="Isosceles Triangle 7">
            <a:extLst>
              <a:ext uri="{FF2B5EF4-FFF2-40B4-BE49-F238E27FC236}">
                <a16:creationId xmlns:a16="http://schemas.microsoft.com/office/drawing/2014/main" id="{5F4DFDB7-7108-489E-BDA8-4B3A7C58291F}"/>
              </a:ext>
            </a:extLst>
          </p:cNvPr>
          <p:cNvSpPr/>
          <p:nvPr/>
        </p:nvSpPr>
        <p:spPr>
          <a:xfrm rot="5400000" flipH="1">
            <a:off x="2207676" y="1095785"/>
            <a:ext cx="288000" cy="288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9" name="Rectangle 8">
            <a:extLst>
              <a:ext uri="{FF2B5EF4-FFF2-40B4-BE49-F238E27FC236}">
                <a16:creationId xmlns:a16="http://schemas.microsoft.com/office/drawing/2014/main" id="{B2E217B7-A05D-408F-9BFF-3502870F90E8}"/>
              </a:ext>
            </a:extLst>
          </p:cNvPr>
          <p:cNvSpPr/>
          <p:nvPr/>
        </p:nvSpPr>
        <p:spPr>
          <a:xfrm>
            <a:off x="4620272" y="846222"/>
            <a:ext cx="1548000" cy="7560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Click on </a:t>
            </a:r>
            <a:r>
              <a:rPr lang="en-US" b="1" kern="1200" dirty="0">
                <a:solidFill>
                  <a:srgbClr val="FE7A10"/>
                </a:solidFill>
                <a:latin typeface="Corbel" panose="020B0503020204020204"/>
              </a:rPr>
              <a:t>Health Facility Merge</a:t>
            </a:r>
            <a:endPar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endParaRPr>
          </a:p>
        </p:txBody>
      </p:sp>
      <p:sp>
        <p:nvSpPr>
          <p:cNvPr id="10" name="Rectangle 9">
            <a:extLst>
              <a:ext uri="{FF2B5EF4-FFF2-40B4-BE49-F238E27FC236}">
                <a16:creationId xmlns:a16="http://schemas.microsoft.com/office/drawing/2014/main" id="{05D15967-30E6-4275-8BF5-D7DF0B9A1C21}"/>
              </a:ext>
            </a:extLst>
          </p:cNvPr>
          <p:cNvSpPr/>
          <p:nvPr/>
        </p:nvSpPr>
        <p:spPr>
          <a:xfrm>
            <a:off x="4952237" y="588280"/>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a:t>
            </a:r>
            <a:r>
              <a:rPr lang="en-US" sz="1600" b="1" kern="1200" dirty="0">
                <a:solidFill>
                  <a:srgbClr val="000546"/>
                </a:solidFill>
                <a:latin typeface="Corbel" panose="020B0503020204020204"/>
              </a:rPr>
              <a:t>3</a:t>
            </a:r>
            <a:endPar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endParaRPr>
          </a:p>
        </p:txBody>
      </p:sp>
      <p:sp>
        <p:nvSpPr>
          <p:cNvPr id="11" name="Isosceles Triangle 10">
            <a:extLst>
              <a:ext uri="{FF2B5EF4-FFF2-40B4-BE49-F238E27FC236}">
                <a16:creationId xmlns:a16="http://schemas.microsoft.com/office/drawing/2014/main" id="{C66BA7DA-742A-41EE-B9E4-CB4F570D1172}"/>
              </a:ext>
            </a:extLst>
          </p:cNvPr>
          <p:cNvSpPr/>
          <p:nvPr/>
        </p:nvSpPr>
        <p:spPr>
          <a:xfrm rot="5400000" flipH="1">
            <a:off x="4236073" y="1080222"/>
            <a:ext cx="288000" cy="288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2" name="Rectangle 11">
            <a:extLst>
              <a:ext uri="{FF2B5EF4-FFF2-40B4-BE49-F238E27FC236}">
                <a16:creationId xmlns:a16="http://schemas.microsoft.com/office/drawing/2014/main" id="{99600842-6809-4C5E-9DDC-2F3EBE12E566}"/>
              </a:ext>
            </a:extLst>
          </p:cNvPr>
          <p:cNvSpPr/>
          <p:nvPr/>
        </p:nvSpPr>
        <p:spPr>
          <a:xfrm>
            <a:off x="6640947" y="870318"/>
            <a:ext cx="1996616" cy="7560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Select the Type of Private  Health Facility that is to be Merged</a:t>
            </a:r>
          </a:p>
        </p:txBody>
      </p:sp>
      <p:sp>
        <p:nvSpPr>
          <p:cNvPr id="13" name="Rectangle 12">
            <a:extLst>
              <a:ext uri="{FF2B5EF4-FFF2-40B4-BE49-F238E27FC236}">
                <a16:creationId xmlns:a16="http://schemas.microsoft.com/office/drawing/2014/main" id="{73452985-F9BA-442A-A34E-AB231C3D05DD}"/>
              </a:ext>
            </a:extLst>
          </p:cNvPr>
          <p:cNvSpPr/>
          <p:nvPr/>
        </p:nvSpPr>
        <p:spPr>
          <a:xfrm>
            <a:off x="6972913" y="612376"/>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4</a:t>
            </a:r>
          </a:p>
        </p:txBody>
      </p:sp>
      <p:sp>
        <p:nvSpPr>
          <p:cNvPr id="14" name="Isosceles Triangle 13">
            <a:extLst>
              <a:ext uri="{FF2B5EF4-FFF2-40B4-BE49-F238E27FC236}">
                <a16:creationId xmlns:a16="http://schemas.microsoft.com/office/drawing/2014/main" id="{47EA19C0-9811-44E6-946A-FEFF5D69DE59}"/>
              </a:ext>
            </a:extLst>
          </p:cNvPr>
          <p:cNvSpPr/>
          <p:nvPr/>
        </p:nvSpPr>
        <p:spPr>
          <a:xfrm rot="5400000" flipH="1">
            <a:off x="6256749" y="1104318"/>
            <a:ext cx="288000" cy="288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9" name="TextBox 18">
            <a:extLst>
              <a:ext uri="{FF2B5EF4-FFF2-40B4-BE49-F238E27FC236}">
                <a16:creationId xmlns:a16="http://schemas.microsoft.com/office/drawing/2014/main" id="{04D7DF8D-3EE9-44F0-88B7-4574C34D9A07}"/>
              </a:ext>
            </a:extLst>
          </p:cNvPr>
          <p:cNvSpPr txBox="1"/>
          <p:nvPr/>
        </p:nvSpPr>
        <p:spPr>
          <a:xfrm>
            <a:off x="2653748" y="56272"/>
            <a:ext cx="921938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srgbClr val="FFFFFF"/>
                </a:solidFill>
                <a:effectLst/>
                <a:uLnTx/>
                <a:uFillTx/>
                <a:latin typeface="Corbel" panose="020B0503020204020204"/>
                <a:ea typeface="+mn-ea"/>
                <a:cs typeface="+mn-cs"/>
              </a:rPr>
              <a:t>User Management – Merge Private Health Facility</a:t>
            </a:r>
          </a:p>
        </p:txBody>
      </p:sp>
    </p:spTree>
    <p:extLst>
      <p:ext uri="{BB962C8B-B14F-4D97-AF65-F5344CB8AC3E}">
        <p14:creationId xmlns:p14="http://schemas.microsoft.com/office/powerpoint/2010/main" val="13867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 grpId="0" animBg="1"/>
      <p:bldP spid="8" grpId="0" animBg="1"/>
      <p:bldP spid="11"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21" name="Picture 20" descr="Graphical user interface, text, application&#10;&#10;Description automatically generated">
            <a:extLst>
              <a:ext uri="{FF2B5EF4-FFF2-40B4-BE49-F238E27FC236}">
                <a16:creationId xmlns:a16="http://schemas.microsoft.com/office/drawing/2014/main" id="{3A1F4D8C-CBB0-4632-8ADD-17A503869772}"/>
              </a:ext>
            </a:extLst>
          </p:cNvPr>
          <p:cNvPicPr>
            <a:picLocks noChangeAspect="1"/>
          </p:cNvPicPr>
          <p:nvPr/>
        </p:nvPicPr>
        <p:blipFill rotWithShape="1">
          <a:blip r:embed="rId3"/>
          <a:srcRect t="15735" r="1115" b="5824"/>
          <a:stretch/>
        </p:blipFill>
        <p:spPr>
          <a:xfrm>
            <a:off x="268799" y="1816802"/>
            <a:ext cx="10950876" cy="4883970"/>
          </a:xfrm>
          <a:prstGeom prst="rect">
            <a:avLst/>
          </a:prstGeom>
          <a:ln>
            <a:solidFill>
              <a:srgbClr val="00B0F0"/>
            </a:solidFill>
          </a:ln>
        </p:spPr>
      </p:pic>
      <p:sp>
        <p:nvSpPr>
          <p:cNvPr id="369" name="Google Shape;369;p4"/>
          <p:cNvSpPr/>
          <p:nvPr/>
        </p:nvSpPr>
        <p:spPr>
          <a:xfrm>
            <a:off x="6623603" y="3295542"/>
            <a:ext cx="2290005" cy="801858"/>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orbel"/>
              <a:ea typeface="Corbel"/>
              <a:cs typeface="Corbel"/>
              <a:sym typeface="Corbel"/>
            </a:endParaRPr>
          </a:p>
        </p:txBody>
      </p:sp>
      <p:sp>
        <p:nvSpPr>
          <p:cNvPr id="4" name="Rectangle 3">
            <a:extLst>
              <a:ext uri="{FF2B5EF4-FFF2-40B4-BE49-F238E27FC236}">
                <a16:creationId xmlns:a16="http://schemas.microsoft.com/office/drawing/2014/main" id="{686CC2AA-3C2E-4BDD-88E4-5A6AB57CE1F5}"/>
              </a:ext>
            </a:extLst>
          </p:cNvPr>
          <p:cNvSpPr/>
          <p:nvPr/>
        </p:nvSpPr>
        <p:spPr>
          <a:xfrm>
            <a:off x="563478" y="870318"/>
            <a:ext cx="1548000" cy="7560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Click on </a:t>
            </a:r>
            <a:r>
              <a:rPr lang="en-US" b="1" kern="1200" dirty="0">
                <a:solidFill>
                  <a:srgbClr val="FE7A10"/>
                </a:solidFill>
                <a:latin typeface="Corbel" panose="020B0503020204020204"/>
              </a:rPr>
              <a:t>Admin</a:t>
            </a: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 </a:t>
            </a:r>
          </a:p>
        </p:txBody>
      </p:sp>
      <p:sp>
        <p:nvSpPr>
          <p:cNvPr id="5" name="Rectangle 4">
            <a:extLst>
              <a:ext uri="{FF2B5EF4-FFF2-40B4-BE49-F238E27FC236}">
                <a16:creationId xmlns:a16="http://schemas.microsoft.com/office/drawing/2014/main" id="{E753C52B-EFA9-41DF-BA9F-0100DFE09F9D}"/>
              </a:ext>
            </a:extLst>
          </p:cNvPr>
          <p:cNvSpPr/>
          <p:nvPr/>
        </p:nvSpPr>
        <p:spPr>
          <a:xfrm>
            <a:off x="895443" y="612376"/>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1</a:t>
            </a:r>
          </a:p>
        </p:txBody>
      </p:sp>
      <p:sp>
        <p:nvSpPr>
          <p:cNvPr id="6" name="Rectangle 5">
            <a:extLst>
              <a:ext uri="{FF2B5EF4-FFF2-40B4-BE49-F238E27FC236}">
                <a16:creationId xmlns:a16="http://schemas.microsoft.com/office/drawing/2014/main" id="{3F988999-FD67-4F86-9090-9ACDA15DE9E1}"/>
              </a:ext>
            </a:extLst>
          </p:cNvPr>
          <p:cNvSpPr/>
          <p:nvPr/>
        </p:nvSpPr>
        <p:spPr>
          <a:xfrm>
            <a:off x="2591875" y="861785"/>
            <a:ext cx="1548000" cy="7560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Click on </a:t>
            </a:r>
            <a:r>
              <a:rPr lang="en-US" b="1" kern="1200" dirty="0">
                <a:solidFill>
                  <a:srgbClr val="FE7A10"/>
                </a:solidFill>
                <a:latin typeface="Corbel" panose="020B0503020204020204"/>
              </a:rPr>
              <a:t>User Management</a:t>
            </a: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 </a:t>
            </a:r>
          </a:p>
        </p:txBody>
      </p:sp>
      <p:sp>
        <p:nvSpPr>
          <p:cNvPr id="7" name="Rectangle 6">
            <a:extLst>
              <a:ext uri="{FF2B5EF4-FFF2-40B4-BE49-F238E27FC236}">
                <a16:creationId xmlns:a16="http://schemas.microsoft.com/office/drawing/2014/main" id="{0746C6A7-1605-48DC-9440-A8FDD607016D}"/>
              </a:ext>
            </a:extLst>
          </p:cNvPr>
          <p:cNvSpPr/>
          <p:nvPr/>
        </p:nvSpPr>
        <p:spPr>
          <a:xfrm>
            <a:off x="2923840" y="603843"/>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2</a:t>
            </a:r>
          </a:p>
        </p:txBody>
      </p:sp>
      <p:sp>
        <p:nvSpPr>
          <p:cNvPr id="8" name="Isosceles Triangle 7">
            <a:extLst>
              <a:ext uri="{FF2B5EF4-FFF2-40B4-BE49-F238E27FC236}">
                <a16:creationId xmlns:a16="http://schemas.microsoft.com/office/drawing/2014/main" id="{5F4DFDB7-7108-489E-BDA8-4B3A7C58291F}"/>
              </a:ext>
            </a:extLst>
          </p:cNvPr>
          <p:cNvSpPr/>
          <p:nvPr/>
        </p:nvSpPr>
        <p:spPr>
          <a:xfrm rot="5400000" flipH="1">
            <a:off x="2207676" y="1095785"/>
            <a:ext cx="288000" cy="288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9" name="Rectangle 8">
            <a:extLst>
              <a:ext uri="{FF2B5EF4-FFF2-40B4-BE49-F238E27FC236}">
                <a16:creationId xmlns:a16="http://schemas.microsoft.com/office/drawing/2014/main" id="{B2E217B7-A05D-408F-9BFF-3502870F90E8}"/>
              </a:ext>
            </a:extLst>
          </p:cNvPr>
          <p:cNvSpPr/>
          <p:nvPr/>
        </p:nvSpPr>
        <p:spPr>
          <a:xfrm>
            <a:off x="4620272" y="846222"/>
            <a:ext cx="1548000" cy="7560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Click on </a:t>
            </a:r>
            <a:r>
              <a:rPr lang="en-US" b="1" kern="1200" dirty="0">
                <a:solidFill>
                  <a:srgbClr val="FE7A10"/>
                </a:solidFill>
                <a:latin typeface="Corbel" panose="020B0503020204020204"/>
              </a:rPr>
              <a:t>Health Facility Merge</a:t>
            </a:r>
            <a:endPar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endParaRPr>
          </a:p>
        </p:txBody>
      </p:sp>
      <p:sp>
        <p:nvSpPr>
          <p:cNvPr id="10" name="Rectangle 9">
            <a:extLst>
              <a:ext uri="{FF2B5EF4-FFF2-40B4-BE49-F238E27FC236}">
                <a16:creationId xmlns:a16="http://schemas.microsoft.com/office/drawing/2014/main" id="{05D15967-30E6-4275-8BF5-D7DF0B9A1C21}"/>
              </a:ext>
            </a:extLst>
          </p:cNvPr>
          <p:cNvSpPr/>
          <p:nvPr/>
        </p:nvSpPr>
        <p:spPr>
          <a:xfrm>
            <a:off x="4952237" y="588280"/>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a:t>
            </a:r>
            <a:r>
              <a:rPr lang="en-US" sz="1600" b="1" kern="1200" dirty="0">
                <a:solidFill>
                  <a:srgbClr val="000546"/>
                </a:solidFill>
                <a:latin typeface="Corbel" panose="020B0503020204020204"/>
              </a:rPr>
              <a:t>3</a:t>
            </a:r>
            <a:endPar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endParaRPr>
          </a:p>
        </p:txBody>
      </p:sp>
      <p:sp>
        <p:nvSpPr>
          <p:cNvPr id="11" name="Isosceles Triangle 10">
            <a:extLst>
              <a:ext uri="{FF2B5EF4-FFF2-40B4-BE49-F238E27FC236}">
                <a16:creationId xmlns:a16="http://schemas.microsoft.com/office/drawing/2014/main" id="{C66BA7DA-742A-41EE-B9E4-CB4F570D1172}"/>
              </a:ext>
            </a:extLst>
          </p:cNvPr>
          <p:cNvSpPr/>
          <p:nvPr/>
        </p:nvSpPr>
        <p:spPr>
          <a:xfrm rot="5400000" flipH="1">
            <a:off x="4236073" y="1080222"/>
            <a:ext cx="288000" cy="288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2" name="Rectangle 11">
            <a:extLst>
              <a:ext uri="{FF2B5EF4-FFF2-40B4-BE49-F238E27FC236}">
                <a16:creationId xmlns:a16="http://schemas.microsoft.com/office/drawing/2014/main" id="{99600842-6809-4C5E-9DDC-2F3EBE12E566}"/>
              </a:ext>
            </a:extLst>
          </p:cNvPr>
          <p:cNvSpPr/>
          <p:nvPr/>
        </p:nvSpPr>
        <p:spPr>
          <a:xfrm>
            <a:off x="6640947" y="870318"/>
            <a:ext cx="1996616" cy="7560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Select the Type of Private  Health Facility that is to be Merged</a:t>
            </a:r>
          </a:p>
        </p:txBody>
      </p:sp>
      <p:sp>
        <p:nvSpPr>
          <p:cNvPr id="13" name="Rectangle 12">
            <a:extLst>
              <a:ext uri="{FF2B5EF4-FFF2-40B4-BE49-F238E27FC236}">
                <a16:creationId xmlns:a16="http://schemas.microsoft.com/office/drawing/2014/main" id="{73452985-F9BA-442A-A34E-AB231C3D05DD}"/>
              </a:ext>
            </a:extLst>
          </p:cNvPr>
          <p:cNvSpPr/>
          <p:nvPr/>
        </p:nvSpPr>
        <p:spPr>
          <a:xfrm>
            <a:off x="6972913" y="612376"/>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4</a:t>
            </a:r>
          </a:p>
        </p:txBody>
      </p:sp>
      <p:sp>
        <p:nvSpPr>
          <p:cNvPr id="14" name="Isosceles Triangle 13">
            <a:extLst>
              <a:ext uri="{FF2B5EF4-FFF2-40B4-BE49-F238E27FC236}">
                <a16:creationId xmlns:a16="http://schemas.microsoft.com/office/drawing/2014/main" id="{47EA19C0-9811-44E6-946A-FEFF5D69DE59}"/>
              </a:ext>
            </a:extLst>
          </p:cNvPr>
          <p:cNvSpPr/>
          <p:nvPr/>
        </p:nvSpPr>
        <p:spPr>
          <a:xfrm rot="5400000" flipH="1">
            <a:off x="6256749" y="1104318"/>
            <a:ext cx="288000" cy="288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9" name="TextBox 18">
            <a:extLst>
              <a:ext uri="{FF2B5EF4-FFF2-40B4-BE49-F238E27FC236}">
                <a16:creationId xmlns:a16="http://schemas.microsoft.com/office/drawing/2014/main" id="{04D7DF8D-3EE9-44F0-88B7-4574C34D9A07}"/>
              </a:ext>
            </a:extLst>
          </p:cNvPr>
          <p:cNvSpPr txBox="1"/>
          <p:nvPr/>
        </p:nvSpPr>
        <p:spPr>
          <a:xfrm>
            <a:off x="2653748" y="56272"/>
            <a:ext cx="953825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srgbClr val="FFFFFF"/>
                </a:solidFill>
                <a:effectLst/>
                <a:uLnTx/>
                <a:uFillTx/>
                <a:latin typeface="Corbel" panose="020B0503020204020204"/>
                <a:ea typeface="+mn-ea"/>
                <a:cs typeface="+mn-cs"/>
              </a:rPr>
              <a:t>User Management – Merge Private Health Facility</a:t>
            </a:r>
          </a:p>
        </p:txBody>
      </p:sp>
      <p:sp>
        <p:nvSpPr>
          <p:cNvPr id="16" name="Rectangle 15">
            <a:extLst>
              <a:ext uri="{FF2B5EF4-FFF2-40B4-BE49-F238E27FC236}">
                <a16:creationId xmlns:a16="http://schemas.microsoft.com/office/drawing/2014/main" id="{1E3A04BD-78CA-4421-86BE-23F96C958264}"/>
              </a:ext>
            </a:extLst>
          </p:cNvPr>
          <p:cNvSpPr/>
          <p:nvPr/>
        </p:nvSpPr>
        <p:spPr>
          <a:xfrm>
            <a:off x="9149740" y="820147"/>
            <a:ext cx="1996616" cy="7560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Select the TU</a:t>
            </a:r>
          </a:p>
        </p:txBody>
      </p:sp>
      <p:sp>
        <p:nvSpPr>
          <p:cNvPr id="17" name="Rectangle 16">
            <a:extLst>
              <a:ext uri="{FF2B5EF4-FFF2-40B4-BE49-F238E27FC236}">
                <a16:creationId xmlns:a16="http://schemas.microsoft.com/office/drawing/2014/main" id="{08D0C82A-18E3-48A9-B537-A51482385031}"/>
              </a:ext>
            </a:extLst>
          </p:cNvPr>
          <p:cNvSpPr/>
          <p:nvPr/>
        </p:nvSpPr>
        <p:spPr>
          <a:xfrm>
            <a:off x="9481706" y="562205"/>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4</a:t>
            </a:r>
          </a:p>
        </p:txBody>
      </p:sp>
      <p:sp>
        <p:nvSpPr>
          <p:cNvPr id="18" name="Isosceles Triangle 17">
            <a:extLst>
              <a:ext uri="{FF2B5EF4-FFF2-40B4-BE49-F238E27FC236}">
                <a16:creationId xmlns:a16="http://schemas.microsoft.com/office/drawing/2014/main" id="{EF0252BF-76DD-4B7C-9CC3-6C2FAE66C69C}"/>
              </a:ext>
            </a:extLst>
          </p:cNvPr>
          <p:cNvSpPr/>
          <p:nvPr/>
        </p:nvSpPr>
        <p:spPr>
          <a:xfrm rot="5400000" flipH="1">
            <a:off x="8765542" y="1054147"/>
            <a:ext cx="288000" cy="288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2" name="TextBox 21">
            <a:extLst>
              <a:ext uri="{FF2B5EF4-FFF2-40B4-BE49-F238E27FC236}">
                <a16:creationId xmlns:a16="http://schemas.microsoft.com/office/drawing/2014/main" id="{7E083164-049E-4C56-81E3-126322649B19}"/>
              </a:ext>
            </a:extLst>
          </p:cNvPr>
          <p:cNvSpPr txBox="1"/>
          <p:nvPr/>
        </p:nvSpPr>
        <p:spPr>
          <a:xfrm>
            <a:off x="1913661" y="4837476"/>
            <a:ext cx="8777785" cy="923330"/>
          </a:xfrm>
          <a:prstGeom prst="rect">
            <a:avLst/>
          </a:prstGeom>
          <a:noFill/>
          <a:ln>
            <a:solidFill>
              <a:schemeClr val="tx1"/>
            </a:solidFill>
          </a:ln>
        </p:spPr>
        <p:txBody>
          <a:bodyPr wrap="square">
            <a:spAutoFit/>
          </a:bodyPr>
          <a:lstStyle/>
          <a:p>
            <a:pPr marL="88900" lvl="1" defTabSz="826252">
              <a:spcBef>
                <a:spcPts val="300"/>
              </a:spcBef>
              <a:spcAft>
                <a:spcPts val="300"/>
              </a:spcAft>
              <a:buClr>
                <a:srgbClr val="0099FF"/>
              </a:buClr>
              <a:buSzPct val="70000"/>
              <a:defRPr/>
            </a:pPr>
            <a:r>
              <a:rPr lang="en-US" sz="1800" b="1" dirty="0"/>
              <a:t>Note: </a:t>
            </a:r>
            <a:r>
              <a:rPr lang="en-US" sz="1800" dirty="0"/>
              <a:t>In cases, where the Health Facility Type is different, then the base of the Health Facility Merge must be a “Hub”. </a:t>
            </a:r>
            <a:r>
              <a:rPr lang="en-US" sz="1800" dirty="0" err="1"/>
              <a:t>Eg</a:t>
            </a:r>
            <a:r>
              <a:rPr lang="en-US" sz="1800" dirty="0"/>
              <a:t>: If a  Hub and Lab is being merged merge, then a Lab can merge into Hub, but a Hub cannot merge into a Lab. </a:t>
            </a:r>
          </a:p>
        </p:txBody>
      </p:sp>
    </p:spTree>
    <p:extLst>
      <p:ext uri="{BB962C8B-B14F-4D97-AF65-F5344CB8AC3E}">
        <p14:creationId xmlns:p14="http://schemas.microsoft.com/office/powerpoint/2010/main" val="58152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 grpId="0" animBg="1"/>
      <p:bldP spid="8" grpId="0" animBg="1"/>
      <p:bldP spid="11" grpId="0" animBg="1"/>
      <p:bldP spid="14"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13" name="Picture 12" descr="Graphical user interface, application&#10;&#10;Description automatically generated">
            <a:extLst>
              <a:ext uri="{FF2B5EF4-FFF2-40B4-BE49-F238E27FC236}">
                <a16:creationId xmlns:a16="http://schemas.microsoft.com/office/drawing/2014/main" id="{86DA3EA5-71C9-445D-BECF-C000D25FCD94}"/>
              </a:ext>
            </a:extLst>
          </p:cNvPr>
          <p:cNvPicPr>
            <a:picLocks noChangeAspect="1"/>
          </p:cNvPicPr>
          <p:nvPr/>
        </p:nvPicPr>
        <p:blipFill rotWithShape="1">
          <a:blip r:embed="rId3"/>
          <a:srcRect l="13840" t="16092" r="2192" b="5824"/>
          <a:stretch/>
        </p:blipFill>
        <p:spPr>
          <a:xfrm>
            <a:off x="267286" y="1626318"/>
            <a:ext cx="11657429" cy="5002524"/>
          </a:xfrm>
          <a:prstGeom prst="rect">
            <a:avLst/>
          </a:prstGeom>
          <a:ln>
            <a:solidFill>
              <a:schemeClr val="accent1"/>
            </a:solidFill>
          </a:ln>
        </p:spPr>
      </p:pic>
      <p:sp>
        <p:nvSpPr>
          <p:cNvPr id="4" name="Speech Bubble: Rectangle 3">
            <a:extLst>
              <a:ext uri="{FF2B5EF4-FFF2-40B4-BE49-F238E27FC236}">
                <a16:creationId xmlns:a16="http://schemas.microsoft.com/office/drawing/2014/main" id="{406235B1-A7F1-4BED-BF9B-24D76EE46D72}"/>
              </a:ext>
            </a:extLst>
          </p:cNvPr>
          <p:cNvSpPr/>
          <p:nvPr/>
        </p:nvSpPr>
        <p:spPr>
          <a:xfrm>
            <a:off x="5080895" y="4920158"/>
            <a:ext cx="3688080" cy="833119"/>
          </a:xfrm>
          <a:prstGeom prst="wedgeRectCallout">
            <a:avLst>
              <a:gd name="adj1" fmla="val -70030"/>
              <a:gd name="adj2" fmla="val 6321"/>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On Selecting Private Lab, the list of Labs that are under the TU are displayed. </a:t>
            </a:r>
            <a:endParaRPr lang="en-IN" dirty="0">
              <a:solidFill>
                <a:schemeClr val="tx1"/>
              </a:solidFill>
            </a:endParaRPr>
          </a:p>
        </p:txBody>
      </p:sp>
      <p:sp>
        <p:nvSpPr>
          <p:cNvPr id="5" name="Right Brace 4">
            <a:extLst>
              <a:ext uri="{FF2B5EF4-FFF2-40B4-BE49-F238E27FC236}">
                <a16:creationId xmlns:a16="http://schemas.microsoft.com/office/drawing/2014/main" id="{5B589D7D-5800-4399-A0EF-6E89EF2FF428}"/>
              </a:ext>
            </a:extLst>
          </p:cNvPr>
          <p:cNvSpPr/>
          <p:nvPr/>
        </p:nvSpPr>
        <p:spPr>
          <a:xfrm rot="10800000" flipH="1">
            <a:off x="4118319" y="4093797"/>
            <a:ext cx="158260" cy="2535044"/>
          </a:xfrm>
          <a:prstGeom prst="rightBrace">
            <a:avLst>
              <a:gd name="adj1" fmla="val 8333"/>
              <a:gd name="adj2" fmla="val 49204"/>
            </a:avLst>
          </a:prstGeom>
          <a:ln w="38100">
            <a:solidFill>
              <a:srgbClr val="FE7A1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Rectangle 5">
            <a:extLst>
              <a:ext uri="{FF2B5EF4-FFF2-40B4-BE49-F238E27FC236}">
                <a16:creationId xmlns:a16="http://schemas.microsoft.com/office/drawing/2014/main" id="{6A6DF774-E48D-4E28-A68F-7AA3B1386BA3}"/>
              </a:ext>
            </a:extLst>
          </p:cNvPr>
          <p:cNvSpPr/>
          <p:nvPr/>
        </p:nvSpPr>
        <p:spPr>
          <a:xfrm>
            <a:off x="563478" y="870318"/>
            <a:ext cx="1548000" cy="7560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Click on Merge Facility </a:t>
            </a:r>
          </a:p>
        </p:txBody>
      </p:sp>
      <p:sp>
        <p:nvSpPr>
          <p:cNvPr id="7" name="Rectangle 6">
            <a:extLst>
              <a:ext uri="{FF2B5EF4-FFF2-40B4-BE49-F238E27FC236}">
                <a16:creationId xmlns:a16="http://schemas.microsoft.com/office/drawing/2014/main" id="{7EA52D97-6FB6-45EE-B919-F212D2FE7ED9}"/>
              </a:ext>
            </a:extLst>
          </p:cNvPr>
          <p:cNvSpPr/>
          <p:nvPr/>
        </p:nvSpPr>
        <p:spPr>
          <a:xfrm>
            <a:off x="895443" y="612376"/>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6</a:t>
            </a:r>
          </a:p>
        </p:txBody>
      </p:sp>
      <p:sp>
        <p:nvSpPr>
          <p:cNvPr id="8" name="Google Shape;369;p4">
            <a:extLst>
              <a:ext uri="{FF2B5EF4-FFF2-40B4-BE49-F238E27FC236}">
                <a16:creationId xmlns:a16="http://schemas.microsoft.com/office/drawing/2014/main" id="{08FA8FBD-F667-45D5-8C83-3832CA3DD97B}"/>
              </a:ext>
            </a:extLst>
          </p:cNvPr>
          <p:cNvSpPr/>
          <p:nvPr/>
        </p:nvSpPr>
        <p:spPr>
          <a:xfrm>
            <a:off x="9335424" y="4200323"/>
            <a:ext cx="905856" cy="216932"/>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9" name="TextBox 8">
            <a:extLst>
              <a:ext uri="{FF2B5EF4-FFF2-40B4-BE49-F238E27FC236}">
                <a16:creationId xmlns:a16="http://schemas.microsoft.com/office/drawing/2014/main" id="{93F2F49A-F37A-4E17-8E70-29EBD20F2EC5}"/>
              </a:ext>
            </a:extLst>
          </p:cNvPr>
          <p:cNvSpPr txBox="1"/>
          <p:nvPr/>
        </p:nvSpPr>
        <p:spPr>
          <a:xfrm>
            <a:off x="9566029" y="2488041"/>
            <a:ext cx="1899139" cy="1329595"/>
          </a:xfrm>
          <a:prstGeom prst="wedgeRectCallout">
            <a:avLst>
              <a:gd name="adj1" fmla="val -34795"/>
              <a:gd name="adj2" fmla="val 79740"/>
            </a:avLst>
          </a:prstGeom>
          <a:noFill/>
          <a:ln w="28575">
            <a:solidFill>
              <a:srgbClr val="FE7A10"/>
            </a:solidFill>
          </a:ln>
        </p:spPr>
        <p:txBody>
          <a:bodyPr wrap="square" lIns="0" tIns="36576" rIns="0" bIns="0" rtlCol="0">
            <a:spAutoFit/>
          </a:bodyPr>
          <a:lstStyle>
            <a:defPPr>
              <a:defRPr lang="en-US"/>
            </a:defPPr>
            <a:lvl2pPr marL="88900" lvl="1" defTabSz="826252">
              <a:spcBef>
                <a:spcPts val="300"/>
              </a:spcBef>
              <a:spcAft>
                <a:spcPts val="300"/>
              </a:spcAft>
              <a:buClr>
                <a:srgbClr val="0099FF"/>
              </a:buClr>
              <a:buSzPct val="70000"/>
            </a:lvl2pPr>
          </a:lstStyle>
          <a:p>
            <a:pPr marL="88900" marR="0" lvl="1" indent="0" algn="l" defTabSz="826252" rtl="0" eaLnBrk="1" fontAlgn="auto" latinLnBrk="0" hangingPunct="1">
              <a:lnSpc>
                <a:spcPct val="100000"/>
              </a:lnSpc>
              <a:spcBef>
                <a:spcPts val="300"/>
              </a:spcBef>
              <a:spcAft>
                <a:spcPts val="300"/>
              </a:spcAft>
              <a:buClr>
                <a:srgbClr val="0099FF"/>
              </a:buClr>
              <a:buSzPct val="70000"/>
              <a:buFontTx/>
              <a:buNone/>
              <a:tabLst/>
              <a:defRPr/>
            </a:pPr>
            <a:r>
              <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rPr>
              <a:t>Select the facility that needs to be merged with another facility. This facility will disappear</a:t>
            </a:r>
            <a:r>
              <a:rPr kumimoji="0" lang="en-US" sz="1400" b="0" i="0" u="none" strike="noStrike" kern="1200" cap="none" spc="0" normalizeH="0" noProof="0" dirty="0">
                <a:ln>
                  <a:noFill/>
                </a:ln>
                <a:solidFill>
                  <a:srgbClr val="000000"/>
                </a:solidFill>
                <a:effectLst/>
                <a:uLnTx/>
                <a:uFillTx/>
                <a:latin typeface="Corbel" panose="020B0503020204020204"/>
                <a:ea typeface="+mn-ea"/>
                <a:cs typeface="+mn-cs"/>
              </a:rPr>
              <a:t> after the merge is completed</a:t>
            </a:r>
            <a:endPar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0" name="TextBox 9">
            <a:extLst>
              <a:ext uri="{FF2B5EF4-FFF2-40B4-BE49-F238E27FC236}">
                <a16:creationId xmlns:a16="http://schemas.microsoft.com/office/drawing/2014/main" id="{89CF9310-05D4-48CE-979B-84DF252084BF}"/>
              </a:ext>
            </a:extLst>
          </p:cNvPr>
          <p:cNvSpPr txBox="1"/>
          <p:nvPr/>
        </p:nvSpPr>
        <p:spPr>
          <a:xfrm>
            <a:off x="2653747" y="56272"/>
            <a:ext cx="881142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srgbClr val="FFFFFF"/>
                </a:solidFill>
                <a:effectLst/>
                <a:uLnTx/>
                <a:uFillTx/>
                <a:latin typeface="Corbel" panose="020B0503020204020204"/>
                <a:ea typeface="+mn-ea"/>
                <a:cs typeface="+mn-cs"/>
              </a:rPr>
              <a:t>User Management – Merge Private Health Facility </a:t>
            </a:r>
          </a:p>
        </p:txBody>
      </p:sp>
    </p:spTree>
    <p:extLst>
      <p:ext uri="{BB962C8B-B14F-4D97-AF65-F5344CB8AC3E}">
        <p14:creationId xmlns:p14="http://schemas.microsoft.com/office/powerpoint/2010/main" val="304934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7e50980c5c_1_471"/>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Corbel"/>
              <a:buNone/>
            </a:pPr>
            <a:r>
              <a:rPr lang="en-IN"/>
              <a:t>Description of Changes</a:t>
            </a:r>
            <a:endParaRPr/>
          </a:p>
        </p:txBody>
      </p:sp>
      <p:sp>
        <p:nvSpPr>
          <p:cNvPr id="298" name="Google Shape;298;g7e50980c5c_1_471"/>
          <p:cNvSpPr txBox="1">
            <a:spLocks noGrp="1"/>
          </p:cNvSpPr>
          <p:nvPr>
            <p:ph type="body" idx="1"/>
          </p:nvPr>
        </p:nvSpPr>
        <p:spPr>
          <a:xfrm>
            <a:off x="3579413" y="790522"/>
            <a:ext cx="8180465" cy="5267729"/>
          </a:xfrm>
          <a:prstGeom prst="rect">
            <a:avLst/>
          </a:prstGeom>
          <a:noFill/>
          <a:ln>
            <a:noFill/>
          </a:ln>
        </p:spPr>
        <p:txBody>
          <a:bodyPr spcFirstLastPara="1" wrap="square" lIns="91425" tIns="45700" rIns="91425" bIns="45700" anchor="t" anchorCtr="0">
            <a:noAutofit/>
          </a:bodyPr>
          <a:lstStyle/>
          <a:p>
            <a:pPr marL="0" lvl="2" indent="0" algn="l" rtl="0">
              <a:lnSpc>
                <a:spcPct val="130000"/>
              </a:lnSpc>
              <a:spcBef>
                <a:spcPts val="0"/>
              </a:spcBef>
              <a:spcAft>
                <a:spcPts val="0"/>
              </a:spcAft>
              <a:buClr>
                <a:srgbClr val="0099FF"/>
              </a:buClr>
              <a:buSzPts val="1260"/>
              <a:buNone/>
            </a:pPr>
            <a:r>
              <a:rPr lang="en-IN" sz="1800" b="1" dirty="0">
                <a:solidFill>
                  <a:srgbClr val="0C0C0C"/>
                </a:solidFill>
              </a:rPr>
              <a:t>Existing Problem:</a:t>
            </a:r>
            <a:endParaRPr dirty="0"/>
          </a:p>
          <a:p>
            <a:pPr marL="444500" lvl="2" indent="-444500" algn="l" rtl="0">
              <a:lnSpc>
                <a:spcPct val="130000"/>
              </a:lnSpc>
              <a:spcBef>
                <a:spcPts val="0"/>
              </a:spcBef>
              <a:spcAft>
                <a:spcPts val="0"/>
              </a:spcAft>
              <a:buClr>
                <a:srgbClr val="0099FF"/>
              </a:buClr>
              <a:buSzPts val="1260"/>
              <a:buFont typeface="Arial"/>
              <a:buChar char="►"/>
            </a:pPr>
            <a:r>
              <a:rPr lang="en-IN" sz="1800" dirty="0">
                <a:solidFill>
                  <a:srgbClr val="0C0C0C"/>
                </a:solidFill>
              </a:rPr>
              <a:t>Currently in Nikshay there are Health Facility records duplicated for various reasons. These erroneous records need to be cleaned by merging all related patient notifications, lab records and users into the original Health facility.</a:t>
            </a:r>
            <a:endParaRPr dirty="0"/>
          </a:p>
          <a:p>
            <a:pPr marL="0" lvl="2" indent="0" algn="l" rtl="0">
              <a:lnSpc>
                <a:spcPct val="130000"/>
              </a:lnSpc>
              <a:spcBef>
                <a:spcPts val="0"/>
              </a:spcBef>
              <a:spcAft>
                <a:spcPts val="0"/>
              </a:spcAft>
              <a:buClr>
                <a:srgbClr val="0099FF"/>
              </a:buClr>
              <a:buSzPts val="1260"/>
              <a:buNone/>
            </a:pPr>
            <a:r>
              <a:rPr lang="en-IN" sz="1800" b="1" dirty="0">
                <a:solidFill>
                  <a:srgbClr val="0C0C0C"/>
                </a:solidFill>
              </a:rPr>
              <a:t>The new feature:</a:t>
            </a:r>
            <a:endParaRPr dirty="0"/>
          </a:p>
          <a:p>
            <a:pPr marL="444500" lvl="2" indent="-444500" algn="l" rtl="0">
              <a:lnSpc>
                <a:spcPct val="130000"/>
              </a:lnSpc>
              <a:spcBef>
                <a:spcPts val="0"/>
              </a:spcBef>
              <a:spcAft>
                <a:spcPts val="0"/>
              </a:spcAft>
              <a:buClr>
                <a:srgbClr val="0099FF"/>
              </a:buClr>
              <a:buSzPts val="1260"/>
              <a:buFont typeface="Arial"/>
              <a:buChar char="►"/>
            </a:pPr>
            <a:r>
              <a:rPr lang="en-IN" sz="1800" dirty="0">
                <a:solidFill>
                  <a:srgbClr val="0C0C0C"/>
                </a:solidFill>
              </a:rPr>
              <a:t>Merge a duplicate Health Facility record into the original record that need to be maintained . </a:t>
            </a:r>
          </a:p>
          <a:p>
            <a:pPr marL="444500" lvl="2" indent="-444500" algn="l" rtl="0">
              <a:lnSpc>
                <a:spcPct val="130000"/>
              </a:lnSpc>
              <a:spcBef>
                <a:spcPts val="0"/>
              </a:spcBef>
              <a:spcAft>
                <a:spcPts val="0"/>
              </a:spcAft>
              <a:buClr>
                <a:srgbClr val="0099FF"/>
              </a:buClr>
              <a:buSzPts val="1260"/>
              <a:buFont typeface="Arial"/>
              <a:buChar char="►"/>
            </a:pPr>
            <a:r>
              <a:rPr lang="en-IN" sz="1800" dirty="0">
                <a:solidFill>
                  <a:srgbClr val="0C0C0C"/>
                </a:solidFill>
              </a:rPr>
              <a:t>User can select the type of Health Facilities that they choose to merge. </a:t>
            </a:r>
          </a:p>
          <a:p>
            <a:pPr marL="444500" lvl="2" indent="-444500" algn="l" rtl="0">
              <a:lnSpc>
                <a:spcPct val="130000"/>
              </a:lnSpc>
              <a:spcBef>
                <a:spcPts val="0"/>
              </a:spcBef>
              <a:spcAft>
                <a:spcPts val="0"/>
              </a:spcAft>
              <a:buClr>
                <a:srgbClr val="0099FF"/>
              </a:buClr>
              <a:buSzPts val="1260"/>
              <a:buFont typeface="Arial"/>
              <a:buChar char="►"/>
            </a:pPr>
            <a:r>
              <a:rPr lang="en-IN" sz="1800" dirty="0">
                <a:solidFill>
                  <a:srgbClr val="0C0C0C"/>
                </a:solidFill>
              </a:rPr>
              <a:t>When a Health Facility is merged, all linkages with patients, tests, staff, DBT records etc of the Merged Health Facility are relinked to the retained Health Facility. After merging the merged HF will no longer be visible in User Management. </a:t>
            </a:r>
          </a:p>
          <a:p>
            <a:pPr marL="444500" lvl="2" indent="-444500" algn="l" rtl="0">
              <a:lnSpc>
                <a:spcPct val="130000"/>
              </a:lnSpc>
              <a:spcBef>
                <a:spcPts val="0"/>
              </a:spcBef>
              <a:spcAft>
                <a:spcPts val="0"/>
              </a:spcAft>
              <a:buClr>
                <a:srgbClr val="0099FF"/>
              </a:buClr>
              <a:buSzPts val="1260"/>
              <a:buFont typeface="Arial"/>
              <a:buChar char="►"/>
            </a:pPr>
            <a:r>
              <a:rPr lang="en-IN" sz="1800" dirty="0">
                <a:solidFill>
                  <a:srgbClr val="0C0C0C"/>
                </a:solidFill>
              </a:rPr>
              <a:t>Whenever  a Health facility gets merged, a notification is sent to the parent hierarchies (State, District, TU and concerned Health Facilities)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D1ABE4D9-3910-4F60-AF12-99833B8BFFE2}"/>
              </a:ext>
            </a:extLst>
          </p:cNvPr>
          <p:cNvPicPr>
            <a:picLocks noChangeAspect="1"/>
          </p:cNvPicPr>
          <p:nvPr/>
        </p:nvPicPr>
        <p:blipFill rotWithShape="1">
          <a:blip r:embed="rId3"/>
          <a:srcRect l="12692" t="15962" b="6235"/>
          <a:stretch/>
        </p:blipFill>
        <p:spPr>
          <a:xfrm>
            <a:off x="131298" y="1999335"/>
            <a:ext cx="11929403" cy="4640615"/>
          </a:xfrm>
          <a:prstGeom prst="rect">
            <a:avLst/>
          </a:prstGeom>
          <a:ln>
            <a:solidFill>
              <a:schemeClr val="accent1"/>
            </a:solidFill>
          </a:ln>
        </p:spPr>
      </p:pic>
      <p:sp>
        <p:nvSpPr>
          <p:cNvPr id="5" name="Rectangle 4">
            <a:extLst>
              <a:ext uri="{FF2B5EF4-FFF2-40B4-BE49-F238E27FC236}">
                <a16:creationId xmlns:a16="http://schemas.microsoft.com/office/drawing/2014/main" id="{04475833-39FE-4085-9C4F-403E58E93FDF}"/>
              </a:ext>
            </a:extLst>
          </p:cNvPr>
          <p:cNvSpPr/>
          <p:nvPr/>
        </p:nvSpPr>
        <p:spPr>
          <a:xfrm>
            <a:off x="506437" y="870318"/>
            <a:ext cx="1605041" cy="888144"/>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Click on Merge Facility </a:t>
            </a:r>
          </a:p>
        </p:txBody>
      </p:sp>
      <p:sp>
        <p:nvSpPr>
          <p:cNvPr id="6" name="Rectangle 5">
            <a:extLst>
              <a:ext uri="{FF2B5EF4-FFF2-40B4-BE49-F238E27FC236}">
                <a16:creationId xmlns:a16="http://schemas.microsoft.com/office/drawing/2014/main" id="{3F35CD10-B5E9-4D06-9C93-CE365B628689}"/>
              </a:ext>
            </a:extLst>
          </p:cNvPr>
          <p:cNvSpPr/>
          <p:nvPr/>
        </p:nvSpPr>
        <p:spPr>
          <a:xfrm>
            <a:off x="895443" y="612376"/>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6</a:t>
            </a:r>
          </a:p>
        </p:txBody>
      </p:sp>
      <p:sp>
        <p:nvSpPr>
          <p:cNvPr id="7" name="Right Brace 6">
            <a:extLst>
              <a:ext uri="{FF2B5EF4-FFF2-40B4-BE49-F238E27FC236}">
                <a16:creationId xmlns:a16="http://schemas.microsoft.com/office/drawing/2014/main" id="{6B3EE268-1F30-4FD4-8DD7-E7EC6DAC3EB3}"/>
              </a:ext>
            </a:extLst>
          </p:cNvPr>
          <p:cNvSpPr/>
          <p:nvPr/>
        </p:nvSpPr>
        <p:spPr>
          <a:xfrm>
            <a:off x="8199975" y="4319643"/>
            <a:ext cx="240640" cy="1343058"/>
          </a:xfrm>
          <a:prstGeom prst="rightBrace">
            <a:avLst>
              <a:gd name="adj1" fmla="val 34524"/>
              <a:gd name="adj2" fmla="val 49204"/>
            </a:avLst>
          </a:prstGeom>
          <a:ln w="38100">
            <a:solidFill>
              <a:srgbClr val="FE7A1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8" name="Speech Bubble: Rectangle 7">
            <a:extLst>
              <a:ext uri="{FF2B5EF4-FFF2-40B4-BE49-F238E27FC236}">
                <a16:creationId xmlns:a16="http://schemas.microsoft.com/office/drawing/2014/main" id="{AB5F5144-8BFB-4A16-A43B-562D2366E730}"/>
              </a:ext>
            </a:extLst>
          </p:cNvPr>
          <p:cNvSpPr/>
          <p:nvPr/>
        </p:nvSpPr>
        <p:spPr>
          <a:xfrm>
            <a:off x="649291" y="5662700"/>
            <a:ext cx="3688080" cy="833119"/>
          </a:xfrm>
          <a:prstGeom prst="wedgeRectCallout">
            <a:avLst>
              <a:gd name="adj1" fmla="val 51549"/>
              <a:gd name="adj2" fmla="val -133113"/>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Select the Health Facility where the previously selected Private facility will be merged into.</a:t>
            </a:r>
          </a:p>
          <a:p>
            <a:pPr algn="ctr"/>
            <a:r>
              <a:rPr lang="en-GB" b="1" dirty="0">
                <a:solidFill>
                  <a:schemeClr val="tx1"/>
                </a:solidFill>
              </a:rPr>
              <a:t>This facility will be retained</a:t>
            </a:r>
            <a:r>
              <a:rPr lang="en-GB" dirty="0">
                <a:solidFill>
                  <a:schemeClr val="tx1"/>
                </a:solidFill>
              </a:rPr>
              <a:t> </a:t>
            </a:r>
            <a:endParaRPr lang="en-IN" dirty="0">
              <a:solidFill>
                <a:schemeClr val="tx1"/>
              </a:solidFill>
            </a:endParaRPr>
          </a:p>
        </p:txBody>
      </p:sp>
      <p:sp>
        <p:nvSpPr>
          <p:cNvPr id="9" name="Rectangle 8">
            <a:extLst>
              <a:ext uri="{FF2B5EF4-FFF2-40B4-BE49-F238E27FC236}">
                <a16:creationId xmlns:a16="http://schemas.microsoft.com/office/drawing/2014/main" id="{4011188C-0D11-4556-9CAA-59A143AC7F1A}"/>
              </a:ext>
            </a:extLst>
          </p:cNvPr>
          <p:cNvSpPr/>
          <p:nvPr/>
        </p:nvSpPr>
        <p:spPr>
          <a:xfrm>
            <a:off x="2591874" y="861784"/>
            <a:ext cx="1795773" cy="888143"/>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kern="1200" dirty="0">
                <a:solidFill>
                  <a:srgbClr val="FE7A10"/>
                </a:solidFill>
                <a:latin typeface="Corbel" panose="020B0503020204020204"/>
              </a:rPr>
              <a:t>Enter details required and click  on Merge Health Facility</a:t>
            </a:r>
            <a:endPar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endParaRPr>
          </a:p>
        </p:txBody>
      </p:sp>
      <p:sp>
        <p:nvSpPr>
          <p:cNvPr id="10" name="Rectangle 9">
            <a:extLst>
              <a:ext uri="{FF2B5EF4-FFF2-40B4-BE49-F238E27FC236}">
                <a16:creationId xmlns:a16="http://schemas.microsoft.com/office/drawing/2014/main" id="{AAD5D4CB-BB3A-41C1-8615-7101997E55D8}"/>
              </a:ext>
            </a:extLst>
          </p:cNvPr>
          <p:cNvSpPr/>
          <p:nvPr/>
        </p:nvSpPr>
        <p:spPr>
          <a:xfrm>
            <a:off x="3015909" y="612376"/>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a:t>
            </a:r>
            <a:r>
              <a:rPr lang="en-US" sz="1600" b="1" kern="1200" dirty="0">
                <a:solidFill>
                  <a:srgbClr val="000546"/>
                </a:solidFill>
                <a:latin typeface="Corbel" panose="020B0503020204020204"/>
              </a:rPr>
              <a:t>7</a:t>
            </a:r>
            <a:endPar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endParaRPr>
          </a:p>
        </p:txBody>
      </p:sp>
      <p:sp>
        <p:nvSpPr>
          <p:cNvPr id="11" name="Isosceles Triangle 10">
            <a:extLst>
              <a:ext uri="{FF2B5EF4-FFF2-40B4-BE49-F238E27FC236}">
                <a16:creationId xmlns:a16="http://schemas.microsoft.com/office/drawing/2014/main" id="{BE65203D-D4B9-4F36-879D-CAC48ABF15C1}"/>
              </a:ext>
            </a:extLst>
          </p:cNvPr>
          <p:cNvSpPr/>
          <p:nvPr/>
        </p:nvSpPr>
        <p:spPr>
          <a:xfrm rot="5400000" flipH="1">
            <a:off x="2207676" y="1095785"/>
            <a:ext cx="288000" cy="288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2" name="Google Shape;369;p4">
            <a:extLst>
              <a:ext uri="{FF2B5EF4-FFF2-40B4-BE49-F238E27FC236}">
                <a16:creationId xmlns:a16="http://schemas.microsoft.com/office/drawing/2014/main" id="{1815934F-6413-4CA0-A74B-4FA92DA31ABA}"/>
              </a:ext>
            </a:extLst>
          </p:cNvPr>
          <p:cNvSpPr/>
          <p:nvPr/>
        </p:nvSpPr>
        <p:spPr>
          <a:xfrm>
            <a:off x="6372600" y="5906377"/>
            <a:ext cx="1575645" cy="339677"/>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3" name="Rectangular Callout 26">
            <a:extLst>
              <a:ext uri="{FF2B5EF4-FFF2-40B4-BE49-F238E27FC236}">
                <a16:creationId xmlns:a16="http://schemas.microsoft.com/office/drawing/2014/main" id="{2BFF3A20-C88B-4B51-9687-E64108AE792C}"/>
              </a:ext>
            </a:extLst>
          </p:cNvPr>
          <p:cNvSpPr/>
          <p:nvPr/>
        </p:nvSpPr>
        <p:spPr>
          <a:xfrm flipH="1">
            <a:off x="9723215" y="4453543"/>
            <a:ext cx="2412516" cy="738664"/>
          </a:xfrm>
          <a:prstGeom prst="wedgeRectCallout">
            <a:avLst>
              <a:gd name="adj1" fmla="val 80440"/>
              <a:gd name="adj2" fmla="val -3274"/>
            </a:avLst>
          </a:prstGeom>
          <a:solidFill>
            <a:schemeClr val="bg1"/>
          </a:solidFill>
          <a:ln w="28575">
            <a:solidFill>
              <a:srgbClr val="FE7A10"/>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000000"/>
                </a:solidFill>
                <a:effectLst/>
                <a:uLnTx/>
                <a:uFillTx/>
                <a:latin typeface="Corbel" panose="020B0503020204020204"/>
                <a:ea typeface="+mn-ea"/>
                <a:cs typeface="+mn-cs"/>
              </a:rPr>
              <a:t>Select the Health Facility, Enter Remarks and  tick the Check Box </a:t>
            </a:r>
          </a:p>
        </p:txBody>
      </p:sp>
      <p:sp>
        <p:nvSpPr>
          <p:cNvPr id="14" name="Rectangular Callout 20">
            <a:extLst>
              <a:ext uri="{FF2B5EF4-FFF2-40B4-BE49-F238E27FC236}">
                <a16:creationId xmlns:a16="http://schemas.microsoft.com/office/drawing/2014/main" id="{44140577-BCA2-410E-8055-C0B3C6031433}"/>
              </a:ext>
            </a:extLst>
          </p:cNvPr>
          <p:cNvSpPr/>
          <p:nvPr/>
        </p:nvSpPr>
        <p:spPr>
          <a:xfrm flipH="1">
            <a:off x="8859436" y="5546147"/>
            <a:ext cx="1797704" cy="523220"/>
          </a:xfrm>
          <a:prstGeom prst="wedgeRectCallout">
            <a:avLst>
              <a:gd name="adj1" fmla="val 100616"/>
              <a:gd name="adj2" fmla="val 60120"/>
            </a:avLst>
          </a:prstGeom>
          <a:ln w="28575">
            <a:solidFill>
              <a:srgbClr val="FE7A10"/>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000000"/>
                </a:solidFill>
                <a:effectLst/>
                <a:uLnTx/>
                <a:uFillTx/>
                <a:latin typeface="Corbel" panose="020B0503020204020204"/>
                <a:ea typeface="+mn-ea"/>
                <a:cs typeface="+mn-cs"/>
              </a:rPr>
              <a:t>Click here to process the </a:t>
            </a:r>
            <a:r>
              <a:rPr lang="en-IN" kern="1200" dirty="0">
                <a:latin typeface="Corbel" panose="020B0503020204020204"/>
                <a:ea typeface="+mn-ea"/>
                <a:cs typeface="+mn-cs"/>
              </a:rPr>
              <a:t>Merge Request</a:t>
            </a:r>
            <a:endParaRPr kumimoji="0" lang="en-IN" sz="14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5" name="TextBox 14">
            <a:extLst>
              <a:ext uri="{FF2B5EF4-FFF2-40B4-BE49-F238E27FC236}">
                <a16:creationId xmlns:a16="http://schemas.microsoft.com/office/drawing/2014/main" id="{33DC8A8A-DD8C-493D-8DB6-2B6C0BB18A3C}"/>
              </a:ext>
            </a:extLst>
          </p:cNvPr>
          <p:cNvSpPr txBox="1"/>
          <p:nvPr/>
        </p:nvSpPr>
        <p:spPr>
          <a:xfrm>
            <a:off x="2653747" y="56272"/>
            <a:ext cx="883955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srgbClr val="FFFFFF"/>
                </a:solidFill>
                <a:effectLst/>
                <a:uLnTx/>
                <a:uFillTx/>
                <a:latin typeface="Corbel" panose="020B0503020204020204"/>
                <a:ea typeface="+mn-ea"/>
                <a:cs typeface="+mn-cs"/>
              </a:rPr>
              <a:t>User Management – Merge Private Health Facility</a:t>
            </a:r>
          </a:p>
        </p:txBody>
      </p:sp>
      <p:sp>
        <p:nvSpPr>
          <p:cNvPr id="16" name="Speech Bubble: Rectangle 15">
            <a:extLst>
              <a:ext uri="{FF2B5EF4-FFF2-40B4-BE49-F238E27FC236}">
                <a16:creationId xmlns:a16="http://schemas.microsoft.com/office/drawing/2014/main" id="{3C1F9259-2C9B-4259-B4D8-FF1440E8BF17}"/>
              </a:ext>
            </a:extLst>
          </p:cNvPr>
          <p:cNvSpPr/>
          <p:nvPr/>
        </p:nvSpPr>
        <p:spPr>
          <a:xfrm>
            <a:off x="649292" y="4302057"/>
            <a:ext cx="2366618" cy="537229"/>
          </a:xfrm>
          <a:prstGeom prst="wedgeRectCallout">
            <a:avLst>
              <a:gd name="adj1" fmla="val 116028"/>
              <a:gd name="adj2" fmla="val 8630"/>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Note the number of patient records that this will affect</a:t>
            </a:r>
            <a:endParaRPr lang="en-IN" dirty="0">
              <a:solidFill>
                <a:schemeClr val="tx1"/>
              </a:solidFill>
            </a:endParaRPr>
          </a:p>
        </p:txBody>
      </p:sp>
    </p:spTree>
    <p:extLst>
      <p:ext uri="{BB962C8B-B14F-4D97-AF65-F5344CB8AC3E}">
        <p14:creationId xmlns:p14="http://schemas.microsoft.com/office/powerpoint/2010/main" val="309994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18" name="Picture 17" descr="Graphical user interface, application&#10;&#10;Description automatically generated">
            <a:extLst>
              <a:ext uri="{FF2B5EF4-FFF2-40B4-BE49-F238E27FC236}">
                <a16:creationId xmlns:a16="http://schemas.microsoft.com/office/drawing/2014/main" id="{8B7F697F-000F-4661-B908-86CE14898D7C}"/>
              </a:ext>
            </a:extLst>
          </p:cNvPr>
          <p:cNvPicPr>
            <a:picLocks noChangeAspect="1"/>
          </p:cNvPicPr>
          <p:nvPr/>
        </p:nvPicPr>
        <p:blipFill rotWithShape="1">
          <a:blip r:embed="rId3"/>
          <a:srcRect t="10648" r="923" b="10955"/>
          <a:stretch/>
        </p:blipFill>
        <p:spPr>
          <a:xfrm>
            <a:off x="220195" y="1824304"/>
            <a:ext cx="11859264" cy="4821123"/>
          </a:xfrm>
          <a:prstGeom prst="rect">
            <a:avLst/>
          </a:prstGeom>
        </p:spPr>
      </p:pic>
      <p:sp>
        <p:nvSpPr>
          <p:cNvPr id="4" name="Rectangle 3">
            <a:extLst>
              <a:ext uri="{FF2B5EF4-FFF2-40B4-BE49-F238E27FC236}">
                <a16:creationId xmlns:a16="http://schemas.microsoft.com/office/drawing/2014/main" id="{0992BB0B-6F79-4981-B40D-D9047EEB29A9}"/>
              </a:ext>
            </a:extLst>
          </p:cNvPr>
          <p:cNvSpPr/>
          <p:nvPr/>
        </p:nvSpPr>
        <p:spPr>
          <a:xfrm>
            <a:off x="506437" y="870318"/>
            <a:ext cx="1605041" cy="888144"/>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Click on Merge Facility </a:t>
            </a:r>
          </a:p>
        </p:txBody>
      </p:sp>
      <p:sp>
        <p:nvSpPr>
          <p:cNvPr id="5" name="Rectangle 4">
            <a:extLst>
              <a:ext uri="{FF2B5EF4-FFF2-40B4-BE49-F238E27FC236}">
                <a16:creationId xmlns:a16="http://schemas.microsoft.com/office/drawing/2014/main" id="{4EBB34EA-F68B-4981-AAF3-0CE9D9A2A838}"/>
              </a:ext>
            </a:extLst>
          </p:cNvPr>
          <p:cNvSpPr/>
          <p:nvPr/>
        </p:nvSpPr>
        <p:spPr>
          <a:xfrm>
            <a:off x="895443" y="612376"/>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6</a:t>
            </a:r>
          </a:p>
        </p:txBody>
      </p:sp>
      <p:sp>
        <p:nvSpPr>
          <p:cNvPr id="6" name="Rectangle 5">
            <a:extLst>
              <a:ext uri="{FF2B5EF4-FFF2-40B4-BE49-F238E27FC236}">
                <a16:creationId xmlns:a16="http://schemas.microsoft.com/office/drawing/2014/main" id="{984808C1-D177-4EF6-906C-266C43FE3EC7}"/>
              </a:ext>
            </a:extLst>
          </p:cNvPr>
          <p:cNvSpPr/>
          <p:nvPr/>
        </p:nvSpPr>
        <p:spPr>
          <a:xfrm>
            <a:off x="2591874" y="861784"/>
            <a:ext cx="1795773" cy="888143"/>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kern="1200" dirty="0">
                <a:solidFill>
                  <a:srgbClr val="FE7A10"/>
                </a:solidFill>
                <a:latin typeface="Corbel" panose="020B0503020204020204"/>
              </a:rPr>
              <a:t>Enter details required and click  on Merge Health Facility</a:t>
            </a:r>
            <a:endPar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7D0CB81D-4508-40CA-8BA1-DB30D6362799}"/>
              </a:ext>
            </a:extLst>
          </p:cNvPr>
          <p:cNvSpPr/>
          <p:nvPr/>
        </p:nvSpPr>
        <p:spPr>
          <a:xfrm>
            <a:off x="3015909" y="612376"/>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a:t>
            </a:r>
            <a:r>
              <a:rPr lang="en-US" sz="1600" b="1" kern="1200" dirty="0">
                <a:solidFill>
                  <a:srgbClr val="000546"/>
                </a:solidFill>
                <a:latin typeface="Corbel" panose="020B0503020204020204"/>
              </a:rPr>
              <a:t>7</a:t>
            </a:r>
            <a:endPar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endParaRPr>
          </a:p>
        </p:txBody>
      </p:sp>
      <p:sp>
        <p:nvSpPr>
          <p:cNvPr id="8" name="Isosceles Triangle 7">
            <a:extLst>
              <a:ext uri="{FF2B5EF4-FFF2-40B4-BE49-F238E27FC236}">
                <a16:creationId xmlns:a16="http://schemas.microsoft.com/office/drawing/2014/main" id="{F45837D5-0F6C-496A-A741-34EE86329D6B}"/>
              </a:ext>
            </a:extLst>
          </p:cNvPr>
          <p:cNvSpPr/>
          <p:nvPr/>
        </p:nvSpPr>
        <p:spPr>
          <a:xfrm rot="5400000" flipH="1">
            <a:off x="2207676" y="1095785"/>
            <a:ext cx="288000" cy="288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9" name="Rectangle 8">
            <a:extLst>
              <a:ext uri="{FF2B5EF4-FFF2-40B4-BE49-F238E27FC236}">
                <a16:creationId xmlns:a16="http://schemas.microsoft.com/office/drawing/2014/main" id="{6751CF33-E6DC-47F6-8954-0C12704086CE}"/>
              </a:ext>
            </a:extLst>
          </p:cNvPr>
          <p:cNvSpPr/>
          <p:nvPr/>
        </p:nvSpPr>
        <p:spPr>
          <a:xfrm>
            <a:off x="4868043" y="861784"/>
            <a:ext cx="1795773" cy="888143"/>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kern="1200" dirty="0">
                <a:solidFill>
                  <a:srgbClr val="FE7A10"/>
                </a:solidFill>
                <a:latin typeface="Corbel" panose="020B0503020204020204"/>
              </a:rPr>
              <a:t>Click on Submit Button </a:t>
            </a:r>
            <a:endPar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endParaRPr>
          </a:p>
        </p:txBody>
      </p:sp>
      <p:sp>
        <p:nvSpPr>
          <p:cNvPr id="10" name="Rectangle 9">
            <a:extLst>
              <a:ext uri="{FF2B5EF4-FFF2-40B4-BE49-F238E27FC236}">
                <a16:creationId xmlns:a16="http://schemas.microsoft.com/office/drawing/2014/main" id="{81059422-5FA5-4D2E-9D20-DCB8ECB5EEF4}"/>
              </a:ext>
            </a:extLst>
          </p:cNvPr>
          <p:cNvSpPr/>
          <p:nvPr/>
        </p:nvSpPr>
        <p:spPr>
          <a:xfrm>
            <a:off x="5292078" y="612376"/>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a:t>
            </a:r>
            <a:r>
              <a:rPr lang="en-US" sz="1600" b="1" kern="1200" dirty="0">
                <a:solidFill>
                  <a:srgbClr val="000546"/>
                </a:solidFill>
                <a:latin typeface="Corbel" panose="020B0503020204020204"/>
              </a:rPr>
              <a:t>7</a:t>
            </a:r>
            <a:endPar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endParaRPr>
          </a:p>
        </p:txBody>
      </p:sp>
      <p:sp>
        <p:nvSpPr>
          <p:cNvPr id="11" name="Isosceles Triangle 10">
            <a:extLst>
              <a:ext uri="{FF2B5EF4-FFF2-40B4-BE49-F238E27FC236}">
                <a16:creationId xmlns:a16="http://schemas.microsoft.com/office/drawing/2014/main" id="{0A250F83-3428-4F84-8A43-C15344691555}"/>
              </a:ext>
            </a:extLst>
          </p:cNvPr>
          <p:cNvSpPr/>
          <p:nvPr/>
        </p:nvSpPr>
        <p:spPr>
          <a:xfrm rot="5400000" flipH="1">
            <a:off x="4483845" y="1095785"/>
            <a:ext cx="288000" cy="288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2" name="Google Shape;369;p4">
            <a:extLst>
              <a:ext uri="{FF2B5EF4-FFF2-40B4-BE49-F238E27FC236}">
                <a16:creationId xmlns:a16="http://schemas.microsoft.com/office/drawing/2014/main" id="{8CD014E1-7E7E-4150-A1AB-2C0F37D517B7}"/>
              </a:ext>
            </a:extLst>
          </p:cNvPr>
          <p:cNvSpPr/>
          <p:nvPr/>
        </p:nvSpPr>
        <p:spPr>
          <a:xfrm>
            <a:off x="5598941" y="4248444"/>
            <a:ext cx="623668" cy="225082"/>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3" name="Right Brace 12">
            <a:extLst>
              <a:ext uri="{FF2B5EF4-FFF2-40B4-BE49-F238E27FC236}">
                <a16:creationId xmlns:a16="http://schemas.microsoft.com/office/drawing/2014/main" id="{6C44A6F1-8FE6-4738-A4DE-3FF600A528F2}"/>
              </a:ext>
            </a:extLst>
          </p:cNvPr>
          <p:cNvSpPr/>
          <p:nvPr/>
        </p:nvSpPr>
        <p:spPr>
          <a:xfrm>
            <a:off x="8214325" y="1899138"/>
            <a:ext cx="352296" cy="2729133"/>
          </a:xfrm>
          <a:prstGeom prst="rightBrace">
            <a:avLst>
              <a:gd name="adj1" fmla="val 34524"/>
              <a:gd name="adj2" fmla="val 49204"/>
            </a:avLst>
          </a:prstGeom>
          <a:ln w="38100">
            <a:solidFill>
              <a:srgbClr val="FE7A1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4" name="Rectangular Callout 26">
            <a:extLst>
              <a:ext uri="{FF2B5EF4-FFF2-40B4-BE49-F238E27FC236}">
                <a16:creationId xmlns:a16="http://schemas.microsoft.com/office/drawing/2014/main" id="{F4BCC521-AA80-4D60-9A1E-81488A89A859}"/>
              </a:ext>
            </a:extLst>
          </p:cNvPr>
          <p:cNvSpPr/>
          <p:nvPr/>
        </p:nvSpPr>
        <p:spPr>
          <a:xfrm flipH="1">
            <a:off x="9464621" y="3325652"/>
            <a:ext cx="2412516" cy="738664"/>
          </a:xfrm>
          <a:prstGeom prst="wedgeRectCallout">
            <a:avLst>
              <a:gd name="adj1" fmla="val 80440"/>
              <a:gd name="adj2" fmla="val -3274"/>
            </a:avLst>
          </a:prstGeom>
          <a:solidFill>
            <a:schemeClr val="bg1"/>
          </a:solidFill>
          <a:ln w="28575">
            <a:solidFill>
              <a:srgbClr val="FE7A10"/>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000000"/>
                </a:solidFill>
                <a:effectLst/>
                <a:uLnTx/>
                <a:uFillTx/>
                <a:latin typeface="Corbel" panose="020B0503020204020204"/>
                <a:ea typeface="+mn-ea"/>
                <a:cs typeface="+mn-cs"/>
              </a:rPr>
              <a:t>Review the information before submitting the Merge Request</a:t>
            </a:r>
          </a:p>
        </p:txBody>
      </p:sp>
      <p:sp>
        <p:nvSpPr>
          <p:cNvPr id="15" name="TextBox 14">
            <a:extLst>
              <a:ext uri="{FF2B5EF4-FFF2-40B4-BE49-F238E27FC236}">
                <a16:creationId xmlns:a16="http://schemas.microsoft.com/office/drawing/2014/main" id="{00147E6B-7235-4457-ADBA-17EDAF34F609}"/>
              </a:ext>
            </a:extLst>
          </p:cNvPr>
          <p:cNvSpPr txBox="1"/>
          <p:nvPr/>
        </p:nvSpPr>
        <p:spPr>
          <a:xfrm>
            <a:off x="2653747" y="56272"/>
            <a:ext cx="942571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srgbClr val="FFFFFF"/>
                </a:solidFill>
                <a:effectLst/>
                <a:uLnTx/>
                <a:uFillTx/>
                <a:latin typeface="Corbel" panose="020B0503020204020204"/>
                <a:ea typeface="+mn-ea"/>
                <a:cs typeface="+mn-cs"/>
              </a:rPr>
              <a:t>User Management – Merge Private Health Facility</a:t>
            </a:r>
          </a:p>
        </p:txBody>
      </p:sp>
      <p:sp>
        <p:nvSpPr>
          <p:cNvPr id="20" name="Google Shape;369;p4">
            <a:extLst>
              <a:ext uri="{FF2B5EF4-FFF2-40B4-BE49-F238E27FC236}">
                <a16:creationId xmlns:a16="http://schemas.microsoft.com/office/drawing/2014/main" id="{2400C430-4013-4A92-BCC8-1351A26999A9}"/>
              </a:ext>
            </a:extLst>
          </p:cNvPr>
          <p:cNvSpPr/>
          <p:nvPr/>
        </p:nvSpPr>
        <p:spPr>
          <a:xfrm>
            <a:off x="4288301" y="3373903"/>
            <a:ext cx="3723702" cy="325900"/>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1" name="Rectangular Callout 26">
            <a:extLst>
              <a:ext uri="{FF2B5EF4-FFF2-40B4-BE49-F238E27FC236}">
                <a16:creationId xmlns:a16="http://schemas.microsoft.com/office/drawing/2014/main" id="{DF94900F-F685-48A1-ABFF-5D9D9EF8CB8D}"/>
              </a:ext>
            </a:extLst>
          </p:cNvPr>
          <p:cNvSpPr/>
          <p:nvPr/>
        </p:nvSpPr>
        <p:spPr>
          <a:xfrm flipH="1">
            <a:off x="1687443" y="4064316"/>
            <a:ext cx="2412516" cy="523220"/>
          </a:xfrm>
          <a:prstGeom prst="wedgeRectCallout">
            <a:avLst>
              <a:gd name="adj1" fmla="val -54842"/>
              <a:gd name="adj2" fmla="val -104211"/>
            </a:avLst>
          </a:prstGeom>
          <a:solidFill>
            <a:schemeClr val="bg1"/>
          </a:solidFill>
          <a:ln w="28575">
            <a:solidFill>
              <a:srgbClr val="FE7A10"/>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IN" kern="1200" dirty="0">
                <a:latin typeface="Corbel" panose="020B0503020204020204"/>
                <a:ea typeface="+mn-ea"/>
                <a:cs typeface="+mn-cs"/>
              </a:rPr>
              <a:t>Review the information and select the checkbox</a:t>
            </a:r>
            <a:endParaRPr kumimoji="0" lang="en-IN" sz="14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9099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D3C182DC-FC28-4EDF-819A-67C76FD1169B}"/>
              </a:ext>
            </a:extLst>
          </p:cNvPr>
          <p:cNvPicPr>
            <a:picLocks noChangeAspect="1"/>
          </p:cNvPicPr>
          <p:nvPr/>
        </p:nvPicPr>
        <p:blipFill rotWithShape="1">
          <a:blip r:embed="rId3"/>
          <a:srcRect l="1040" t="16062" r="1923" b="5004"/>
          <a:stretch/>
        </p:blipFill>
        <p:spPr>
          <a:xfrm>
            <a:off x="126609" y="1690415"/>
            <a:ext cx="11830930" cy="4822927"/>
          </a:xfrm>
          <a:prstGeom prst="rect">
            <a:avLst/>
          </a:prstGeom>
        </p:spPr>
      </p:pic>
      <p:sp>
        <p:nvSpPr>
          <p:cNvPr id="4" name="TextBox 3">
            <a:extLst>
              <a:ext uri="{FF2B5EF4-FFF2-40B4-BE49-F238E27FC236}">
                <a16:creationId xmlns:a16="http://schemas.microsoft.com/office/drawing/2014/main" id="{9DE63287-04E1-4358-AB8E-5E839F02C896}"/>
              </a:ext>
            </a:extLst>
          </p:cNvPr>
          <p:cNvSpPr txBox="1"/>
          <p:nvPr/>
        </p:nvSpPr>
        <p:spPr>
          <a:xfrm>
            <a:off x="391409" y="4453543"/>
            <a:ext cx="1452139" cy="714042"/>
          </a:xfrm>
          <a:prstGeom prst="wedgeRectCallout">
            <a:avLst>
              <a:gd name="adj1" fmla="val -2557"/>
              <a:gd name="adj2" fmla="val 156244"/>
            </a:avLst>
          </a:prstGeom>
          <a:noFill/>
          <a:ln w="28575">
            <a:solidFill>
              <a:srgbClr val="FE7A10"/>
            </a:solidFill>
          </a:ln>
        </p:spPr>
        <p:txBody>
          <a:bodyPr wrap="square" lIns="0" tIns="36576" rIns="0" bIns="0" rtlCol="0">
            <a:spAutoFit/>
          </a:bodyPr>
          <a:lstStyle>
            <a:defPPr>
              <a:defRPr lang="en-US"/>
            </a:defPPr>
            <a:lvl2pPr marL="88900" lvl="1" defTabSz="826252">
              <a:spcBef>
                <a:spcPts val="300"/>
              </a:spcBef>
              <a:spcAft>
                <a:spcPts val="300"/>
              </a:spcAft>
              <a:buClr>
                <a:srgbClr val="0099FF"/>
              </a:buClr>
              <a:buSzPct val="70000"/>
            </a:lvl2pPr>
          </a:lstStyle>
          <a:p>
            <a:pPr marL="88900" marR="0" lvl="1" indent="0" algn="l" defTabSz="826252" rtl="0" eaLnBrk="1" fontAlgn="auto" latinLnBrk="0" hangingPunct="1">
              <a:lnSpc>
                <a:spcPct val="100000"/>
              </a:lnSpc>
              <a:spcBef>
                <a:spcPts val="300"/>
              </a:spcBef>
              <a:spcAft>
                <a:spcPts val="300"/>
              </a:spcAft>
              <a:buClr>
                <a:srgbClr val="0099FF"/>
              </a:buClr>
              <a:buSzPct val="70000"/>
              <a:buFontTx/>
              <a:buNone/>
              <a:tabLst/>
              <a:defRPr/>
            </a:pPr>
            <a:r>
              <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rPr>
              <a:t>Message displayed after successful </a:t>
            </a:r>
            <a:r>
              <a:rPr lang="en-US" sz="1100" kern="1200" dirty="0">
                <a:latin typeface="Corbel" panose="020B0503020204020204"/>
                <a:ea typeface="+mn-ea"/>
                <a:cs typeface="+mn-cs"/>
              </a:rPr>
              <a:t>submission of Merge Request </a:t>
            </a:r>
            <a:endPar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256F2B77-D870-4A6B-8A47-3E43F90F5FB9}"/>
              </a:ext>
            </a:extLst>
          </p:cNvPr>
          <p:cNvSpPr txBox="1"/>
          <p:nvPr/>
        </p:nvSpPr>
        <p:spPr>
          <a:xfrm>
            <a:off x="2653748" y="56272"/>
            <a:ext cx="953825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srgbClr val="FFFFFF"/>
                </a:solidFill>
                <a:effectLst/>
                <a:uLnTx/>
                <a:uFillTx/>
                <a:latin typeface="Corbel" panose="020B0503020204020204"/>
                <a:ea typeface="+mn-ea"/>
                <a:cs typeface="+mn-cs"/>
              </a:rPr>
              <a:t>User Management – Merge Private Health Facility</a:t>
            </a:r>
          </a:p>
        </p:txBody>
      </p:sp>
      <p:sp>
        <p:nvSpPr>
          <p:cNvPr id="3" name="Rectangle 2">
            <a:extLst>
              <a:ext uri="{FF2B5EF4-FFF2-40B4-BE49-F238E27FC236}">
                <a16:creationId xmlns:a16="http://schemas.microsoft.com/office/drawing/2014/main" id="{56B6C463-7A83-4CC0-B9B2-A15B703F645D}"/>
              </a:ext>
            </a:extLst>
          </p:cNvPr>
          <p:cNvSpPr/>
          <p:nvPr/>
        </p:nvSpPr>
        <p:spPr>
          <a:xfrm>
            <a:off x="3925832" y="579492"/>
            <a:ext cx="8031706" cy="1477328"/>
          </a:xfrm>
          <a:prstGeom prst="rect">
            <a:avLst/>
          </a:prstGeom>
        </p:spPr>
        <p:txBody>
          <a:bodyPr wrap="square">
            <a:spAutoFit/>
          </a:bodyPr>
          <a:lstStyle/>
          <a:p>
            <a:pPr marL="88900" lvl="1" defTabSz="826252">
              <a:spcBef>
                <a:spcPts val="300"/>
              </a:spcBef>
              <a:spcAft>
                <a:spcPts val="300"/>
              </a:spcAft>
              <a:buClr>
                <a:srgbClr val="0099FF"/>
              </a:buClr>
              <a:buSzPct val="70000"/>
              <a:defRPr/>
            </a:pPr>
            <a:r>
              <a:rPr lang="en-US" sz="1600" b="1" kern="1200" dirty="0">
                <a:latin typeface="Corbel" panose="020B0503020204020204"/>
              </a:rPr>
              <a:t>NOTE:</a:t>
            </a:r>
          </a:p>
          <a:p>
            <a:pPr marL="88900" lvl="1" defTabSz="826252">
              <a:spcBef>
                <a:spcPts val="300"/>
              </a:spcBef>
              <a:spcAft>
                <a:spcPts val="300"/>
              </a:spcAft>
              <a:buClr>
                <a:srgbClr val="0099FF"/>
              </a:buClr>
              <a:buSzPct val="70000"/>
              <a:defRPr/>
            </a:pPr>
            <a:r>
              <a:rPr lang="en-US" sz="1600" b="1" kern="1200" dirty="0">
                <a:latin typeface="Corbel" panose="020B0503020204020204"/>
              </a:rPr>
              <a:t>- This is a time-consuming process and may take a few seconds to a few minutes to complete. Please do not refresh or close the page before the success message.</a:t>
            </a:r>
          </a:p>
          <a:p>
            <a:pPr marL="88900" lvl="1" defTabSz="826252">
              <a:spcBef>
                <a:spcPts val="300"/>
              </a:spcBef>
              <a:spcAft>
                <a:spcPts val="300"/>
              </a:spcAft>
              <a:buClr>
                <a:srgbClr val="0099FF"/>
              </a:buClr>
              <a:buSzPct val="70000"/>
              <a:defRPr/>
            </a:pPr>
            <a:r>
              <a:rPr lang="en-US" sz="1600" b="1" kern="1200" dirty="0">
                <a:latin typeface="Corbel" panose="020B0503020204020204"/>
              </a:rPr>
              <a:t>- For merging health facilities within a TU, with more than 500 patients, Please reach out to Nikshay Helpdesk by raising a service request via “Ask for Help” section.</a:t>
            </a:r>
          </a:p>
        </p:txBody>
      </p:sp>
    </p:spTree>
    <p:extLst>
      <p:ext uri="{BB962C8B-B14F-4D97-AF65-F5344CB8AC3E}">
        <p14:creationId xmlns:p14="http://schemas.microsoft.com/office/powerpoint/2010/main" val="205222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9135-A004-4EC1-AFB3-9A674EFB03DC}"/>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1123A377-4358-4ECE-BC7F-8A5146AF16AA}"/>
              </a:ext>
            </a:extLst>
          </p:cNvPr>
          <p:cNvSpPr>
            <a:spLocks noGrp="1"/>
          </p:cNvSpPr>
          <p:nvPr>
            <p:ph type="subTitle" idx="1"/>
          </p:nvPr>
        </p:nvSpPr>
        <p:spPr/>
        <p:txBody>
          <a:bodyPr/>
          <a:lstStyle/>
          <a:p>
            <a:endParaRPr lang="en-IN"/>
          </a:p>
        </p:txBody>
      </p:sp>
      <p:pic>
        <p:nvPicPr>
          <p:cNvPr id="5" name="Picture 4" descr="Graphical user interface, application&#10;&#10;Description automatically generated">
            <a:extLst>
              <a:ext uri="{FF2B5EF4-FFF2-40B4-BE49-F238E27FC236}">
                <a16:creationId xmlns:a16="http://schemas.microsoft.com/office/drawing/2014/main" id="{A21B3DE9-99D7-412D-8FDE-B5A76FF826D9}"/>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740113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g7e50980c5c_1_646"/>
          <p:cNvSpPr txBox="1">
            <a:spLocks noGrp="1"/>
          </p:cNvSpPr>
          <p:nvPr>
            <p:ph type="title"/>
          </p:nvPr>
        </p:nvSpPr>
        <p:spPr>
          <a:xfrm>
            <a:off x="3867912" y="1298448"/>
            <a:ext cx="7315200" cy="3255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0F46"/>
              </a:buClr>
              <a:buSzPts val="5900"/>
              <a:buFont typeface="Corbel"/>
              <a:buNone/>
            </a:pPr>
            <a:r>
              <a:rPr lang="en-IN"/>
              <a:t>THANK YOU</a:t>
            </a:r>
            <a:endParaRPr/>
          </a:p>
        </p:txBody>
      </p:sp>
      <p:sp>
        <p:nvSpPr>
          <p:cNvPr id="430" name="Google Shape;430;g7e50980c5c_1_646"/>
          <p:cNvSpPr txBox="1">
            <a:spLocks noGrp="1"/>
          </p:cNvSpPr>
          <p:nvPr>
            <p:ph type="body" idx="1"/>
          </p:nvPr>
        </p:nvSpPr>
        <p:spPr>
          <a:xfrm>
            <a:off x="3886200" y="4672584"/>
            <a:ext cx="7315200" cy="914400"/>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200"/>
              </a:spcBef>
              <a:spcAft>
                <a:spcPts val="0"/>
              </a:spcAft>
              <a:buSzPts val="22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2" name="Picture 1">
            <a:extLst>
              <a:ext uri="{FF2B5EF4-FFF2-40B4-BE49-F238E27FC236}">
                <a16:creationId xmlns:a16="http://schemas.microsoft.com/office/drawing/2014/main" id="{868A9B0E-2D3C-48F6-A0D6-F91A24FAAAC0}"/>
              </a:ext>
            </a:extLst>
          </p:cNvPr>
          <p:cNvPicPr>
            <a:picLocks noChangeAspect="1"/>
          </p:cNvPicPr>
          <p:nvPr/>
        </p:nvPicPr>
        <p:blipFill rotWithShape="1">
          <a:blip r:embed="rId3"/>
          <a:srcRect t="15368" b="7056"/>
          <a:stretch/>
        </p:blipFill>
        <p:spPr>
          <a:xfrm>
            <a:off x="126608" y="1688123"/>
            <a:ext cx="12065391" cy="4979510"/>
          </a:xfrm>
          <a:prstGeom prst="rect">
            <a:avLst/>
          </a:prstGeom>
        </p:spPr>
      </p:pic>
      <p:sp>
        <p:nvSpPr>
          <p:cNvPr id="369" name="Google Shape;369;p4"/>
          <p:cNvSpPr/>
          <p:nvPr/>
        </p:nvSpPr>
        <p:spPr>
          <a:xfrm>
            <a:off x="126608" y="4712225"/>
            <a:ext cx="1476427" cy="338078"/>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4" name="Rectangle 3">
            <a:extLst>
              <a:ext uri="{FF2B5EF4-FFF2-40B4-BE49-F238E27FC236}">
                <a16:creationId xmlns:a16="http://schemas.microsoft.com/office/drawing/2014/main" id="{EC660DFE-E7FE-450D-B751-69ED33296CE0}"/>
              </a:ext>
            </a:extLst>
          </p:cNvPr>
          <p:cNvSpPr/>
          <p:nvPr/>
        </p:nvSpPr>
        <p:spPr>
          <a:xfrm>
            <a:off x="563478" y="870318"/>
            <a:ext cx="1548000" cy="7560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Click on </a:t>
            </a:r>
            <a:r>
              <a:rPr lang="en-US" b="1" kern="1200" dirty="0">
                <a:solidFill>
                  <a:srgbClr val="FE7A10"/>
                </a:solidFill>
                <a:latin typeface="Corbel" panose="020B0503020204020204"/>
              </a:rPr>
              <a:t>Admin</a:t>
            </a:r>
            <a:endPar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endParaRPr>
          </a:p>
        </p:txBody>
      </p:sp>
      <p:sp>
        <p:nvSpPr>
          <p:cNvPr id="5" name="Rectangle 4">
            <a:extLst>
              <a:ext uri="{FF2B5EF4-FFF2-40B4-BE49-F238E27FC236}">
                <a16:creationId xmlns:a16="http://schemas.microsoft.com/office/drawing/2014/main" id="{8BCAEB89-D8A3-4B24-A43C-3643E2F46B44}"/>
              </a:ext>
            </a:extLst>
          </p:cNvPr>
          <p:cNvSpPr/>
          <p:nvPr/>
        </p:nvSpPr>
        <p:spPr>
          <a:xfrm>
            <a:off x="895443" y="612376"/>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1</a:t>
            </a:r>
          </a:p>
        </p:txBody>
      </p:sp>
      <p:sp>
        <p:nvSpPr>
          <p:cNvPr id="6" name="TextBox 5">
            <a:extLst>
              <a:ext uri="{FF2B5EF4-FFF2-40B4-BE49-F238E27FC236}">
                <a16:creationId xmlns:a16="http://schemas.microsoft.com/office/drawing/2014/main" id="{A3875B75-92D4-4523-B765-E983EC234056}"/>
              </a:ext>
            </a:extLst>
          </p:cNvPr>
          <p:cNvSpPr txBox="1"/>
          <p:nvPr/>
        </p:nvSpPr>
        <p:spPr>
          <a:xfrm>
            <a:off x="2653748" y="0"/>
            <a:ext cx="934599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srgbClr val="FFFFFF"/>
                </a:solidFill>
                <a:effectLst/>
                <a:uLnTx/>
                <a:uFillTx/>
                <a:latin typeface="Corbel" panose="020B0503020204020204"/>
                <a:ea typeface="+mn-ea"/>
                <a:cs typeface="+mn-cs"/>
              </a:rPr>
              <a:t>User Management – Merge Health Facility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2" name="Picture 1">
            <a:extLst>
              <a:ext uri="{FF2B5EF4-FFF2-40B4-BE49-F238E27FC236}">
                <a16:creationId xmlns:a16="http://schemas.microsoft.com/office/drawing/2014/main" id="{20175DA3-30D8-42D5-A8C8-8B91DFBD040B}"/>
              </a:ext>
            </a:extLst>
          </p:cNvPr>
          <p:cNvPicPr>
            <a:picLocks noChangeAspect="1"/>
          </p:cNvPicPr>
          <p:nvPr/>
        </p:nvPicPr>
        <p:blipFill rotWithShape="1">
          <a:blip r:embed="rId3"/>
          <a:srcRect t="23576" b="10136"/>
          <a:stretch/>
        </p:blipFill>
        <p:spPr>
          <a:xfrm>
            <a:off x="140676" y="1744394"/>
            <a:ext cx="12051323" cy="4965894"/>
          </a:xfrm>
          <a:prstGeom prst="rect">
            <a:avLst/>
          </a:prstGeom>
        </p:spPr>
      </p:pic>
      <p:sp>
        <p:nvSpPr>
          <p:cNvPr id="4" name="Rectangle 3">
            <a:extLst>
              <a:ext uri="{FF2B5EF4-FFF2-40B4-BE49-F238E27FC236}">
                <a16:creationId xmlns:a16="http://schemas.microsoft.com/office/drawing/2014/main" id="{BE6F14FD-D078-4A1C-8334-DA182B9DB35A}"/>
              </a:ext>
            </a:extLst>
          </p:cNvPr>
          <p:cNvSpPr/>
          <p:nvPr/>
        </p:nvSpPr>
        <p:spPr>
          <a:xfrm>
            <a:off x="563478" y="870318"/>
            <a:ext cx="1548000" cy="7560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Click on </a:t>
            </a:r>
            <a:r>
              <a:rPr lang="en-US" b="1" kern="1200" dirty="0">
                <a:solidFill>
                  <a:srgbClr val="FE7A10"/>
                </a:solidFill>
                <a:latin typeface="Corbel" panose="020B0503020204020204"/>
              </a:rPr>
              <a:t>Admin</a:t>
            </a: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 </a:t>
            </a:r>
          </a:p>
        </p:txBody>
      </p:sp>
      <p:sp>
        <p:nvSpPr>
          <p:cNvPr id="5" name="Rectangle 4">
            <a:extLst>
              <a:ext uri="{FF2B5EF4-FFF2-40B4-BE49-F238E27FC236}">
                <a16:creationId xmlns:a16="http://schemas.microsoft.com/office/drawing/2014/main" id="{8E93CA88-6565-42F2-9BDB-51BF08DA0A6A}"/>
              </a:ext>
            </a:extLst>
          </p:cNvPr>
          <p:cNvSpPr/>
          <p:nvPr/>
        </p:nvSpPr>
        <p:spPr>
          <a:xfrm>
            <a:off x="895443" y="612376"/>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1</a:t>
            </a:r>
          </a:p>
        </p:txBody>
      </p:sp>
      <p:sp>
        <p:nvSpPr>
          <p:cNvPr id="6" name="Rectangle 5">
            <a:extLst>
              <a:ext uri="{FF2B5EF4-FFF2-40B4-BE49-F238E27FC236}">
                <a16:creationId xmlns:a16="http://schemas.microsoft.com/office/drawing/2014/main" id="{B3A4B053-1EFE-41CF-AE27-596319259E11}"/>
              </a:ext>
            </a:extLst>
          </p:cNvPr>
          <p:cNvSpPr/>
          <p:nvPr/>
        </p:nvSpPr>
        <p:spPr>
          <a:xfrm>
            <a:off x="2591875" y="861785"/>
            <a:ext cx="1548000" cy="7560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Click on </a:t>
            </a:r>
            <a:r>
              <a:rPr lang="en-US" b="1" kern="1200" dirty="0">
                <a:solidFill>
                  <a:srgbClr val="FE7A10"/>
                </a:solidFill>
                <a:latin typeface="Corbel" panose="020B0503020204020204"/>
              </a:rPr>
              <a:t>User Management</a:t>
            </a: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 </a:t>
            </a:r>
          </a:p>
        </p:txBody>
      </p:sp>
      <p:sp>
        <p:nvSpPr>
          <p:cNvPr id="7" name="Rectangle 6">
            <a:extLst>
              <a:ext uri="{FF2B5EF4-FFF2-40B4-BE49-F238E27FC236}">
                <a16:creationId xmlns:a16="http://schemas.microsoft.com/office/drawing/2014/main" id="{AF72BA55-5CA5-4EB5-BD66-3602493E3C34}"/>
              </a:ext>
            </a:extLst>
          </p:cNvPr>
          <p:cNvSpPr/>
          <p:nvPr/>
        </p:nvSpPr>
        <p:spPr>
          <a:xfrm>
            <a:off x="2923840" y="603843"/>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2</a:t>
            </a:r>
          </a:p>
        </p:txBody>
      </p:sp>
      <p:sp>
        <p:nvSpPr>
          <p:cNvPr id="8" name="Isosceles Triangle 7">
            <a:extLst>
              <a:ext uri="{FF2B5EF4-FFF2-40B4-BE49-F238E27FC236}">
                <a16:creationId xmlns:a16="http://schemas.microsoft.com/office/drawing/2014/main" id="{80FB3CA2-6D2B-4E2F-99B1-A8A619A656FD}"/>
              </a:ext>
            </a:extLst>
          </p:cNvPr>
          <p:cNvSpPr/>
          <p:nvPr/>
        </p:nvSpPr>
        <p:spPr>
          <a:xfrm rot="5400000" flipH="1">
            <a:off x="2207676" y="1095785"/>
            <a:ext cx="288000" cy="288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9" name="Google Shape;369;p4">
            <a:extLst>
              <a:ext uri="{FF2B5EF4-FFF2-40B4-BE49-F238E27FC236}">
                <a16:creationId xmlns:a16="http://schemas.microsoft.com/office/drawing/2014/main" id="{58F762AE-1726-4595-9AF4-0A097BD1A305}"/>
              </a:ext>
            </a:extLst>
          </p:cNvPr>
          <p:cNvSpPr/>
          <p:nvPr/>
        </p:nvSpPr>
        <p:spPr>
          <a:xfrm>
            <a:off x="157229" y="5063917"/>
            <a:ext cx="1476427" cy="338078"/>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0" name="TextBox 9">
            <a:extLst>
              <a:ext uri="{FF2B5EF4-FFF2-40B4-BE49-F238E27FC236}">
                <a16:creationId xmlns:a16="http://schemas.microsoft.com/office/drawing/2014/main" id="{F698B24E-9A5B-408F-90D5-8BF1BF62A940}"/>
              </a:ext>
            </a:extLst>
          </p:cNvPr>
          <p:cNvSpPr txBox="1"/>
          <p:nvPr/>
        </p:nvSpPr>
        <p:spPr>
          <a:xfrm>
            <a:off x="2653748" y="56272"/>
            <a:ext cx="719593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srgbClr val="FFFFFF"/>
                </a:solidFill>
                <a:effectLst/>
                <a:uLnTx/>
                <a:uFillTx/>
                <a:latin typeface="Corbel" panose="020B0503020204020204"/>
                <a:ea typeface="+mn-ea"/>
                <a:cs typeface="+mn-cs"/>
              </a:rPr>
              <a:t>User Management – Merge Health Facility</a:t>
            </a:r>
          </a:p>
        </p:txBody>
      </p:sp>
    </p:spTree>
    <p:extLst>
      <p:ext uri="{BB962C8B-B14F-4D97-AF65-F5344CB8AC3E}">
        <p14:creationId xmlns:p14="http://schemas.microsoft.com/office/powerpoint/2010/main" val="402654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 name="Picture 2">
            <a:extLst>
              <a:ext uri="{FF2B5EF4-FFF2-40B4-BE49-F238E27FC236}">
                <a16:creationId xmlns:a16="http://schemas.microsoft.com/office/drawing/2014/main" id="{64329A2E-9A04-4760-8CC9-1C76728B0C3A}"/>
              </a:ext>
            </a:extLst>
          </p:cNvPr>
          <p:cNvPicPr>
            <a:picLocks noChangeAspect="1"/>
          </p:cNvPicPr>
          <p:nvPr/>
        </p:nvPicPr>
        <p:blipFill rotWithShape="1">
          <a:blip r:embed="rId3"/>
          <a:srcRect t="15963" b="15961"/>
          <a:stretch/>
        </p:blipFill>
        <p:spPr>
          <a:xfrm>
            <a:off x="140677" y="1851786"/>
            <a:ext cx="12051323" cy="4844436"/>
          </a:xfrm>
          <a:prstGeom prst="rect">
            <a:avLst/>
          </a:prstGeom>
        </p:spPr>
      </p:pic>
      <p:sp>
        <p:nvSpPr>
          <p:cNvPr id="5" name="Rectangle 4">
            <a:extLst>
              <a:ext uri="{FF2B5EF4-FFF2-40B4-BE49-F238E27FC236}">
                <a16:creationId xmlns:a16="http://schemas.microsoft.com/office/drawing/2014/main" id="{0816D035-CDB5-4328-8487-D384D51541DF}"/>
              </a:ext>
            </a:extLst>
          </p:cNvPr>
          <p:cNvSpPr/>
          <p:nvPr/>
        </p:nvSpPr>
        <p:spPr>
          <a:xfrm>
            <a:off x="563478" y="870318"/>
            <a:ext cx="1548000" cy="7560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Click on </a:t>
            </a:r>
            <a:r>
              <a:rPr lang="en-US" b="1" kern="1200" dirty="0">
                <a:solidFill>
                  <a:srgbClr val="FE7A10"/>
                </a:solidFill>
                <a:latin typeface="Corbel" panose="020B0503020204020204"/>
              </a:rPr>
              <a:t>Admin</a:t>
            </a: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 </a:t>
            </a:r>
          </a:p>
        </p:txBody>
      </p:sp>
      <p:sp>
        <p:nvSpPr>
          <p:cNvPr id="6" name="Rectangle 5">
            <a:extLst>
              <a:ext uri="{FF2B5EF4-FFF2-40B4-BE49-F238E27FC236}">
                <a16:creationId xmlns:a16="http://schemas.microsoft.com/office/drawing/2014/main" id="{DB1772F6-9F23-4552-9C94-4ED53AD97FF7}"/>
              </a:ext>
            </a:extLst>
          </p:cNvPr>
          <p:cNvSpPr/>
          <p:nvPr/>
        </p:nvSpPr>
        <p:spPr>
          <a:xfrm>
            <a:off x="895443" y="612376"/>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1</a:t>
            </a:r>
          </a:p>
        </p:txBody>
      </p:sp>
      <p:sp>
        <p:nvSpPr>
          <p:cNvPr id="7" name="Rectangle 6">
            <a:extLst>
              <a:ext uri="{FF2B5EF4-FFF2-40B4-BE49-F238E27FC236}">
                <a16:creationId xmlns:a16="http://schemas.microsoft.com/office/drawing/2014/main" id="{C22B85ED-5266-48A8-AB28-860E4DF7226F}"/>
              </a:ext>
            </a:extLst>
          </p:cNvPr>
          <p:cNvSpPr/>
          <p:nvPr/>
        </p:nvSpPr>
        <p:spPr>
          <a:xfrm>
            <a:off x="2591875" y="861785"/>
            <a:ext cx="1548000" cy="7560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Click on </a:t>
            </a:r>
            <a:r>
              <a:rPr lang="en-US" b="1" kern="1200" dirty="0">
                <a:solidFill>
                  <a:srgbClr val="FE7A10"/>
                </a:solidFill>
                <a:latin typeface="Corbel" panose="020B0503020204020204"/>
              </a:rPr>
              <a:t>User Management</a:t>
            </a: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 </a:t>
            </a:r>
          </a:p>
        </p:txBody>
      </p:sp>
      <p:sp>
        <p:nvSpPr>
          <p:cNvPr id="8" name="Rectangle 7">
            <a:extLst>
              <a:ext uri="{FF2B5EF4-FFF2-40B4-BE49-F238E27FC236}">
                <a16:creationId xmlns:a16="http://schemas.microsoft.com/office/drawing/2014/main" id="{98131AB1-28B9-4254-B2E0-EB50FF759A8B}"/>
              </a:ext>
            </a:extLst>
          </p:cNvPr>
          <p:cNvSpPr/>
          <p:nvPr/>
        </p:nvSpPr>
        <p:spPr>
          <a:xfrm>
            <a:off x="2923840" y="603843"/>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2</a:t>
            </a:r>
          </a:p>
        </p:txBody>
      </p:sp>
      <p:sp>
        <p:nvSpPr>
          <p:cNvPr id="9" name="Isosceles Triangle 8">
            <a:extLst>
              <a:ext uri="{FF2B5EF4-FFF2-40B4-BE49-F238E27FC236}">
                <a16:creationId xmlns:a16="http://schemas.microsoft.com/office/drawing/2014/main" id="{BBCF62DA-FDA3-4EDF-85FA-021549FF9560}"/>
              </a:ext>
            </a:extLst>
          </p:cNvPr>
          <p:cNvSpPr/>
          <p:nvPr/>
        </p:nvSpPr>
        <p:spPr>
          <a:xfrm rot="5400000" flipH="1">
            <a:off x="2207676" y="1095785"/>
            <a:ext cx="288000" cy="288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0" name="Rectangle 9">
            <a:extLst>
              <a:ext uri="{FF2B5EF4-FFF2-40B4-BE49-F238E27FC236}">
                <a16:creationId xmlns:a16="http://schemas.microsoft.com/office/drawing/2014/main" id="{09B50CBF-ED1C-4AC0-B6A8-9BA08ADC0119}"/>
              </a:ext>
            </a:extLst>
          </p:cNvPr>
          <p:cNvSpPr/>
          <p:nvPr/>
        </p:nvSpPr>
        <p:spPr>
          <a:xfrm>
            <a:off x="4620272" y="846222"/>
            <a:ext cx="1548000" cy="7560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Click on </a:t>
            </a:r>
            <a:r>
              <a:rPr lang="en-US" b="1" kern="1200" dirty="0">
                <a:solidFill>
                  <a:srgbClr val="FE7A10"/>
                </a:solidFill>
                <a:latin typeface="Corbel" panose="020B0503020204020204"/>
              </a:rPr>
              <a:t>Health Facility Merge</a:t>
            </a:r>
            <a:endPar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endParaRPr>
          </a:p>
        </p:txBody>
      </p:sp>
      <p:sp>
        <p:nvSpPr>
          <p:cNvPr id="11" name="Rectangle 10">
            <a:extLst>
              <a:ext uri="{FF2B5EF4-FFF2-40B4-BE49-F238E27FC236}">
                <a16:creationId xmlns:a16="http://schemas.microsoft.com/office/drawing/2014/main" id="{EAD93123-BB92-4A39-8509-7B24C751AD9F}"/>
              </a:ext>
            </a:extLst>
          </p:cNvPr>
          <p:cNvSpPr/>
          <p:nvPr/>
        </p:nvSpPr>
        <p:spPr>
          <a:xfrm>
            <a:off x="4952237" y="588280"/>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a:t>
            </a:r>
            <a:r>
              <a:rPr lang="en-US" sz="1600" b="1" kern="1200" dirty="0">
                <a:solidFill>
                  <a:srgbClr val="000546"/>
                </a:solidFill>
                <a:latin typeface="Corbel" panose="020B0503020204020204"/>
              </a:rPr>
              <a:t>3</a:t>
            </a:r>
            <a:endPar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endParaRPr>
          </a:p>
        </p:txBody>
      </p:sp>
      <p:sp>
        <p:nvSpPr>
          <p:cNvPr id="12" name="Isosceles Triangle 11">
            <a:extLst>
              <a:ext uri="{FF2B5EF4-FFF2-40B4-BE49-F238E27FC236}">
                <a16:creationId xmlns:a16="http://schemas.microsoft.com/office/drawing/2014/main" id="{407728CC-A599-4FDB-ACAE-3D0550540793}"/>
              </a:ext>
            </a:extLst>
          </p:cNvPr>
          <p:cNvSpPr/>
          <p:nvPr/>
        </p:nvSpPr>
        <p:spPr>
          <a:xfrm rot="5400000" flipH="1">
            <a:off x="4236073" y="1080222"/>
            <a:ext cx="288000" cy="288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3" name="Google Shape;369;p4">
            <a:extLst>
              <a:ext uri="{FF2B5EF4-FFF2-40B4-BE49-F238E27FC236}">
                <a16:creationId xmlns:a16="http://schemas.microsoft.com/office/drawing/2014/main" id="{E34B3008-AACF-4099-839F-3081CF225998}"/>
              </a:ext>
            </a:extLst>
          </p:cNvPr>
          <p:cNvSpPr/>
          <p:nvPr/>
        </p:nvSpPr>
        <p:spPr>
          <a:xfrm>
            <a:off x="4524073" y="2883425"/>
            <a:ext cx="1476427" cy="338078"/>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4" name="TextBox 13">
            <a:extLst>
              <a:ext uri="{FF2B5EF4-FFF2-40B4-BE49-F238E27FC236}">
                <a16:creationId xmlns:a16="http://schemas.microsoft.com/office/drawing/2014/main" id="{511A89F1-DD60-4B81-812F-0CAB05E233F8}"/>
              </a:ext>
            </a:extLst>
          </p:cNvPr>
          <p:cNvSpPr txBox="1"/>
          <p:nvPr/>
        </p:nvSpPr>
        <p:spPr>
          <a:xfrm>
            <a:off x="2653748" y="42204"/>
            <a:ext cx="719593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srgbClr val="FFFFFF"/>
                </a:solidFill>
                <a:effectLst/>
                <a:uLnTx/>
                <a:uFillTx/>
                <a:latin typeface="Corbel" panose="020B0503020204020204"/>
                <a:ea typeface="+mn-ea"/>
                <a:cs typeface="+mn-cs"/>
              </a:rPr>
              <a:t>User Management – Merge Health Facility</a:t>
            </a:r>
          </a:p>
        </p:txBody>
      </p:sp>
    </p:spTree>
    <p:extLst>
      <p:ext uri="{BB962C8B-B14F-4D97-AF65-F5344CB8AC3E}">
        <p14:creationId xmlns:p14="http://schemas.microsoft.com/office/powerpoint/2010/main" val="26015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2" name="Picture 1">
            <a:extLst>
              <a:ext uri="{FF2B5EF4-FFF2-40B4-BE49-F238E27FC236}">
                <a16:creationId xmlns:a16="http://schemas.microsoft.com/office/drawing/2014/main" id="{899BDAD1-572D-46F1-85CD-284B82AF424A}"/>
              </a:ext>
            </a:extLst>
          </p:cNvPr>
          <p:cNvPicPr>
            <a:picLocks noChangeAspect="1"/>
          </p:cNvPicPr>
          <p:nvPr/>
        </p:nvPicPr>
        <p:blipFill rotWithShape="1">
          <a:blip r:embed="rId3"/>
          <a:srcRect t="15573" b="17619"/>
          <a:stretch/>
        </p:blipFill>
        <p:spPr>
          <a:xfrm>
            <a:off x="182880" y="1690233"/>
            <a:ext cx="12009120" cy="5020056"/>
          </a:xfrm>
          <a:prstGeom prst="rect">
            <a:avLst/>
          </a:prstGeom>
        </p:spPr>
      </p:pic>
      <p:sp>
        <p:nvSpPr>
          <p:cNvPr id="369" name="Google Shape;369;p4"/>
          <p:cNvSpPr/>
          <p:nvPr/>
        </p:nvSpPr>
        <p:spPr>
          <a:xfrm>
            <a:off x="2207675" y="3244386"/>
            <a:ext cx="2316397" cy="1313546"/>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4" name="Rectangle 3">
            <a:extLst>
              <a:ext uri="{FF2B5EF4-FFF2-40B4-BE49-F238E27FC236}">
                <a16:creationId xmlns:a16="http://schemas.microsoft.com/office/drawing/2014/main" id="{29A25AE1-82C5-4F10-AD5A-21E2DBA532D1}"/>
              </a:ext>
            </a:extLst>
          </p:cNvPr>
          <p:cNvSpPr/>
          <p:nvPr/>
        </p:nvSpPr>
        <p:spPr>
          <a:xfrm>
            <a:off x="563478" y="870318"/>
            <a:ext cx="1548000" cy="7560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Click on </a:t>
            </a:r>
            <a:r>
              <a:rPr lang="en-US" b="1" kern="1200" dirty="0">
                <a:solidFill>
                  <a:srgbClr val="FE7A10"/>
                </a:solidFill>
                <a:latin typeface="Corbel" panose="020B0503020204020204"/>
              </a:rPr>
              <a:t>Admin</a:t>
            </a: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 </a:t>
            </a:r>
          </a:p>
        </p:txBody>
      </p:sp>
      <p:sp>
        <p:nvSpPr>
          <p:cNvPr id="5" name="Rectangle 4">
            <a:extLst>
              <a:ext uri="{FF2B5EF4-FFF2-40B4-BE49-F238E27FC236}">
                <a16:creationId xmlns:a16="http://schemas.microsoft.com/office/drawing/2014/main" id="{13AB4627-D6ED-4D24-B529-1BAA3653338F}"/>
              </a:ext>
            </a:extLst>
          </p:cNvPr>
          <p:cNvSpPr/>
          <p:nvPr/>
        </p:nvSpPr>
        <p:spPr>
          <a:xfrm>
            <a:off x="895443" y="612376"/>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1</a:t>
            </a:r>
          </a:p>
        </p:txBody>
      </p:sp>
      <p:sp>
        <p:nvSpPr>
          <p:cNvPr id="6" name="Rectangle 5">
            <a:extLst>
              <a:ext uri="{FF2B5EF4-FFF2-40B4-BE49-F238E27FC236}">
                <a16:creationId xmlns:a16="http://schemas.microsoft.com/office/drawing/2014/main" id="{B464F215-17DE-4693-8212-BE6ED99C87EF}"/>
              </a:ext>
            </a:extLst>
          </p:cNvPr>
          <p:cNvSpPr/>
          <p:nvPr/>
        </p:nvSpPr>
        <p:spPr>
          <a:xfrm>
            <a:off x="2591875" y="861785"/>
            <a:ext cx="1548000" cy="7560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Click on </a:t>
            </a:r>
            <a:r>
              <a:rPr lang="en-US" b="1" kern="1200" dirty="0">
                <a:solidFill>
                  <a:srgbClr val="FE7A10"/>
                </a:solidFill>
                <a:latin typeface="Corbel" panose="020B0503020204020204"/>
              </a:rPr>
              <a:t>User Management</a:t>
            </a: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 </a:t>
            </a:r>
          </a:p>
        </p:txBody>
      </p:sp>
      <p:sp>
        <p:nvSpPr>
          <p:cNvPr id="7" name="Rectangle 6">
            <a:extLst>
              <a:ext uri="{FF2B5EF4-FFF2-40B4-BE49-F238E27FC236}">
                <a16:creationId xmlns:a16="http://schemas.microsoft.com/office/drawing/2014/main" id="{EB0EE498-84C5-4EB3-A0EB-8A81A75E4C34}"/>
              </a:ext>
            </a:extLst>
          </p:cNvPr>
          <p:cNvSpPr/>
          <p:nvPr/>
        </p:nvSpPr>
        <p:spPr>
          <a:xfrm>
            <a:off x="2923840" y="603843"/>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2</a:t>
            </a:r>
          </a:p>
        </p:txBody>
      </p:sp>
      <p:sp>
        <p:nvSpPr>
          <p:cNvPr id="8" name="Isosceles Triangle 7">
            <a:extLst>
              <a:ext uri="{FF2B5EF4-FFF2-40B4-BE49-F238E27FC236}">
                <a16:creationId xmlns:a16="http://schemas.microsoft.com/office/drawing/2014/main" id="{8FD54952-3F09-4AB3-85CE-62854ED7671F}"/>
              </a:ext>
            </a:extLst>
          </p:cNvPr>
          <p:cNvSpPr/>
          <p:nvPr/>
        </p:nvSpPr>
        <p:spPr>
          <a:xfrm rot="5400000" flipH="1">
            <a:off x="2207676" y="1095785"/>
            <a:ext cx="288000" cy="288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9" name="Rectangle 8">
            <a:extLst>
              <a:ext uri="{FF2B5EF4-FFF2-40B4-BE49-F238E27FC236}">
                <a16:creationId xmlns:a16="http://schemas.microsoft.com/office/drawing/2014/main" id="{B8CBB6B9-E094-4186-91FB-BBD49AD4883B}"/>
              </a:ext>
            </a:extLst>
          </p:cNvPr>
          <p:cNvSpPr/>
          <p:nvPr/>
        </p:nvSpPr>
        <p:spPr>
          <a:xfrm>
            <a:off x="4620272" y="846222"/>
            <a:ext cx="1548000" cy="7560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Click on </a:t>
            </a:r>
            <a:r>
              <a:rPr lang="en-US" b="1" kern="1200" dirty="0">
                <a:solidFill>
                  <a:srgbClr val="FE7A10"/>
                </a:solidFill>
                <a:latin typeface="Corbel" panose="020B0503020204020204"/>
              </a:rPr>
              <a:t>Health Facility Merge</a:t>
            </a:r>
            <a:endPar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endParaRPr>
          </a:p>
        </p:txBody>
      </p:sp>
      <p:sp>
        <p:nvSpPr>
          <p:cNvPr id="10" name="Rectangle 9">
            <a:extLst>
              <a:ext uri="{FF2B5EF4-FFF2-40B4-BE49-F238E27FC236}">
                <a16:creationId xmlns:a16="http://schemas.microsoft.com/office/drawing/2014/main" id="{F5E38942-CD0E-4BDF-BDD6-6E6D17954FD0}"/>
              </a:ext>
            </a:extLst>
          </p:cNvPr>
          <p:cNvSpPr/>
          <p:nvPr/>
        </p:nvSpPr>
        <p:spPr>
          <a:xfrm>
            <a:off x="4952237" y="588280"/>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a:t>
            </a:r>
            <a:r>
              <a:rPr lang="en-US" sz="1600" b="1" kern="1200" dirty="0">
                <a:solidFill>
                  <a:srgbClr val="000546"/>
                </a:solidFill>
                <a:latin typeface="Corbel" panose="020B0503020204020204"/>
              </a:rPr>
              <a:t>3</a:t>
            </a:r>
            <a:endPar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endParaRPr>
          </a:p>
        </p:txBody>
      </p:sp>
      <p:sp>
        <p:nvSpPr>
          <p:cNvPr id="11" name="Isosceles Triangle 10">
            <a:extLst>
              <a:ext uri="{FF2B5EF4-FFF2-40B4-BE49-F238E27FC236}">
                <a16:creationId xmlns:a16="http://schemas.microsoft.com/office/drawing/2014/main" id="{8AE7E7E8-68E4-4CB0-84E8-7D5A620E1AF1}"/>
              </a:ext>
            </a:extLst>
          </p:cNvPr>
          <p:cNvSpPr/>
          <p:nvPr/>
        </p:nvSpPr>
        <p:spPr>
          <a:xfrm rot="5400000" flipH="1">
            <a:off x="4236073" y="1080222"/>
            <a:ext cx="288000" cy="288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2" name="Rectangle 11">
            <a:extLst>
              <a:ext uri="{FF2B5EF4-FFF2-40B4-BE49-F238E27FC236}">
                <a16:creationId xmlns:a16="http://schemas.microsoft.com/office/drawing/2014/main" id="{1381556C-E478-4438-9689-78DC312568A2}"/>
              </a:ext>
            </a:extLst>
          </p:cNvPr>
          <p:cNvSpPr/>
          <p:nvPr/>
        </p:nvSpPr>
        <p:spPr>
          <a:xfrm>
            <a:off x="6640947" y="870318"/>
            <a:ext cx="1715261" cy="7560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Select the Type of Health Facility that is to be Merged</a:t>
            </a:r>
          </a:p>
        </p:txBody>
      </p:sp>
      <p:sp>
        <p:nvSpPr>
          <p:cNvPr id="13" name="Rectangle 12">
            <a:extLst>
              <a:ext uri="{FF2B5EF4-FFF2-40B4-BE49-F238E27FC236}">
                <a16:creationId xmlns:a16="http://schemas.microsoft.com/office/drawing/2014/main" id="{FBB3628C-609C-421F-8E72-6C1CB6B456DD}"/>
              </a:ext>
            </a:extLst>
          </p:cNvPr>
          <p:cNvSpPr/>
          <p:nvPr/>
        </p:nvSpPr>
        <p:spPr>
          <a:xfrm>
            <a:off x="6972913" y="612376"/>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4</a:t>
            </a:r>
          </a:p>
        </p:txBody>
      </p:sp>
      <p:sp>
        <p:nvSpPr>
          <p:cNvPr id="14" name="Isosceles Triangle 13">
            <a:extLst>
              <a:ext uri="{FF2B5EF4-FFF2-40B4-BE49-F238E27FC236}">
                <a16:creationId xmlns:a16="http://schemas.microsoft.com/office/drawing/2014/main" id="{0743D7CC-C608-492E-B9C5-289455C0D50F}"/>
              </a:ext>
            </a:extLst>
          </p:cNvPr>
          <p:cNvSpPr/>
          <p:nvPr/>
        </p:nvSpPr>
        <p:spPr>
          <a:xfrm rot="5400000" flipH="1">
            <a:off x="6256749" y="1104318"/>
            <a:ext cx="288000" cy="288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5" name="TextBox 14">
            <a:extLst>
              <a:ext uri="{FF2B5EF4-FFF2-40B4-BE49-F238E27FC236}">
                <a16:creationId xmlns:a16="http://schemas.microsoft.com/office/drawing/2014/main" id="{30271ADE-4F5F-4F45-93BF-EA0EB1A88B11}"/>
              </a:ext>
            </a:extLst>
          </p:cNvPr>
          <p:cNvSpPr txBox="1"/>
          <p:nvPr/>
        </p:nvSpPr>
        <p:spPr>
          <a:xfrm>
            <a:off x="2653748" y="42204"/>
            <a:ext cx="719593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srgbClr val="FFFFFF"/>
                </a:solidFill>
                <a:effectLst/>
                <a:uLnTx/>
                <a:uFillTx/>
                <a:latin typeface="Corbel" panose="020B0503020204020204"/>
                <a:ea typeface="+mn-ea"/>
                <a:cs typeface="+mn-cs"/>
              </a:rPr>
              <a:t>User Management – Merge Health Facility</a:t>
            </a:r>
          </a:p>
        </p:txBody>
      </p:sp>
    </p:spTree>
    <p:extLst>
      <p:ext uri="{BB962C8B-B14F-4D97-AF65-F5344CB8AC3E}">
        <p14:creationId xmlns:p14="http://schemas.microsoft.com/office/powerpoint/2010/main" val="389330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 grpId="0" animBg="1"/>
      <p:bldP spid="8" grpId="0" animBg="1"/>
      <p:bldP spid="11"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9" name="Google Shape;369;p4"/>
          <p:cNvSpPr/>
          <p:nvPr/>
        </p:nvSpPr>
        <p:spPr>
          <a:xfrm>
            <a:off x="1843548" y="3258454"/>
            <a:ext cx="1725562" cy="2390178"/>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orbel"/>
              <a:ea typeface="Corbel"/>
              <a:cs typeface="Corbel"/>
              <a:sym typeface="Corbel"/>
            </a:endParaRPr>
          </a:p>
        </p:txBody>
      </p:sp>
      <p:pic>
        <p:nvPicPr>
          <p:cNvPr id="2" name="Picture 1">
            <a:extLst>
              <a:ext uri="{FF2B5EF4-FFF2-40B4-BE49-F238E27FC236}">
                <a16:creationId xmlns:a16="http://schemas.microsoft.com/office/drawing/2014/main" id="{960E12FD-7A20-476E-B0CD-660183DE6BD8}"/>
              </a:ext>
            </a:extLst>
          </p:cNvPr>
          <p:cNvPicPr>
            <a:picLocks noChangeAspect="1"/>
          </p:cNvPicPr>
          <p:nvPr/>
        </p:nvPicPr>
        <p:blipFill rotWithShape="1">
          <a:blip r:embed="rId3"/>
          <a:srcRect t="17618" b="14650"/>
          <a:stretch/>
        </p:blipFill>
        <p:spPr>
          <a:xfrm>
            <a:off x="163712" y="1884259"/>
            <a:ext cx="12009120" cy="4755691"/>
          </a:xfrm>
          <a:prstGeom prst="rect">
            <a:avLst/>
          </a:prstGeom>
        </p:spPr>
      </p:pic>
      <p:sp>
        <p:nvSpPr>
          <p:cNvPr id="4" name="Rectangle 3">
            <a:extLst>
              <a:ext uri="{FF2B5EF4-FFF2-40B4-BE49-F238E27FC236}">
                <a16:creationId xmlns:a16="http://schemas.microsoft.com/office/drawing/2014/main" id="{686CC2AA-3C2E-4BDD-88E4-5A6AB57CE1F5}"/>
              </a:ext>
            </a:extLst>
          </p:cNvPr>
          <p:cNvSpPr/>
          <p:nvPr/>
        </p:nvSpPr>
        <p:spPr>
          <a:xfrm>
            <a:off x="563478" y="870318"/>
            <a:ext cx="1548000" cy="7560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Click on </a:t>
            </a:r>
            <a:r>
              <a:rPr lang="en-US" b="1" kern="1200" dirty="0">
                <a:solidFill>
                  <a:srgbClr val="FE7A10"/>
                </a:solidFill>
                <a:latin typeface="Corbel" panose="020B0503020204020204"/>
              </a:rPr>
              <a:t>Admin</a:t>
            </a: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 </a:t>
            </a:r>
          </a:p>
        </p:txBody>
      </p:sp>
      <p:sp>
        <p:nvSpPr>
          <p:cNvPr id="5" name="Rectangle 4">
            <a:extLst>
              <a:ext uri="{FF2B5EF4-FFF2-40B4-BE49-F238E27FC236}">
                <a16:creationId xmlns:a16="http://schemas.microsoft.com/office/drawing/2014/main" id="{E753C52B-EFA9-41DF-BA9F-0100DFE09F9D}"/>
              </a:ext>
            </a:extLst>
          </p:cNvPr>
          <p:cNvSpPr/>
          <p:nvPr/>
        </p:nvSpPr>
        <p:spPr>
          <a:xfrm>
            <a:off x="895443" y="612376"/>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1</a:t>
            </a:r>
          </a:p>
        </p:txBody>
      </p:sp>
      <p:sp>
        <p:nvSpPr>
          <p:cNvPr id="6" name="Rectangle 5">
            <a:extLst>
              <a:ext uri="{FF2B5EF4-FFF2-40B4-BE49-F238E27FC236}">
                <a16:creationId xmlns:a16="http://schemas.microsoft.com/office/drawing/2014/main" id="{3F988999-FD67-4F86-9090-9ACDA15DE9E1}"/>
              </a:ext>
            </a:extLst>
          </p:cNvPr>
          <p:cNvSpPr/>
          <p:nvPr/>
        </p:nvSpPr>
        <p:spPr>
          <a:xfrm>
            <a:off x="2591875" y="861785"/>
            <a:ext cx="1548000" cy="7560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Click on </a:t>
            </a:r>
            <a:r>
              <a:rPr lang="en-US" b="1" kern="1200" dirty="0">
                <a:solidFill>
                  <a:srgbClr val="FE7A10"/>
                </a:solidFill>
                <a:latin typeface="Corbel" panose="020B0503020204020204"/>
              </a:rPr>
              <a:t>User Management</a:t>
            </a: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 </a:t>
            </a:r>
          </a:p>
        </p:txBody>
      </p:sp>
      <p:sp>
        <p:nvSpPr>
          <p:cNvPr id="7" name="Rectangle 6">
            <a:extLst>
              <a:ext uri="{FF2B5EF4-FFF2-40B4-BE49-F238E27FC236}">
                <a16:creationId xmlns:a16="http://schemas.microsoft.com/office/drawing/2014/main" id="{0746C6A7-1605-48DC-9440-A8FDD607016D}"/>
              </a:ext>
            </a:extLst>
          </p:cNvPr>
          <p:cNvSpPr/>
          <p:nvPr/>
        </p:nvSpPr>
        <p:spPr>
          <a:xfrm>
            <a:off x="2923840" y="603843"/>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2</a:t>
            </a:r>
          </a:p>
        </p:txBody>
      </p:sp>
      <p:sp>
        <p:nvSpPr>
          <p:cNvPr id="8" name="Isosceles Triangle 7">
            <a:extLst>
              <a:ext uri="{FF2B5EF4-FFF2-40B4-BE49-F238E27FC236}">
                <a16:creationId xmlns:a16="http://schemas.microsoft.com/office/drawing/2014/main" id="{5F4DFDB7-7108-489E-BDA8-4B3A7C58291F}"/>
              </a:ext>
            </a:extLst>
          </p:cNvPr>
          <p:cNvSpPr/>
          <p:nvPr/>
        </p:nvSpPr>
        <p:spPr>
          <a:xfrm rot="5400000" flipH="1">
            <a:off x="2207676" y="1095785"/>
            <a:ext cx="288000" cy="288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9" name="Rectangle 8">
            <a:extLst>
              <a:ext uri="{FF2B5EF4-FFF2-40B4-BE49-F238E27FC236}">
                <a16:creationId xmlns:a16="http://schemas.microsoft.com/office/drawing/2014/main" id="{B2E217B7-A05D-408F-9BFF-3502870F90E8}"/>
              </a:ext>
            </a:extLst>
          </p:cNvPr>
          <p:cNvSpPr/>
          <p:nvPr/>
        </p:nvSpPr>
        <p:spPr>
          <a:xfrm>
            <a:off x="4620272" y="846222"/>
            <a:ext cx="1548000" cy="7560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Click on </a:t>
            </a:r>
            <a:r>
              <a:rPr lang="en-US" b="1" kern="1200" dirty="0">
                <a:solidFill>
                  <a:srgbClr val="FE7A10"/>
                </a:solidFill>
                <a:latin typeface="Corbel" panose="020B0503020204020204"/>
              </a:rPr>
              <a:t>Health Facility Merge</a:t>
            </a:r>
            <a:endPar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endParaRPr>
          </a:p>
        </p:txBody>
      </p:sp>
      <p:sp>
        <p:nvSpPr>
          <p:cNvPr id="10" name="Rectangle 9">
            <a:extLst>
              <a:ext uri="{FF2B5EF4-FFF2-40B4-BE49-F238E27FC236}">
                <a16:creationId xmlns:a16="http://schemas.microsoft.com/office/drawing/2014/main" id="{05D15967-30E6-4275-8BF5-D7DF0B9A1C21}"/>
              </a:ext>
            </a:extLst>
          </p:cNvPr>
          <p:cNvSpPr/>
          <p:nvPr/>
        </p:nvSpPr>
        <p:spPr>
          <a:xfrm>
            <a:off x="4952237" y="588280"/>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a:t>
            </a:r>
            <a:r>
              <a:rPr lang="en-US" sz="1600" b="1" kern="1200" dirty="0">
                <a:solidFill>
                  <a:srgbClr val="000546"/>
                </a:solidFill>
                <a:latin typeface="Corbel" panose="020B0503020204020204"/>
              </a:rPr>
              <a:t>3</a:t>
            </a:r>
            <a:endPar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endParaRPr>
          </a:p>
        </p:txBody>
      </p:sp>
      <p:sp>
        <p:nvSpPr>
          <p:cNvPr id="11" name="Isosceles Triangle 10">
            <a:extLst>
              <a:ext uri="{FF2B5EF4-FFF2-40B4-BE49-F238E27FC236}">
                <a16:creationId xmlns:a16="http://schemas.microsoft.com/office/drawing/2014/main" id="{C66BA7DA-742A-41EE-B9E4-CB4F570D1172}"/>
              </a:ext>
            </a:extLst>
          </p:cNvPr>
          <p:cNvSpPr/>
          <p:nvPr/>
        </p:nvSpPr>
        <p:spPr>
          <a:xfrm rot="5400000" flipH="1">
            <a:off x="4236073" y="1080222"/>
            <a:ext cx="288000" cy="288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2" name="Rectangle 11">
            <a:extLst>
              <a:ext uri="{FF2B5EF4-FFF2-40B4-BE49-F238E27FC236}">
                <a16:creationId xmlns:a16="http://schemas.microsoft.com/office/drawing/2014/main" id="{99600842-6809-4C5E-9DDC-2F3EBE12E566}"/>
              </a:ext>
            </a:extLst>
          </p:cNvPr>
          <p:cNvSpPr/>
          <p:nvPr/>
        </p:nvSpPr>
        <p:spPr>
          <a:xfrm>
            <a:off x="6640947" y="870318"/>
            <a:ext cx="1715261" cy="7560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Select the Type of Health Facility that is to be Merged</a:t>
            </a:r>
          </a:p>
        </p:txBody>
      </p:sp>
      <p:sp>
        <p:nvSpPr>
          <p:cNvPr id="13" name="Rectangle 12">
            <a:extLst>
              <a:ext uri="{FF2B5EF4-FFF2-40B4-BE49-F238E27FC236}">
                <a16:creationId xmlns:a16="http://schemas.microsoft.com/office/drawing/2014/main" id="{73452985-F9BA-442A-A34E-AB231C3D05DD}"/>
              </a:ext>
            </a:extLst>
          </p:cNvPr>
          <p:cNvSpPr/>
          <p:nvPr/>
        </p:nvSpPr>
        <p:spPr>
          <a:xfrm>
            <a:off x="6972913" y="612376"/>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4</a:t>
            </a:r>
          </a:p>
        </p:txBody>
      </p:sp>
      <p:sp>
        <p:nvSpPr>
          <p:cNvPr id="14" name="Isosceles Triangle 13">
            <a:extLst>
              <a:ext uri="{FF2B5EF4-FFF2-40B4-BE49-F238E27FC236}">
                <a16:creationId xmlns:a16="http://schemas.microsoft.com/office/drawing/2014/main" id="{47EA19C0-9811-44E6-946A-FEFF5D69DE59}"/>
              </a:ext>
            </a:extLst>
          </p:cNvPr>
          <p:cNvSpPr/>
          <p:nvPr/>
        </p:nvSpPr>
        <p:spPr>
          <a:xfrm rot="5400000" flipH="1">
            <a:off x="6256749" y="1104318"/>
            <a:ext cx="288000" cy="288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5" name="Rectangle 14">
            <a:extLst>
              <a:ext uri="{FF2B5EF4-FFF2-40B4-BE49-F238E27FC236}">
                <a16:creationId xmlns:a16="http://schemas.microsoft.com/office/drawing/2014/main" id="{5D676495-7300-4D22-933F-47535AFC5901}"/>
              </a:ext>
            </a:extLst>
          </p:cNvPr>
          <p:cNvSpPr/>
          <p:nvPr/>
        </p:nvSpPr>
        <p:spPr>
          <a:xfrm>
            <a:off x="8897950" y="866051"/>
            <a:ext cx="1715261" cy="7560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Select the TU</a:t>
            </a:r>
          </a:p>
        </p:txBody>
      </p:sp>
      <p:sp>
        <p:nvSpPr>
          <p:cNvPr id="16" name="Rectangle 15">
            <a:extLst>
              <a:ext uri="{FF2B5EF4-FFF2-40B4-BE49-F238E27FC236}">
                <a16:creationId xmlns:a16="http://schemas.microsoft.com/office/drawing/2014/main" id="{B9771E55-7FC8-49F1-AE63-FD952E517415}"/>
              </a:ext>
            </a:extLst>
          </p:cNvPr>
          <p:cNvSpPr/>
          <p:nvPr/>
        </p:nvSpPr>
        <p:spPr>
          <a:xfrm>
            <a:off x="9229916" y="608109"/>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a:t>
            </a:r>
            <a:r>
              <a:rPr lang="en-US" sz="1600" b="1" kern="1200" dirty="0">
                <a:solidFill>
                  <a:srgbClr val="000546"/>
                </a:solidFill>
                <a:latin typeface="Corbel" panose="020B0503020204020204"/>
              </a:rPr>
              <a:t>5</a:t>
            </a:r>
            <a:endPar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endParaRPr>
          </a:p>
        </p:txBody>
      </p:sp>
      <p:sp>
        <p:nvSpPr>
          <p:cNvPr id="17" name="Isosceles Triangle 16">
            <a:extLst>
              <a:ext uri="{FF2B5EF4-FFF2-40B4-BE49-F238E27FC236}">
                <a16:creationId xmlns:a16="http://schemas.microsoft.com/office/drawing/2014/main" id="{D5314DC9-1C51-4AA0-BF55-4D251C36F2D3}"/>
              </a:ext>
            </a:extLst>
          </p:cNvPr>
          <p:cNvSpPr/>
          <p:nvPr/>
        </p:nvSpPr>
        <p:spPr>
          <a:xfrm rot="5400000" flipH="1">
            <a:off x="8513752" y="1100051"/>
            <a:ext cx="288000" cy="288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8" name="Google Shape;369;p4">
            <a:extLst>
              <a:ext uri="{FF2B5EF4-FFF2-40B4-BE49-F238E27FC236}">
                <a16:creationId xmlns:a16="http://schemas.microsoft.com/office/drawing/2014/main" id="{7A424D69-8E30-4C8D-987E-17A6F1AAD5D7}"/>
              </a:ext>
            </a:extLst>
          </p:cNvPr>
          <p:cNvSpPr/>
          <p:nvPr/>
        </p:nvSpPr>
        <p:spPr>
          <a:xfrm>
            <a:off x="7181325" y="3797825"/>
            <a:ext cx="2201826" cy="338078"/>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9" name="TextBox 18">
            <a:extLst>
              <a:ext uri="{FF2B5EF4-FFF2-40B4-BE49-F238E27FC236}">
                <a16:creationId xmlns:a16="http://schemas.microsoft.com/office/drawing/2014/main" id="{04D7DF8D-3EE9-44F0-88B7-4574C34D9A07}"/>
              </a:ext>
            </a:extLst>
          </p:cNvPr>
          <p:cNvSpPr txBox="1"/>
          <p:nvPr/>
        </p:nvSpPr>
        <p:spPr>
          <a:xfrm>
            <a:off x="2653748" y="56272"/>
            <a:ext cx="719593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srgbClr val="FFFFFF"/>
                </a:solidFill>
                <a:effectLst/>
                <a:uLnTx/>
                <a:uFillTx/>
                <a:latin typeface="Corbel" panose="020B0503020204020204"/>
                <a:ea typeface="+mn-ea"/>
                <a:cs typeface="+mn-cs"/>
              </a:rPr>
              <a:t>User Management – Merge Health Facility</a:t>
            </a:r>
          </a:p>
        </p:txBody>
      </p:sp>
    </p:spTree>
    <p:extLst>
      <p:ext uri="{BB962C8B-B14F-4D97-AF65-F5344CB8AC3E}">
        <p14:creationId xmlns:p14="http://schemas.microsoft.com/office/powerpoint/2010/main" val="354752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 grpId="0" animBg="1"/>
      <p:bldP spid="8" grpId="0" animBg="1"/>
      <p:bldP spid="11" grpId="0" animBg="1"/>
      <p:bldP spid="14"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9" name="Google Shape;369;p4"/>
          <p:cNvSpPr/>
          <p:nvPr/>
        </p:nvSpPr>
        <p:spPr>
          <a:xfrm>
            <a:off x="1843548" y="3258454"/>
            <a:ext cx="1725562" cy="2390178"/>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pic>
        <p:nvPicPr>
          <p:cNvPr id="2" name="Picture 1">
            <a:extLst>
              <a:ext uri="{FF2B5EF4-FFF2-40B4-BE49-F238E27FC236}">
                <a16:creationId xmlns:a16="http://schemas.microsoft.com/office/drawing/2014/main" id="{7579608A-B3C1-4FB6-B863-1582FC300CE3}"/>
              </a:ext>
            </a:extLst>
          </p:cNvPr>
          <p:cNvPicPr>
            <a:picLocks noChangeAspect="1"/>
          </p:cNvPicPr>
          <p:nvPr/>
        </p:nvPicPr>
        <p:blipFill rotWithShape="1">
          <a:blip r:embed="rId3"/>
          <a:srcRect t="15368" r="2298" b="9109"/>
          <a:stretch/>
        </p:blipFill>
        <p:spPr>
          <a:xfrm>
            <a:off x="154746" y="1758463"/>
            <a:ext cx="12037254" cy="4895556"/>
          </a:xfrm>
          <a:prstGeom prst="rect">
            <a:avLst/>
          </a:prstGeom>
        </p:spPr>
      </p:pic>
      <p:sp>
        <p:nvSpPr>
          <p:cNvPr id="4" name="Speech Bubble: Rectangle 3">
            <a:extLst>
              <a:ext uri="{FF2B5EF4-FFF2-40B4-BE49-F238E27FC236}">
                <a16:creationId xmlns:a16="http://schemas.microsoft.com/office/drawing/2014/main" id="{406235B1-A7F1-4BED-BF9B-24D76EE46D72}"/>
              </a:ext>
            </a:extLst>
          </p:cNvPr>
          <p:cNvSpPr/>
          <p:nvPr/>
        </p:nvSpPr>
        <p:spPr>
          <a:xfrm>
            <a:off x="5080895" y="4920158"/>
            <a:ext cx="3688080" cy="833119"/>
          </a:xfrm>
          <a:prstGeom prst="wedgeRectCallout">
            <a:avLst>
              <a:gd name="adj1" fmla="val -67741"/>
              <a:gd name="adj2" fmla="val 35026"/>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On Selecting the TU, the list of PHIs that are under the TU are displayed. </a:t>
            </a:r>
            <a:endParaRPr lang="en-IN" dirty="0">
              <a:solidFill>
                <a:schemeClr val="tx1"/>
              </a:solidFill>
            </a:endParaRPr>
          </a:p>
        </p:txBody>
      </p:sp>
      <p:sp>
        <p:nvSpPr>
          <p:cNvPr id="5" name="Right Brace 4">
            <a:extLst>
              <a:ext uri="{FF2B5EF4-FFF2-40B4-BE49-F238E27FC236}">
                <a16:creationId xmlns:a16="http://schemas.microsoft.com/office/drawing/2014/main" id="{5B589D7D-5800-4399-A0EF-6E89EF2FF428}"/>
              </a:ext>
            </a:extLst>
          </p:cNvPr>
          <p:cNvSpPr/>
          <p:nvPr/>
        </p:nvSpPr>
        <p:spPr>
          <a:xfrm rot="10800000" flipH="1">
            <a:off x="4118318" y="4569042"/>
            <a:ext cx="211015" cy="2059799"/>
          </a:xfrm>
          <a:prstGeom prst="rightBrace">
            <a:avLst>
              <a:gd name="adj1" fmla="val 8333"/>
              <a:gd name="adj2" fmla="val 49204"/>
            </a:avLst>
          </a:prstGeom>
          <a:ln w="38100">
            <a:solidFill>
              <a:srgbClr val="FE7A1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Rectangle 5">
            <a:extLst>
              <a:ext uri="{FF2B5EF4-FFF2-40B4-BE49-F238E27FC236}">
                <a16:creationId xmlns:a16="http://schemas.microsoft.com/office/drawing/2014/main" id="{6A6DF774-E48D-4E28-A68F-7AA3B1386BA3}"/>
              </a:ext>
            </a:extLst>
          </p:cNvPr>
          <p:cNvSpPr/>
          <p:nvPr/>
        </p:nvSpPr>
        <p:spPr>
          <a:xfrm>
            <a:off x="563478" y="870318"/>
            <a:ext cx="1548000" cy="7560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Click on Merge Facility </a:t>
            </a:r>
          </a:p>
        </p:txBody>
      </p:sp>
      <p:sp>
        <p:nvSpPr>
          <p:cNvPr id="7" name="Rectangle 6">
            <a:extLst>
              <a:ext uri="{FF2B5EF4-FFF2-40B4-BE49-F238E27FC236}">
                <a16:creationId xmlns:a16="http://schemas.microsoft.com/office/drawing/2014/main" id="{7EA52D97-6FB6-45EE-B919-F212D2FE7ED9}"/>
              </a:ext>
            </a:extLst>
          </p:cNvPr>
          <p:cNvSpPr/>
          <p:nvPr/>
        </p:nvSpPr>
        <p:spPr>
          <a:xfrm>
            <a:off x="895443" y="612376"/>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6</a:t>
            </a:r>
          </a:p>
        </p:txBody>
      </p:sp>
      <p:sp>
        <p:nvSpPr>
          <p:cNvPr id="8" name="Google Shape;369;p4">
            <a:extLst>
              <a:ext uri="{FF2B5EF4-FFF2-40B4-BE49-F238E27FC236}">
                <a16:creationId xmlns:a16="http://schemas.microsoft.com/office/drawing/2014/main" id="{08FA8FBD-F667-45D5-8C83-3832CA3DD97B}"/>
              </a:ext>
            </a:extLst>
          </p:cNvPr>
          <p:cNvSpPr/>
          <p:nvPr/>
        </p:nvSpPr>
        <p:spPr>
          <a:xfrm>
            <a:off x="9293220" y="4453542"/>
            <a:ext cx="891789" cy="231000"/>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9" name="TextBox 8">
            <a:extLst>
              <a:ext uri="{FF2B5EF4-FFF2-40B4-BE49-F238E27FC236}">
                <a16:creationId xmlns:a16="http://schemas.microsoft.com/office/drawing/2014/main" id="{93F2F49A-F37A-4E17-8E70-29EBD20F2EC5}"/>
              </a:ext>
            </a:extLst>
          </p:cNvPr>
          <p:cNvSpPr txBox="1"/>
          <p:nvPr/>
        </p:nvSpPr>
        <p:spPr>
          <a:xfrm>
            <a:off x="9398882" y="2764202"/>
            <a:ext cx="1899139" cy="1329595"/>
          </a:xfrm>
          <a:prstGeom prst="wedgeRectCallout">
            <a:avLst>
              <a:gd name="adj1" fmla="val -34795"/>
              <a:gd name="adj2" fmla="val 79740"/>
            </a:avLst>
          </a:prstGeom>
          <a:noFill/>
          <a:ln w="28575">
            <a:solidFill>
              <a:srgbClr val="FE7A10"/>
            </a:solidFill>
          </a:ln>
        </p:spPr>
        <p:txBody>
          <a:bodyPr wrap="square" lIns="0" tIns="36576" rIns="0" bIns="0" rtlCol="0">
            <a:spAutoFit/>
          </a:bodyPr>
          <a:lstStyle>
            <a:defPPr>
              <a:defRPr lang="en-US"/>
            </a:defPPr>
            <a:lvl2pPr marL="88900" lvl="1" defTabSz="826252">
              <a:spcBef>
                <a:spcPts val="300"/>
              </a:spcBef>
              <a:spcAft>
                <a:spcPts val="300"/>
              </a:spcAft>
              <a:buClr>
                <a:srgbClr val="0099FF"/>
              </a:buClr>
              <a:buSzPct val="70000"/>
            </a:lvl2pPr>
          </a:lstStyle>
          <a:p>
            <a:pPr marL="88900" marR="0" lvl="1" indent="0" algn="l" defTabSz="826252" rtl="0" eaLnBrk="1" fontAlgn="auto" latinLnBrk="0" hangingPunct="1">
              <a:lnSpc>
                <a:spcPct val="100000"/>
              </a:lnSpc>
              <a:spcBef>
                <a:spcPts val="300"/>
              </a:spcBef>
              <a:spcAft>
                <a:spcPts val="300"/>
              </a:spcAft>
              <a:buClr>
                <a:srgbClr val="0099FF"/>
              </a:buClr>
              <a:buSzPct val="70000"/>
              <a:buFontTx/>
              <a:buNone/>
              <a:tabLst/>
              <a:defRPr/>
            </a:pPr>
            <a:r>
              <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rPr>
              <a:t>Select the facility that needs to be merged with another facility. This facility will disappear</a:t>
            </a:r>
            <a:r>
              <a:rPr kumimoji="0" lang="en-US" sz="1400" b="0" i="0" u="none" strike="noStrike" kern="1200" cap="none" spc="0" normalizeH="0" noProof="0" dirty="0">
                <a:ln>
                  <a:noFill/>
                </a:ln>
                <a:solidFill>
                  <a:srgbClr val="000000"/>
                </a:solidFill>
                <a:effectLst/>
                <a:uLnTx/>
                <a:uFillTx/>
                <a:latin typeface="Corbel" panose="020B0503020204020204"/>
                <a:ea typeface="+mn-ea"/>
                <a:cs typeface="+mn-cs"/>
              </a:rPr>
              <a:t> after the merge is completed</a:t>
            </a:r>
            <a:endPar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0" name="TextBox 9">
            <a:extLst>
              <a:ext uri="{FF2B5EF4-FFF2-40B4-BE49-F238E27FC236}">
                <a16:creationId xmlns:a16="http://schemas.microsoft.com/office/drawing/2014/main" id="{89CF9310-05D4-48CE-979B-84DF252084BF}"/>
              </a:ext>
            </a:extLst>
          </p:cNvPr>
          <p:cNvSpPr txBox="1"/>
          <p:nvPr/>
        </p:nvSpPr>
        <p:spPr>
          <a:xfrm>
            <a:off x="2653748" y="56272"/>
            <a:ext cx="719593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srgbClr val="FFFFFF"/>
                </a:solidFill>
                <a:effectLst/>
                <a:uLnTx/>
                <a:uFillTx/>
                <a:latin typeface="Corbel" panose="020B0503020204020204"/>
                <a:ea typeface="+mn-ea"/>
                <a:cs typeface="+mn-cs"/>
              </a:rPr>
              <a:t>User Management – Merge Health Facility</a:t>
            </a:r>
          </a:p>
        </p:txBody>
      </p:sp>
      <p:sp>
        <p:nvSpPr>
          <p:cNvPr id="11" name="Speech Bubble: Rectangle 10">
            <a:extLst>
              <a:ext uri="{FF2B5EF4-FFF2-40B4-BE49-F238E27FC236}">
                <a16:creationId xmlns:a16="http://schemas.microsoft.com/office/drawing/2014/main" id="{3C77D079-8C16-4906-AC24-BCE485AD09BB}"/>
              </a:ext>
            </a:extLst>
          </p:cNvPr>
          <p:cNvSpPr/>
          <p:nvPr/>
        </p:nvSpPr>
        <p:spPr>
          <a:xfrm>
            <a:off x="267286" y="4659008"/>
            <a:ext cx="1764733" cy="425152"/>
          </a:xfrm>
          <a:prstGeom prst="wedgeRectCallout">
            <a:avLst>
              <a:gd name="adj1" fmla="val 78477"/>
              <a:gd name="adj2" fmla="val -29791"/>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Duplicated record</a:t>
            </a:r>
            <a:endParaRPr lang="en-IN" dirty="0">
              <a:solidFill>
                <a:schemeClr val="tx1"/>
              </a:solidFill>
            </a:endParaRPr>
          </a:p>
        </p:txBody>
      </p:sp>
      <p:sp>
        <p:nvSpPr>
          <p:cNvPr id="12" name="Right Brace 11">
            <a:extLst>
              <a:ext uri="{FF2B5EF4-FFF2-40B4-BE49-F238E27FC236}">
                <a16:creationId xmlns:a16="http://schemas.microsoft.com/office/drawing/2014/main" id="{E78D6067-0D7B-416E-B212-A91EE647CA2C}"/>
              </a:ext>
            </a:extLst>
          </p:cNvPr>
          <p:cNvSpPr/>
          <p:nvPr/>
        </p:nvSpPr>
        <p:spPr>
          <a:xfrm flipH="1">
            <a:off x="2581226" y="4495007"/>
            <a:ext cx="158434" cy="425151"/>
          </a:xfrm>
          <a:prstGeom prst="rightBrace">
            <a:avLst>
              <a:gd name="adj1" fmla="val 8333"/>
              <a:gd name="adj2" fmla="val 49204"/>
            </a:avLst>
          </a:prstGeom>
          <a:ln w="38100">
            <a:solidFill>
              <a:srgbClr val="FE7A1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82282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9" name="Google Shape;369;p4"/>
          <p:cNvSpPr/>
          <p:nvPr/>
        </p:nvSpPr>
        <p:spPr>
          <a:xfrm>
            <a:off x="1843548" y="3258454"/>
            <a:ext cx="1725562" cy="2390178"/>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orbel"/>
              <a:ea typeface="Corbel"/>
              <a:cs typeface="Corbel"/>
              <a:sym typeface="Corbel"/>
            </a:endParaRPr>
          </a:p>
        </p:txBody>
      </p:sp>
      <p:pic>
        <p:nvPicPr>
          <p:cNvPr id="3" name="Picture 2">
            <a:extLst>
              <a:ext uri="{FF2B5EF4-FFF2-40B4-BE49-F238E27FC236}">
                <a16:creationId xmlns:a16="http://schemas.microsoft.com/office/drawing/2014/main" id="{34C81821-F82F-4A99-B4F0-F5CA537DF56F}"/>
              </a:ext>
            </a:extLst>
          </p:cNvPr>
          <p:cNvPicPr>
            <a:picLocks noChangeAspect="1"/>
          </p:cNvPicPr>
          <p:nvPr/>
        </p:nvPicPr>
        <p:blipFill rotWithShape="1">
          <a:blip r:embed="rId3"/>
          <a:srcRect l="1846" t="19472" r="2270" b="11571"/>
          <a:stretch/>
        </p:blipFill>
        <p:spPr>
          <a:xfrm>
            <a:off x="152400" y="1758462"/>
            <a:ext cx="12039600" cy="4898986"/>
          </a:xfrm>
          <a:prstGeom prst="rect">
            <a:avLst/>
          </a:prstGeom>
        </p:spPr>
      </p:pic>
      <p:sp>
        <p:nvSpPr>
          <p:cNvPr id="5" name="Rectangle 4">
            <a:extLst>
              <a:ext uri="{FF2B5EF4-FFF2-40B4-BE49-F238E27FC236}">
                <a16:creationId xmlns:a16="http://schemas.microsoft.com/office/drawing/2014/main" id="{04475833-39FE-4085-9C4F-403E58E93FDF}"/>
              </a:ext>
            </a:extLst>
          </p:cNvPr>
          <p:cNvSpPr/>
          <p:nvPr/>
        </p:nvSpPr>
        <p:spPr>
          <a:xfrm>
            <a:off x="506437" y="870318"/>
            <a:ext cx="1605041" cy="888144"/>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rPr>
              <a:t>Click on Merge Facility </a:t>
            </a:r>
          </a:p>
        </p:txBody>
      </p:sp>
      <p:sp>
        <p:nvSpPr>
          <p:cNvPr id="6" name="Rectangle 5">
            <a:extLst>
              <a:ext uri="{FF2B5EF4-FFF2-40B4-BE49-F238E27FC236}">
                <a16:creationId xmlns:a16="http://schemas.microsoft.com/office/drawing/2014/main" id="{3F35CD10-B5E9-4D06-9C93-CE365B628689}"/>
              </a:ext>
            </a:extLst>
          </p:cNvPr>
          <p:cNvSpPr/>
          <p:nvPr/>
        </p:nvSpPr>
        <p:spPr>
          <a:xfrm>
            <a:off x="895443" y="612376"/>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6</a:t>
            </a:r>
          </a:p>
        </p:txBody>
      </p:sp>
      <p:sp>
        <p:nvSpPr>
          <p:cNvPr id="7" name="Right Brace 6">
            <a:extLst>
              <a:ext uri="{FF2B5EF4-FFF2-40B4-BE49-F238E27FC236}">
                <a16:creationId xmlns:a16="http://schemas.microsoft.com/office/drawing/2014/main" id="{6B3EE268-1F30-4FD4-8DD7-E7EC6DAC3EB3}"/>
              </a:ext>
            </a:extLst>
          </p:cNvPr>
          <p:cNvSpPr/>
          <p:nvPr/>
        </p:nvSpPr>
        <p:spPr>
          <a:xfrm>
            <a:off x="8622893" y="3882683"/>
            <a:ext cx="352296" cy="1941341"/>
          </a:xfrm>
          <a:prstGeom prst="rightBrace">
            <a:avLst>
              <a:gd name="adj1" fmla="val 34524"/>
              <a:gd name="adj2" fmla="val 49204"/>
            </a:avLst>
          </a:prstGeom>
          <a:ln w="38100">
            <a:solidFill>
              <a:srgbClr val="FE7A1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8" name="Speech Bubble: Rectangle 7">
            <a:extLst>
              <a:ext uri="{FF2B5EF4-FFF2-40B4-BE49-F238E27FC236}">
                <a16:creationId xmlns:a16="http://schemas.microsoft.com/office/drawing/2014/main" id="{AB5F5144-8BFB-4A16-A43B-562D2366E730}"/>
              </a:ext>
            </a:extLst>
          </p:cNvPr>
          <p:cNvSpPr/>
          <p:nvPr/>
        </p:nvSpPr>
        <p:spPr>
          <a:xfrm>
            <a:off x="699567" y="5154563"/>
            <a:ext cx="3688080" cy="833119"/>
          </a:xfrm>
          <a:prstGeom prst="wedgeRectCallout">
            <a:avLst>
              <a:gd name="adj1" fmla="val 75961"/>
              <a:gd name="adj2" fmla="val -111162"/>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Select the Health Facility where the previously selected PHI will be merged into.</a:t>
            </a:r>
          </a:p>
          <a:p>
            <a:pPr algn="ctr"/>
            <a:r>
              <a:rPr lang="en-GB" b="1" dirty="0">
                <a:solidFill>
                  <a:schemeClr val="tx1"/>
                </a:solidFill>
              </a:rPr>
              <a:t>This facility will be retained</a:t>
            </a:r>
            <a:r>
              <a:rPr lang="en-GB" dirty="0">
                <a:solidFill>
                  <a:schemeClr val="tx1"/>
                </a:solidFill>
              </a:rPr>
              <a:t> </a:t>
            </a:r>
            <a:endParaRPr lang="en-IN" dirty="0">
              <a:solidFill>
                <a:schemeClr val="tx1"/>
              </a:solidFill>
            </a:endParaRPr>
          </a:p>
        </p:txBody>
      </p:sp>
      <p:sp>
        <p:nvSpPr>
          <p:cNvPr id="9" name="Rectangle 8">
            <a:extLst>
              <a:ext uri="{FF2B5EF4-FFF2-40B4-BE49-F238E27FC236}">
                <a16:creationId xmlns:a16="http://schemas.microsoft.com/office/drawing/2014/main" id="{4011188C-0D11-4556-9CAA-59A143AC7F1A}"/>
              </a:ext>
            </a:extLst>
          </p:cNvPr>
          <p:cNvSpPr/>
          <p:nvPr/>
        </p:nvSpPr>
        <p:spPr>
          <a:xfrm>
            <a:off x="2591874" y="861784"/>
            <a:ext cx="1795773" cy="888143"/>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kern="1200" dirty="0">
                <a:solidFill>
                  <a:srgbClr val="FE7A10"/>
                </a:solidFill>
                <a:latin typeface="Corbel" panose="020B0503020204020204"/>
              </a:rPr>
              <a:t>Enter details required and click  on Merge Health Facility</a:t>
            </a:r>
            <a:endParaRPr kumimoji="0" lang="en-US" sz="1400" b="1" i="0" u="none" strike="noStrike" kern="1200" cap="none" spc="0" normalizeH="0" baseline="0" noProof="0" dirty="0">
              <a:ln>
                <a:noFill/>
              </a:ln>
              <a:solidFill>
                <a:srgbClr val="FE7A10"/>
              </a:solidFill>
              <a:effectLst/>
              <a:uLnTx/>
              <a:uFillTx/>
              <a:latin typeface="Corbel" panose="020B0503020204020204"/>
              <a:ea typeface="+mn-ea"/>
              <a:cs typeface="+mn-cs"/>
            </a:endParaRPr>
          </a:p>
        </p:txBody>
      </p:sp>
      <p:sp>
        <p:nvSpPr>
          <p:cNvPr id="10" name="Rectangle 9">
            <a:extLst>
              <a:ext uri="{FF2B5EF4-FFF2-40B4-BE49-F238E27FC236}">
                <a16:creationId xmlns:a16="http://schemas.microsoft.com/office/drawing/2014/main" id="{AAD5D4CB-BB3A-41C1-8615-7101997E55D8}"/>
              </a:ext>
            </a:extLst>
          </p:cNvPr>
          <p:cNvSpPr/>
          <p:nvPr/>
        </p:nvSpPr>
        <p:spPr>
          <a:xfrm>
            <a:off x="3015909" y="612376"/>
            <a:ext cx="792000"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rPr>
              <a:t>Step </a:t>
            </a:r>
            <a:r>
              <a:rPr lang="en-US" sz="1600" b="1" kern="1200" dirty="0">
                <a:solidFill>
                  <a:srgbClr val="000546"/>
                </a:solidFill>
                <a:latin typeface="Corbel" panose="020B0503020204020204"/>
              </a:rPr>
              <a:t>7</a:t>
            </a:r>
            <a:endParaRPr kumimoji="0" lang="en-US" sz="1600" b="1" i="0" u="none" strike="noStrike" kern="1200" cap="none" spc="0" normalizeH="0" baseline="0" noProof="0" dirty="0">
              <a:ln>
                <a:noFill/>
              </a:ln>
              <a:solidFill>
                <a:srgbClr val="000546"/>
              </a:solidFill>
              <a:effectLst/>
              <a:uLnTx/>
              <a:uFillTx/>
              <a:latin typeface="Corbel" panose="020B0503020204020204"/>
              <a:ea typeface="+mn-ea"/>
              <a:cs typeface="+mn-cs"/>
            </a:endParaRPr>
          </a:p>
        </p:txBody>
      </p:sp>
      <p:sp>
        <p:nvSpPr>
          <p:cNvPr id="11" name="Isosceles Triangle 10">
            <a:extLst>
              <a:ext uri="{FF2B5EF4-FFF2-40B4-BE49-F238E27FC236}">
                <a16:creationId xmlns:a16="http://schemas.microsoft.com/office/drawing/2014/main" id="{BE65203D-D4B9-4F36-879D-CAC48ABF15C1}"/>
              </a:ext>
            </a:extLst>
          </p:cNvPr>
          <p:cNvSpPr/>
          <p:nvPr/>
        </p:nvSpPr>
        <p:spPr>
          <a:xfrm rot="5400000" flipH="1">
            <a:off x="2207676" y="1095785"/>
            <a:ext cx="288000" cy="288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2" name="Google Shape;369;p4">
            <a:extLst>
              <a:ext uri="{FF2B5EF4-FFF2-40B4-BE49-F238E27FC236}">
                <a16:creationId xmlns:a16="http://schemas.microsoft.com/office/drawing/2014/main" id="{1815934F-6413-4CA0-A74B-4FA92DA31ABA}"/>
              </a:ext>
            </a:extLst>
          </p:cNvPr>
          <p:cNvSpPr/>
          <p:nvPr/>
        </p:nvSpPr>
        <p:spPr>
          <a:xfrm>
            <a:off x="7140863" y="6169801"/>
            <a:ext cx="1482030" cy="259134"/>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3" name="Rectangular Callout 26">
            <a:extLst>
              <a:ext uri="{FF2B5EF4-FFF2-40B4-BE49-F238E27FC236}">
                <a16:creationId xmlns:a16="http://schemas.microsoft.com/office/drawing/2014/main" id="{2BFF3A20-C88B-4B51-9687-E64108AE792C}"/>
              </a:ext>
            </a:extLst>
          </p:cNvPr>
          <p:cNvSpPr/>
          <p:nvPr/>
        </p:nvSpPr>
        <p:spPr>
          <a:xfrm flipH="1">
            <a:off x="9723215" y="4453543"/>
            <a:ext cx="2412516" cy="738664"/>
          </a:xfrm>
          <a:prstGeom prst="wedgeRectCallout">
            <a:avLst>
              <a:gd name="adj1" fmla="val 80440"/>
              <a:gd name="adj2" fmla="val -3274"/>
            </a:avLst>
          </a:prstGeom>
          <a:solidFill>
            <a:schemeClr val="bg1"/>
          </a:solidFill>
          <a:ln w="28575">
            <a:solidFill>
              <a:srgbClr val="FE7A10"/>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000000"/>
                </a:solidFill>
                <a:effectLst/>
                <a:uLnTx/>
                <a:uFillTx/>
                <a:latin typeface="Corbel" panose="020B0503020204020204"/>
                <a:ea typeface="+mn-ea"/>
                <a:cs typeface="+mn-cs"/>
              </a:rPr>
              <a:t>Select the Health Facility, Enter Remarks and  tick the Check Box </a:t>
            </a:r>
          </a:p>
        </p:txBody>
      </p:sp>
      <p:sp>
        <p:nvSpPr>
          <p:cNvPr id="14" name="Rectangular Callout 20">
            <a:extLst>
              <a:ext uri="{FF2B5EF4-FFF2-40B4-BE49-F238E27FC236}">
                <a16:creationId xmlns:a16="http://schemas.microsoft.com/office/drawing/2014/main" id="{44140577-BCA2-410E-8055-C0B3C6031433}"/>
              </a:ext>
            </a:extLst>
          </p:cNvPr>
          <p:cNvSpPr/>
          <p:nvPr/>
        </p:nvSpPr>
        <p:spPr>
          <a:xfrm flipH="1">
            <a:off x="9508594" y="5662700"/>
            <a:ext cx="1797704" cy="523220"/>
          </a:xfrm>
          <a:prstGeom prst="wedgeRectCallout">
            <a:avLst>
              <a:gd name="adj1" fmla="val 100616"/>
              <a:gd name="adj2" fmla="val 60120"/>
            </a:avLst>
          </a:prstGeom>
          <a:ln w="28575">
            <a:solidFill>
              <a:srgbClr val="FE7A10"/>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000000"/>
                </a:solidFill>
                <a:effectLst/>
                <a:uLnTx/>
                <a:uFillTx/>
                <a:latin typeface="Corbel" panose="020B0503020204020204"/>
                <a:ea typeface="+mn-ea"/>
                <a:cs typeface="+mn-cs"/>
              </a:rPr>
              <a:t>Click here to process the </a:t>
            </a:r>
            <a:r>
              <a:rPr lang="en-IN" kern="1200" dirty="0">
                <a:latin typeface="Corbel" panose="020B0503020204020204"/>
                <a:ea typeface="+mn-ea"/>
                <a:cs typeface="+mn-cs"/>
              </a:rPr>
              <a:t>Merge Request</a:t>
            </a:r>
            <a:endParaRPr kumimoji="0" lang="en-IN" sz="14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5" name="TextBox 14">
            <a:extLst>
              <a:ext uri="{FF2B5EF4-FFF2-40B4-BE49-F238E27FC236}">
                <a16:creationId xmlns:a16="http://schemas.microsoft.com/office/drawing/2014/main" id="{33DC8A8A-DD8C-493D-8DB6-2B6C0BB18A3C}"/>
              </a:ext>
            </a:extLst>
          </p:cNvPr>
          <p:cNvSpPr txBox="1"/>
          <p:nvPr/>
        </p:nvSpPr>
        <p:spPr>
          <a:xfrm>
            <a:off x="2653748" y="56272"/>
            <a:ext cx="719593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srgbClr val="FFFFFF"/>
                </a:solidFill>
                <a:effectLst/>
                <a:uLnTx/>
                <a:uFillTx/>
                <a:latin typeface="Corbel" panose="020B0503020204020204"/>
                <a:ea typeface="+mn-ea"/>
                <a:cs typeface="+mn-cs"/>
              </a:rPr>
              <a:t>User Management – Merge Health Facility</a:t>
            </a:r>
          </a:p>
        </p:txBody>
      </p:sp>
      <p:sp>
        <p:nvSpPr>
          <p:cNvPr id="16" name="Speech Bubble: Rectangle 15">
            <a:extLst>
              <a:ext uri="{FF2B5EF4-FFF2-40B4-BE49-F238E27FC236}">
                <a16:creationId xmlns:a16="http://schemas.microsoft.com/office/drawing/2014/main" id="{3C1F9259-2C9B-4259-B4D8-FF1440E8BF17}"/>
              </a:ext>
            </a:extLst>
          </p:cNvPr>
          <p:cNvSpPr/>
          <p:nvPr/>
        </p:nvSpPr>
        <p:spPr>
          <a:xfrm>
            <a:off x="1862102" y="4020234"/>
            <a:ext cx="2081021" cy="833119"/>
          </a:xfrm>
          <a:prstGeom prst="wedgeRectCallout">
            <a:avLst>
              <a:gd name="adj1" fmla="val 116028"/>
              <a:gd name="adj2" fmla="val -14937"/>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Note the number of patient records that this will affect</a:t>
            </a:r>
            <a:endParaRPr lang="en-IN" dirty="0">
              <a:solidFill>
                <a:schemeClr val="tx1"/>
              </a:solidFill>
            </a:endParaRPr>
          </a:p>
        </p:txBody>
      </p:sp>
    </p:spTree>
    <p:extLst>
      <p:ext uri="{BB962C8B-B14F-4D97-AF65-F5344CB8AC3E}">
        <p14:creationId xmlns:p14="http://schemas.microsoft.com/office/powerpoint/2010/main" val="242531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 grpId="0" animBg="1"/>
      <p:bldP spid="11" grpId="0" animBg="1"/>
      <p:bldP spid="12" grpId="0" animBg="1"/>
    </p:bldLst>
  </p:timing>
</p:sld>
</file>

<file path=ppt/theme/theme1.xml><?xml version="1.0" encoding="utf-8"?>
<a:theme xmlns:a="http://schemas.openxmlformats.org/drawingml/2006/main" name="7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1724</TotalTime>
  <Words>1150</Words>
  <Application>Microsoft Office PowerPoint</Application>
  <PresentationFormat>Widescreen</PresentationFormat>
  <Paragraphs>153</Paragraphs>
  <Slides>24</Slides>
  <Notes>23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24</vt:i4>
      </vt:variant>
    </vt:vector>
  </HeadingPairs>
  <TitlesOfParts>
    <vt:vector size="31" baseType="lpstr">
      <vt:lpstr>Calibri</vt:lpstr>
      <vt:lpstr>Corbel</vt:lpstr>
      <vt:lpstr>Noto Sans Symbols</vt:lpstr>
      <vt:lpstr>Arial</vt:lpstr>
      <vt:lpstr>7_Frame</vt:lpstr>
      <vt:lpstr>2_Frame</vt:lpstr>
      <vt:lpstr>3_Frame</vt:lpstr>
      <vt:lpstr>User Management - Merge</vt:lpstr>
      <vt:lpstr>Description of Changes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Merging Private Health Facilities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Enrolment and Notification</dc:title>
  <dc:creator>sudarshan saggu</dc:creator>
  <cp:lastModifiedBy>sudarshan saggu</cp:lastModifiedBy>
  <cp:revision>19</cp:revision>
  <dcterms:created xsi:type="dcterms:W3CDTF">2018-08-06T06:16:16Z</dcterms:created>
  <dcterms:modified xsi:type="dcterms:W3CDTF">2021-08-11T04:46:36Z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1086369667</vt:i4>
  </property>
  <property fmtid="{D5CDD505-2E9C-101B-9397-08002B2CF9AE}" pid="3" name="_NewReviewCycle">
    <vt:lpwstr/>
  </property>
  <property fmtid="{D5CDD505-2E9C-101B-9397-08002B2CF9AE}" pid="4" name="_EmailSubject">
    <vt:lpwstr>User Management - Merge</vt:lpwstr>
  </property>
  <property fmtid="{D5CDD505-2E9C-101B-9397-08002B2CF9AE}" pid="5" name="_AuthorEmail">
    <vt:lpwstr>tonmoy@everwell.org</vt:lpwstr>
  </property>
  <property fmtid="{D5CDD505-2E9C-101B-9397-08002B2CF9AE}" pid="6" name="_AuthorEmailDisplayName">
    <vt:lpwstr>Tonmoy Dutta</vt:lpwstr>
  </property>
  <property fmtid="{D5CDD505-2E9C-101B-9397-08002B2CF9AE}" pid="7" name="_PreviousAdHocReviewCycleID">
    <vt:i4>-78827780</vt:i4>
  </property>
</Properties>
</file>