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3"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73" r:id="rId14"/>
    <p:sldId id="266" r:id="rId15"/>
    <p:sldId id="272"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9" roundtripDataSignature="AMtx7mjsDpD5z5ZGDOMKL4LMQhTSJbF4m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9FF0B-0BCD-460A-8A4E-F1647B3F31C8}" v="307" dt="2020-03-11T09:04:00.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40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moy Tarun Dutta" userId="192695d1-818c-46ea-b785-f8ebdc140852" providerId="ADAL" clId="{9ED9FF0B-0BCD-460A-8A4E-F1647B3F31C8}"/>
    <pc:docChg chg="undo custSel addSld delSld modSld">
      <pc:chgData name="Tonmoy Tarun Dutta" userId="192695d1-818c-46ea-b785-f8ebdc140852" providerId="ADAL" clId="{9ED9FF0B-0BCD-460A-8A4E-F1647B3F31C8}" dt="2020-03-11T09:04:27.722" v="958" actId="14100"/>
      <pc:docMkLst>
        <pc:docMk/>
      </pc:docMkLst>
      <pc:sldChg chg="modAnim">
        <pc:chgData name="Tonmoy Tarun Dutta" userId="192695d1-818c-46ea-b785-f8ebdc140852" providerId="ADAL" clId="{9ED9FF0B-0BCD-460A-8A4E-F1647B3F31C8}" dt="2020-03-11T08:59:26.408" v="909"/>
        <pc:sldMkLst>
          <pc:docMk/>
          <pc:sldMk cId="0" sldId="257"/>
        </pc:sldMkLst>
      </pc:sldChg>
      <pc:sldChg chg="modAnim">
        <pc:chgData name="Tonmoy Tarun Dutta" userId="192695d1-818c-46ea-b785-f8ebdc140852" providerId="ADAL" clId="{9ED9FF0B-0BCD-460A-8A4E-F1647B3F31C8}" dt="2020-03-11T09:03:40.589" v="953"/>
        <pc:sldMkLst>
          <pc:docMk/>
          <pc:sldMk cId="0" sldId="259"/>
        </pc:sldMkLst>
      </pc:sldChg>
      <pc:sldChg chg="modSp mod modAnim">
        <pc:chgData name="Tonmoy Tarun Dutta" userId="192695d1-818c-46ea-b785-f8ebdc140852" providerId="ADAL" clId="{9ED9FF0B-0BCD-460A-8A4E-F1647B3F31C8}" dt="2020-03-11T09:04:00.638" v="956"/>
        <pc:sldMkLst>
          <pc:docMk/>
          <pc:sldMk cId="0" sldId="260"/>
        </pc:sldMkLst>
        <pc:spChg chg="mod">
          <ac:chgData name="Tonmoy Tarun Dutta" userId="192695d1-818c-46ea-b785-f8ebdc140852" providerId="ADAL" clId="{9ED9FF0B-0BCD-460A-8A4E-F1647B3F31C8}" dt="2020-03-11T04:55:30.958" v="6" actId="14100"/>
          <ac:spMkLst>
            <pc:docMk/>
            <pc:sldMk cId="0" sldId="260"/>
            <ac:spMk id="326" creationId="{00000000-0000-0000-0000-000000000000}"/>
          </ac:spMkLst>
        </pc:spChg>
      </pc:sldChg>
      <pc:sldChg chg="modSp modAnim">
        <pc:chgData name="Tonmoy Tarun Dutta" userId="192695d1-818c-46ea-b785-f8ebdc140852" providerId="ADAL" clId="{9ED9FF0B-0BCD-460A-8A4E-F1647B3F31C8}" dt="2020-03-11T09:01:02.320" v="923"/>
        <pc:sldMkLst>
          <pc:docMk/>
          <pc:sldMk cId="0" sldId="261"/>
        </pc:sldMkLst>
        <pc:spChg chg="mod">
          <ac:chgData name="Tonmoy Tarun Dutta" userId="192695d1-818c-46ea-b785-f8ebdc140852" providerId="ADAL" clId="{9ED9FF0B-0BCD-460A-8A4E-F1647B3F31C8}" dt="2020-03-11T04:50:38.723" v="5" actId="20577"/>
          <ac:spMkLst>
            <pc:docMk/>
            <pc:sldMk cId="0" sldId="261"/>
            <ac:spMk id="334" creationId="{00000000-0000-0000-0000-000000000000}"/>
          </ac:spMkLst>
        </pc:spChg>
      </pc:sldChg>
      <pc:sldChg chg="modAnim">
        <pc:chgData name="Tonmoy Tarun Dutta" userId="192695d1-818c-46ea-b785-f8ebdc140852" providerId="ADAL" clId="{9ED9FF0B-0BCD-460A-8A4E-F1647B3F31C8}" dt="2020-03-11T09:01:38.224" v="931"/>
        <pc:sldMkLst>
          <pc:docMk/>
          <pc:sldMk cId="0" sldId="262"/>
        </pc:sldMkLst>
      </pc:sldChg>
      <pc:sldChg chg="delSp modAnim">
        <pc:chgData name="Tonmoy Tarun Dutta" userId="192695d1-818c-46ea-b785-f8ebdc140852" providerId="ADAL" clId="{9ED9FF0B-0BCD-460A-8A4E-F1647B3F31C8}" dt="2020-03-11T09:01:49.982" v="933"/>
        <pc:sldMkLst>
          <pc:docMk/>
          <pc:sldMk cId="0" sldId="263"/>
        </pc:sldMkLst>
        <pc:spChg chg="del">
          <ac:chgData name="Tonmoy Tarun Dutta" userId="192695d1-818c-46ea-b785-f8ebdc140852" providerId="ADAL" clId="{9ED9FF0B-0BCD-460A-8A4E-F1647B3F31C8}" dt="2020-03-11T08:08:23.139" v="227"/>
          <ac:spMkLst>
            <pc:docMk/>
            <pc:sldMk cId="0" sldId="263"/>
            <ac:spMk id="360" creationId="{00000000-0000-0000-0000-000000000000}"/>
          </ac:spMkLst>
        </pc:spChg>
      </pc:sldChg>
      <pc:sldChg chg="addSp modSp mod modAnim">
        <pc:chgData name="Tonmoy Tarun Dutta" userId="192695d1-818c-46ea-b785-f8ebdc140852" providerId="ADAL" clId="{9ED9FF0B-0BCD-460A-8A4E-F1647B3F31C8}" dt="2020-03-11T09:02:03.135" v="935"/>
        <pc:sldMkLst>
          <pc:docMk/>
          <pc:sldMk cId="0" sldId="264"/>
        </pc:sldMkLst>
        <pc:spChg chg="add mod">
          <ac:chgData name="Tonmoy Tarun Dutta" userId="192695d1-818c-46ea-b785-f8ebdc140852" providerId="ADAL" clId="{9ED9FF0B-0BCD-460A-8A4E-F1647B3F31C8}" dt="2020-03-11T08:08:34.711" v="230" actId="14100"/>
          <ac:spMkLst>
            <pc:docMk/>
            <pc:sldMk cId="0" sldId="264"/>
            <ac:spMk id="6" creationId="{848573EF-F562-4DE2-8E9B-2433E65172BA}"/>
          </ac:spMkLst>
        </pc:spChg>
      </pc:sldChg>
      <pc:sldChg chg="modSp mod modAnim">
        <pc:chgData name="Tonmoy Tarun Dutta" userId="192695d1-818c-46ea-b785-f8ebdc140852" providerId="ADAL" clId="{9ED9FF0B-0BCD-460A-8A4E-F1647B3F31C8}" dt="2020-03-11T09:04:27.722" v="958" actId="14100"/>
        <pc:sldMkLst>
          <pc:docMk/>
          <pc:sldMk cId="0" sldId="265"/>
        </pc:sldMkLst>
        <pc:spChg chg="mod">
          <ac:chgData name="Tonmoy Tarun Dutta" userId="192695d1-818c-46ea-b785-f8ebdc140852" providerId="ADAL" clId="{9ED9FF0B-0BCD-460A-8A4E-F1647B3F31C8}" dt="2020-03-11T09:04:27.722" v="958" actId="14100"/>
          <ac:spMkLst>
            <pc:docMk/>
            <pc:sldMk cId="0" sldId="265"/>
            <ac:spMk id="378" creationId="{00000000-0000-0000-0000-000000000000}"/>
          </ac:spMkLst>
        </pc:spChg>
      </pc:sldChg>
      <pc:sldChg chg="modSp mod modAnim">
        <pc:chgData name="Tonmoy Tarun Dutta" userId="192695d1-818c-46ea-b785-f8ebdc140852" providerId="ADAL" clId="{9ED9FF0B-0BCD-460A-8A4E-F1647B3F31C8}" dt="2020-03-11T09:02:52.623" v="946"/>
        <pc:sldMkLst>
          <pc:docMk/>
          <pc:sldMk cId="0" sldId="266"/>
        </pc:sldMkLst>
        <pc:spChg chg="mod">
          <ac:chgData name="Tonmoy Tarun Dutta" userId="192695d1-818c-46ea-b785-f8ebdc140852" providerId="ADAL" clId="{9ED9FF0B-0BCD-460A-8A4E-F1647B3F31C8}" dt="2020-03-11T08:16:33.833" v="846" actId="6549"/>
          <ac:spMkLst>
            <pc:docMk/>
            <pc:sldMk cId="0" sldId="266"/>
            <ac:spMk id="383" creationId="{00000000-0000-0000-0000-000000000000}"/>
          </ac:spMkLst>
        </pc:spChg>
        <pc:spChg chg="mod">
          <ac:chgData name="Tonmoy Tarun Dutta" userId="192695d1-818c-46ea-b785-f8ebdc140852" providerId="ADAL" clId="{9ED9FF0B-0BCD-460A-8A4E-F1647B3F31C8}" dt="2020-03-11T08:17:37.412" v="901" actId="313"/>
          <ac:spMkLst>
            <pc:docMk/>
            <pc:sldMk cId="0" sldId="266"/>
            <ac:spMk id="388" creationId="{00000000-0000-0000-0000-000000000000}"/>
          </ac:spMkLst>
        </pc:spChg>
      </pc:sldChg>
      <pc:sldChg chg="del">
        <pc:chgData name="Tonmoy Tarun Dutta" userId="192695d1-818c-46ea-b785-f8ebdc140852" providerId="ADAL" clId="{9ED9FF0B-0BCD-460A-8A4E-F1647B3F31C8}" dt="2020-03-11T04:37:06.616" v="0" actId="2696"/>
        <pc:sldMkLst>
          <pc:docMk/>
          <pc:sldMk cId="0" sldId="267"/>
        </pc:sldMkLst>
      </pc:sldChg>
      <pc:sldChg chg="del">
        <pc:chgData name="Tonmoy Tarun Dutta" userId="192695d1-818c-46ea-b785-f8ebdc140852" providerId="ADAL" clId="{9ED9FF0B-0BCD-460A-8A4E-F1647B3F31C8}" dt="2020-03-11T04:37:13.435" v="1" actId="2696"/>
        <pc:sldMkLst>
          <pc:docMk/>
          <pc:sldMk cId="0" sldId="268"/>
        </pc:sldMkLst>
      </pc:sldChg>
      <pc:sldChg chg="del">
        <pc:chgData name="Tonmoy Tarun Dutta" userId="192695d1-818c-46ea-b785-f8ebdc140852" providerId="ADAL" clId="{9ED9FF0B-0BCD-460A-8A4E-F1647B3F31C8}" dt="2020-03-11T04:37:13.435" v="1" actId="2696"/>
        <pc:sldMkLst>
          <pc:docMk/>
          <pc:sldMk cId="0" sldId="269"/>
        </pc:sldMkLst>
      </pc:sldChg>
      <pc:sldChg chg="del">
        <pc:chgData name="Tonmoy Tarun Dutta" userId="192695d1-818c-46ea-b785-f8ebdc140852" providerId="ADAL" clId="{9ED9FF0B-0BCD-460A-8A4E-F1647B3F31C8}" dt="2020-03-11T04:37:13.435" v="1" actId="2696"/>
        <pc:sldMkLst>
          <pc:docMk/>
          <pc:sldMk cId="0" sldId="270"/>
        </pc:sldMkLst>
      </pc:sldChg>
      <pc:sldChg chg="del">
        <pc:chgData name="Tonmoy Tarun Dutta" userId="192695d1-818c-46ea-b785-f8ebdc140852" providerId="ADAL" clId="{9ED9FF0B-0BCD-460A-8A4E-F1647B3F31C8}" dt="2020-03-11T04:37:13.435" v="1" actId="2696"/>
        <pc:sldMkLst>
          <pc:docMk/>
          <pc:sldMk cId="0" sldId="271"/>
        </pc:sldMkLst>
      </pc:sldChg>
      <pc:sldChg chg="modSp add mod modAnim">
        <pc:chgData name="Tonmoy Tarun Dutta" userId="192695d1-818c-46ea-b785-f8ebdc140852" providerId="ADAL" clId="{9ED9FF0B-0BCD-460A-8A4E-F1647B3F31C8}" dt="2020-03-11T09:02:33.348" v="942"/>
        <pc:sldMkLst>
          <pc:docMk/>
          <pc:sldMk cId="449443414" sldId="273"/>
        </pc:sldMkLst>
        <pc:spChg chg="mod">
          <ac:chgData name="Tonmoy Tarun Dutta" userId="192695d1-818c-46ea-b785-f8ebdc140852" providerId="ADAL" clId="{9ED9FF0B-0BCD-460A-8A4E-F1647B3F31C8}" dt="2020-03-11T08:10:13.479" v="287" actId="20577"/>
          <ac:spMkLst>
            <pc:docMk/>
            <pc:sldMk cId="449443414" sldId="273"/>
            <ac:spMk id="297" creationId="{00000000-0000-0000-0000-000000000000}"/>
          </ac:spMkLst>
        </pc:spChg>
        <pc:spChg chg="mod">
          <ac:chgData name="Tonmoy Tarun Dutta" userId="192695d1-818c-46ea-b785-f8ebdc140852" providerId="ADAL" clId="{9ED9FF0B-0BCD-460A-8A4E-F1647B3F31C8}" dt="2020-03-11T09:02:29.734" v="941" actId="20577"/>
          <ac:spMkLst>
            <pc:docMk/>
            <pc:sldMk cId="449443414" sldId="273"/>
            <ac:spMk id="298" creationId="{00000000-0000-0000-0000-000000000000}"/>
          </ac:spMkLst>
        </pc:spChg>
      </pc:sldChg>
      <pc:sldChg chg="add del">
        <pc:chgData name="Tonmoy Tarun Dutta" userId="192695d1-818c-46ea-b785-f8ebdc140852" providerId="ADAL" clId="{9ED9FF0B-0BCD-460A-8A4E-F1647B3F31C8}" dt="2020-03-11T08:09:49.501" v="232"/>
        <pc:sldMkLst>
          <pc:docMk/>
          <pc:sldMk cId="1802515969" sldId="273"/>
        </pc:sldMkLst>
      </pc:sldChg>
      <pc:sldMasterChg chg="delSldLayout">
        <pc:chgData name="Tonmoy Tarun Dutta" userId="192695d1-818c-46ea-b785-f8ebdc140852" providerId="ADAL" clId="{9ED9FF0B-0BCD-460A-8A4E-F1647B3F31C8}" dt="2020-03-11T04:37:13.435" v="1" actId="2696"/>
        <pc:sldMasterMkLst>
          <pc:docMk/>
          <pc:sldMasterMk cId="0" sldId="2147483648"/>
        </pc:sldMasterMkLst>
        <pc:sldLayoutChg chg="del">
          <pc:chgData name="Tonmoy Tarun Dutta" userId="192695d1-818c-46ea-b785-f8ebdc140852" providerId="ADAL" clId="{9ED9FF0B-0BCD-460A-8A4E-F1647B3F31C8}" dt="2020-03-11T04:37:13.435" v="1" actId="2696"/>
          <pc:sldLayoutMkLst>
            <pc:docMk/>
            <pc:sldMasterMk cId="0" sldId="2147483648"/>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e50980c5c_1_4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7e50980c5c_1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e50980c5c_1_4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7e50980c5c_1_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5730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e50980c5c_1_6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g7e50980c5c_1_6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e50980c5c_1_4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7e50980c5c_1_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e50980c5c_1_4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7e50980c5c_1_4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e50980c5c_1_4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g7e50980c5c_1_4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e50980c5c_1_4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g7e50980c5c_1_4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g7e50980c5c_1_847"/>
          <p:cNvSpPr txBox="1">
            <a:spLocks noGrp="1"/>
          </p:cNvSpPr>
          <p:nvPr>
            <p:ph type="ctrTitle"/>
          </p:nvPr>
        </p:nvSpPr>
        <p:spPr>
          <a:xfrm>
            <a:off x="1069847" y="1298448"/>
            <a:ext cx="10216500" cy="3255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7e50980c5c_1_847"/>
          <p:cNvSpPr txBox="1">
            <a:spLocks noGrp="1"/>
          </p:cNvSpPr>
          <p:nvPr>
            <p:ph type="subTitle" idx="1"/>
          </p:nvPr>
        </p:nvSpPr>
        <p:spPr>
          <a:xfrm>
            <a:off x="1100014" y="4670246"/>
            <a:ext cx="10186200" cy="9144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1" name="Google Shape;21;g7e50980c5c_1_847"/>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7e50980c5c_1_847"/>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7e50980c5c_1_847"/>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4" name="Google Shape;24;g7e50980c5c_1_847"/>
          <p:cNvPicPr preferRelativeResize="0"/>
          <p:nvPr/>
        </p:nvPicPr>
        <p:blipFill rotWithShape="1">
          <a:blip r:embed="rId2">
            <a:alphaModFix/>
          </a:blip>
          <a:srcRect/>
          <a:stretch/>
        </p:blipFill>
        <p:spPr>
          <a:xfrm>
            <a:off x="26938" y="6707875"/>
            <a:ext cx="12192001" cy="1725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g7e50980c5c_1_915"/>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7e50980c5c_1_915"/>
          <p:cNvSpPr txBox="1">
            <a:spLocks noGrp="1"/>
          </p:cNvSpPr>
          <p:nvPr>
            <p:ph type="body" idx="1"/>
          </p:nvPr>
        </p:nvSpPr>
        <p:spPr>
          <a:xfrm rot="5400000">
            <a:off x="4966518" y="-233142"/>
            <a:ext cx="512070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94" name="Google Shape;94;g7e50980c5c_1_915"/>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7e50980c5c_1_915"/>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g7e50980c5c_1_915"/>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97" name="Google Shape;97;g7e50980c5c_1_915"/>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g7e50980c5c_1_922"/>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7e50980c5c_1_922"/>
          <p:cNvSpPr txBox="1">
            <a:spLocks noGrp="1"/>
          </p:cNvSpPr>
          <p:nvPr>
            <p:ph type="body" idx="1"/>
          </p:nvPr>
        </p:nvSpPr>
        <p:spPr>
          <a:xfrm rot="5400000">
            <a:off x="4965162" y="-228570"/>
            <a:ext cx="512070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01" name="Google Shape;101;g7e50980c5c_1_922"/>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7e50980c5c_1_922"/>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7e50980c5c_1_922"/>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104" name="Google Shape;104;g7e50980c5c_1_922"/>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sp>
        <p:nvSpPr>
          <p:cNvPr id="115" name="Google Shape;115;g7e50980c5c_1_667"/>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7e50980c5c_1_667"/>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a:solidFill>
                  <a:srgbClr val="000F46"/>
                </a:solidFill>
              </a:defRPr>
            </a:lvl1pPr>
            <a:lvl2pPr marL="914400" lvl="1" indent="-342900" algn="l">
              <a:lnSpc>
                <a:spcPct val="90000"/>
              </a:lnSpc>
              <a:spcBef>
                <a:spcPts val="250"/>
              </a:spcBef>
              <a:spcAft>
                <a:spcPts val="0"/>
              </a:spcAft>
              <a:buSzPts val="1800"/>
              <a:buChar char="●"/>
              <a:defRPr>
                <a:solidFill>
                  <a:srgbClr val="000F46"/>
                </a:solidFill>
              </a:defRPr>
            </a:lvl2pPr>
            <a:lvl3pPr marL="1371600" lvl="2" indent="-330200" algn="l">
              <a:lnSpc>
                <a:spcPct val="90000"/>
              </a:lnSpc>
              <a:spcBef>
                <a:spcPts val="250"/>
              </a:spcBef>
              <a:spcAft>
                <a:spcPts val="0"/>
              </a:spcAft>
              <a:buSzPts val="1600"/>
              <a:buChar char="●"/>
              <a:defRPr>
                <a:solidFill>
                  <a:srgbClr val="000F46"/>
                </a:solidFill>
              </a:defRPr>
            </a:lvl3pPr>
            <a:lvl4pPr marL="1828800" lvl="3" indent="-317500" algn="l">
              <a:lnSpc>
                <a:spcPct val="90000"/>
              </a:lnSpc>
              <a:spcBef>
                <a:spcPts val="250"/>
              </a:spcBef>
              <a:spcAft>
                <a:spcPts val="0"/>
              </a:spcAft>
              <a:buSzPts val="1400"/>
              <a:buChar char="●"/>
              <a:defRPr>
                <a:solidFill>
                  <a:srgbClr val="000F46"/>
                </a:solidFill>
              </a:defRPr>
            </a:lvl4pPr>
            <a:lvl5pPr marL="2286000" lvl="4" indent="-317500" algn="l">
              <a:lnSpc>
                <a:spcPct val="90000"/>
              </a:lnSpc>
              <a:spcBef>
                <a:spcPts val="250"/>
              </a:spcBef>
              <a:spcAft>
                <a:spcPts val="0"/>
              </a:spcAft>
              <a:buSzPts val="1400"/>
              <a:buChar char="●"/>
              <a:defRPr>
                <a:solidFill>
                  <a:srgbClr val="000F46"/>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17" name="Google Shape;117;g7e50980c5c_1_667"/>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7e50980c5c_1_667"/>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7e50980c5c_1_667"/>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20" name="Google Shape;120;g7e50980c5c_1_667"/>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g7e50980c5c_1_660"/>
          <p:cNvSpPr txBox="1">
            <a:spLocks noGrp="1"/>
          </p:cNvSpPr>
          <p:nvPr>
            <p:ph type="title"/>
          </p:nvPr>
        </p:nvSpPr>
        <p:spPr>
          <a:xfrm>
            <a:off x="3867912" y="1298448"/>
            <a:ext cx="7315200" cy="3255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0F46"/>
              </a:buClr>
              <a:buSzPts val="5900"/>
              <a:buFont typeface="Corbel"/>
              <a:buNone/>
              <a:defRPr sz="5900" b="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7e50980c5c_1_660"/>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124" name="Google Shape;124;g7e50980c5c_1_660"/>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7e50980c5c_1_660"/>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7e50980c5c_1_660"/>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27" name="Google Shape;127;g7e50980c5c_1_660"/>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8"/>
        <p:cNvGrpSpPr/>
        <p:nvPr/>
      </p:nvGrpSpPr>
      <p:grpSpPr>
        <a:xfrm>
          <a:off x="0" y="0"/>
          <a:ext cx="0" cy="0"/>
          <a:chOff x="0" y="0"/>
          <a:chExt cx="0" cy="0"/>
        </a:xfrm>
      </p:grpSpPr>
      <p:sp>
        <p:nvSpPr>
          <p:cNvPr id="129" name="Google Shape;129;g7e50980c5c_1_674"/>
          <p:cNvSpPr txBox="1">
            <a:spLocks noGrp="1"/>
          </p:cNvSpPr>
          <p:nvPr>
            <p:ph type="ctrTitle"/>
          </p:nvPr>
        </p:nvSpPr>
        <p:spPr>
          <a:xfrm>
            <a:off x="1069847" y="1298448"/>
            <a:ext cx="10216500" cy="3255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7e50980c5c_1_674"/>
          <p:cNvSpPr txBox="1">
            <a:spLocks noGrp="1"/>
          </p:cNvSpPr>
          <p:nvPr>
            <p:ph type="subTitle" idx="1"/>
          </p:nvPr>
        </p:nvSpPr>
        <p:spPr>
          <a:xfrm>
            <a:off x="1100014" y="4670246"/>
            <a:ext cx="10186200" cy="9144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131" name="Google Shape;131;g7e50980c5c_1_674"/>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7e50980c5c_1_674"/>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7e50980c5c_1_674"/>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34" name="Google Shape;134;g7e50980c5c_1_674"/>
          <p:cNvPicPr preferRelativeResize="0"/>
          <p:nvPr/>
        </p:nvPicPr>
        <p:blipFill rotWithShape="1">
          <a:blip r:embed="rId2">
            <a:alphaModFix/>
          </a:blip>
          <a:srcRect/>
          <a:stretch/>
        </p:blipFill>
        <p:spPr>
          <a:xfrm>
            <a:off x="26938" y="6707875"/>
            <a:ext cx="12192001" cy="17258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5"/>
        <p:cNvGrpSpPr/>
        <p:nvPr/>
      </p:nvGrpSpPr>
      <p:grpSpPr>
        <a:xfrm>
          <a:off x="0" y="0"/>
          <a:ext cx="0" cy="0"/>
          <a:chOff x="0" y="0"/>
          <a:chExt cx="0" cy="0"/>
        </a:xfrm>
      </p:grpSpPr>
      <p:sp>
        <p:nvSpPr>
          <p:cNvPr id="136" name="Google Shape;136;g7e50980c5c_1_68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7e50980c5c_1_681"/>
          <p:cNvSpPr txBox="1">
            <a:spLocks noGrp="1"/>
          </p:cNvSpPr>
          <p:nvPr>
            <p:ph type="body" idx="1"/>
          </p:nvPr>
        </p:nvSpPr>
        <p:spPr>
          <a:xfrm>
            <a:off x="3867912" y="868680"/>
            <a:ext cx="34746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38" name="Google Shape;138;g7e50980c5c_1_681"/>
          <p:cNvSpPr txBox="1">
            <a:spLocks noGrp="1"/>
          </p:cNvSpPr>
          <p:nvPr>
            <p:ph type="body" idx="2"/>
          </p:nvPr>
        </p:nvSpPr>
        <p:spPr>
          <a:xfrm>
            <a:off x="7818120" y="868680"/>
            <a:ext cx="34746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39" name="Google Shape;139;g7e50980c5c_1_681"/>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7e50980c5c_1_681"/>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7e50980c5c_1_681"/>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42" name="Google Shape;142;g7e50980c5c_1_68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3"/>
        <p:cNvGrpSpPr/>
        <p:nvPr/>
      </p:nvGrpSpPr>
      <p:grpSpPr>
        <a:xfrm>
          <a:off x="0" y="0"/>
          <a:ext cx="0" cy="0"/>
          <a:chOff x="0" y="0"/>
          <a:chExt cx="0" cy="0"/>
        </a:xfrm>
      </p:grpSpPr>
      <p:sp>
        <p:nvSpPr>
          <p:cNvPr id="144" name="Google Shape;144;g7e50980c5c_1_689"/>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7e50980c5c_1_689"/>
          <p:cNvSpPr txBox="1">
            <a:spLocks noGrp="1"/>
          </p:cNvSpPr>
          <p:nvPr>
            <p:ph type="body" idx="1"/>
          </p:nvPr>
        </p:nvSpPr>
        <p:spPr>
          <a:xfrm>
            <a:off x="3867912" y="1023586"/>
            <a:ext cx="3474600" cy="807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146" name="Google Shape;146;g7e50980c5c_1_689"/>
          <p:cNvSpPr txBox="1">
            <a:spLocks noGrp="1"/>
          </p:cNvSpPr>
          <p:nvPr>
            <p:ph type="body" idx="2"/>
          </p:nvPr>
        </p:nvSpPr>
        <p:spPr>
          <a:xfrm>
            <a:off x="3867912" y="1930936"/>
            <a:ext cx="3474600" cy="40233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47" name="Google Shape;147;g7e50980c5c_1_689"/>
          <p:cNvSpPr txBox="1">
            <a:spLocks noGrp="1"/>
          </p:cNvSpPr>
          <p:nvPr>
            <p:ph type="body" idx="3"/>
          </p:nvPr>
        </p:nvSpPr>
        <p:spPr>
          <a:xfrm>
            <a:off x="7818463" y="1023586"/>
            <a:ext cx="3474600" cy="813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148" name="Google Shape;148;g7e50980c5c_1_689"/>
          <p:cNvSpPr txBox="1">
            <a:spLocks noGrp="1"/>
          </p:cNvSpPr>
          <p:nvPr>
            <p:ph type="body" idx="4"/>
          </p:nvPr>
        </p:nvSpPr>
        <p:spPr>
          <a:xfrm>
            <a:off x="7818463" y="1930936"/>
            <a:ext cx="3474600" cy="40233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49" name="Google Shape;149;g7e50980c5c_1_689"/>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7e50980c5c_1_689"/>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7e50980c5c_1_689"/>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52" name="Google Shape;152;g7e50980c5c_1_689"/>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g7e50980c5c_1_699"/>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7e50980c5c_1_699"/>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7e50980c5c_1_699"/>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7e50980c5c_1_699"/>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58" name="Google Shape;158;g7e50980c5c_1_699"/>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
        <p:nvSpPr>
          <p:cNvPr id="160" name="Google Shape;160;g7e50980c5c_1_705"/>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7e50980c5c_1_705"/>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g7e50980c5c_1_705"/>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63" name="Google Shape;163;g7e50980c5c_1_705"/>
          <p:cNvPicPr preferRelativeResize="0"/>
          <p:nvPr/>
        </p:nvPicPr>
        <p:blipFill rotWithShape="1">
          <a:blip r:embed="rId2">
            <a:alphaModFix/>
          </a:blip>
          <a:srcRect/>
          <a:stretch/>
        </p:blipFill>
        <p:spPr>
          <a:xfrm>
            <a:off x="26938" y="6707875"/>
            <a:ext cx="12192001" cy="172586"/>
          </a:xfrm>
          <a:prstGeom prst="rect">
            <a:avLst/>
          </a:prstGeom>
          <a:noFill/>
          <a:ln>
            <a:noFill/>
          </a:ln>
        </p:spPr>
      </p:pic>
      <p:sp>
        <p:nvSpPr>
          <p:cNvPr id="164" name="Google Shape;164;g7e50980c5c_1_705"/>
          <p:cNvSpPr/>
          <p:nvPr/>
        </p:nvSpPr>
        <p:spPr>
          <a:xfrm>
            <a:off x="11815864" y="758952"/>
            <a:ext cx="384000" cy="5331000"/>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7e50980c5c_1_705"/>
          <p:cNvSpPr/>
          <p:nvPr/>
        </p:nvSpPr>
        <p:spPr>
          <a:xfrm>
            <a:off x="1" y="758952"/>
            <a:ext cx="384000" cy="53310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6"/>
        <p:cNvGrpSpPr/>
        <p:nvPr/>
      </p:nvGrpSpPr>
      <p:grpSpPr>
        <a:xfrm>
          <a:off x="0" y="0"/>
          <a:ext cx="0" cy="0"/>
          <a:chOff x="0" y="0"/>
          <a:chExt cx="0" cy="0"/>
        </a:xfrm>
      </p:grpSpPr>
      <p:sp>
        <p:nvSpPr>
          <p:cNvPr id="167" name="Google Shape;167;g7e50980c5c_1_712"/>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g7e50980c5c_1_712"/>
          <p:cNvSpPr txBox="1">
            <a:spLocks noGrp="1"/>
          </p:cNvSpPr>
          <p:nvPr>
            <p:ph type="body" idx="1"/>
          </p:nvPr>
        </p:nvSpPr>
        <p:spPr>
          <a:xfrm>
            <a:off x="3867912" y="868680"/>
            <a:ext cx="73152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169" name="Google Shape;169;g7e50980c5c_1_712"/>
          <p:cNvSpPr txBox="1">
            <a:spLocks noGrp="1"/>
          </p:cNvSpPr>
          <p:nvPr>
            <p:ph type="body" idx="2"/>
          </p:nvPr>
        </p:nvSpPr>
        <p:spPr>
          <a:xfrm>
            <a:off x="256032" y="3494176"/>
            <a:ext cx="2834700" cy="232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170" name="Google Shape;170;g7e50980c5c_1_712"/>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g7e50980c5c_1_712"/>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g7e50980c5c_1_712"/>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73" name="Google Shape;173;g7e50980c5c_1_712"/>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g7e50980c5c_1_854"/>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7e50980c5c_1_854"/>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a:solidFill>
                  <a:srgbClr val="000F46"/>
                </a:solidFill>
              </a:defRPr>
            </a:lvl1pPr>
            <a:lvl2pPr marL="914400" lvl="1" indent="-342900" algn="l">
              <a:lnSpc>
                <a:spcPct val="90000"/>
              </a:lnSpc>
              <a:spcBef>
                <a:spcPts val="250"/>
              </a:spcBef>
              <a:spcAft>
                <a:spcPts val="0"/>
              </a:spcAft>
              <a:buSzPts val="1800"/>
              <a:buChar char="●"/>
              <a:defRPr>
                <a:solidFill>
                  <a:srgbClr val="000F46"/>
                </a:solidFill>
              </a:defRPr>
            </a:lvl2pPr>
            <a:lvl3pPr marL="1371600" lvl="2" indent="-330200" algn="l">
              <a:lnSpc>
                <a:spcPct val="90000"/>
              </a:lnSpc>
              <a:spcBef>
                <a:spcPts val="250"/>
              </a:spcBef>
              <a:spcAft>
                <a:spcPts val="0"/>
              </a:spcAft>
              <a:buSzPts val="1600"/>
              <a:buChar char="●"/>
              <a:defRPr>
                <a:solidFill>
                  <a:srgbClr val="000F46"/>
                </a:solidFill>
              </a:defRPr>
            </a:lvl3pPr>
            <a:lvl4pPr marL="1828800" lvl="3" indent="-317500" algn="l">
              <a:lnSpc>
                <a:spcPct val="90000"/>
              </a:lnSpc>
              <a:spcBef>
                <a:spcPts val="250"/>
              </a:spcBef>
              <a:spcAft>
                <a:spcPts val="0"/>
              </a:spcAft>
              <a:buSzPts val="1400"/>
              <a:buChar char="●"/>
              <a:defRPr>
                <a:solidFill>
                  <a:srgbClr val="000F46"/>
                </a:solidFill>
              </a:defRPr>
            </a:lvl4pPr>
            <a:lvl5pPr marL="2286000" lvl="4" indent="-317500" algn="l">
              <a:lnSpc>
                <a:spcPct val="90000"/>
              </a:lnSpc>
              <a:spcBef>
                <a:spcPts val="250"/>
              </a:spcBef>
              <a:spcAft>
                <a:spcPts val="0"/>
              </a:spcAft>
              <a:buSzPts val="1400"/>
              <a:buChar char="●"/>
              <a:defRPr>
                <a:solidFill>
                  <a:srgbClr val="000F46"/>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33" name="Google Shape;33;g7e50980c5c_1_854"/>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7e50980c5c_1_854"/>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7e50980c5c_1_854"/>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36" name="Google Shape;36;g7e50980c5c_1_854"/>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4"/>
        <p:cNvGrpSpPr/>
        <p:nvPr/>
      </p:nvGrpSpPr>
      <p:grpSpPr>
        <a:xfrm>
          <a:off x="0" y="0"/>
          <a:ext cx="0" cy="0"/>
          <a:chOff x="0" y="0"/>
          <a:chExt cx="0" cy="0"/>
        </a:xfrm>
      </p:grpSpPr>
      <p:sp>
        <p:nvSpPr>
          <p:cNvPr id="175" name="Google Shape;175;g7e50980c5c_1_720"/>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g7e50980c5c_1_720"/>
          <p:cNvSpPr>
            <a:spLocks noGrp="1"/>
          </p:cNvSpPr>
          <p:nvPr>
            <p:ph type="pic" idx="2"/>
          </p:nvPr>
        </p:nvSpPr>
        <p:spPr>
          <a:xfrm>
            <a:off x="3570644" y="767419"/>
            <a:ext cx="8115300" cy="5331000"/>
          </a:xfrm>
          <a:prstGeom prst="rect">
            <a:avLst/>
          </a:prstGeom>
          <a:solidFill>
            <a:srgbClr val="BFBFBF"/>
          </a:solidFill>
          <a:ln>
            <a:noFill/>
          </a:ln>
        </p:spPr>
        <p:txBody>
          <a:bodyPr spcFirstLastPara="1" wrap="square" lIns="91425" tIns="45700" rIns="91425" bIns="45700" anchor="t" anchorCtr="0">
            <a:noAutofit/>
          </a:bodyPr>
          <a:lstStyle>
            <a:lvl1pPr marR="0" lvl="0" algn="l" rtl="0">
              <a:lnSpc>
                <a:spcPct val="90000"/>
              </a:lnSpc>
              <a:spcBef>
                <a:spcPts val="1200"/>
              </a:spcBef>
              <a:spcAft>
                <a:spcPts val="0"/>
              </a:spcAft>
              <a:buClr>
                <a:schemeClr val="accent1"/>
              </a:buClr>
              <a:buSzPts val="3200"/>
              <a:buFont typeface="Noto Sans Symbols"/>
              <a:buNone/>
              <a:defRPr sz="3200" b="0" i="0" u="none" strike="noStrike" cap="none">
                <a:solidFill>
                  <a:srgbClr val="000F46"/>
                </a:solidFill>
                <a:latin typeface="Corbel"/>
                <a:ea typeface="Corbel"/>
                <a:cs typeface="Corbel"/>
                <a:sym typeface="Corbel"/>
              </a:defRPr>
            </a:lvl1pPr>
            <a:lvl2pPr marR="0" lvl="1" algn="l" rtl="0">
              <a:lnSpc>
                <a:spcPct val="90000"/>
              </a:lnSpc>
              <a:spcBef>
                <a:spcPts val="250"/>
              </a:spcBef>
              <a:spcAft>
                <a:spcPts val="0"/>
              </a:spcAft>
              <a:buClr>
                <a:schemeClr val="accent1"/>
              </a:buClr>
              <a:buSzPts val="2800"/>
              <a:buFont typeface="Noto Sans Symbols"/>
              <a:buNone/>
              <a:defRPr sz="2800" b="0" i="0" u="none" strike="noStrike" cap="none">
                <a:solidFill>
                  <a:srgbClr val="000F46"/>
                </a:solidFill>
                <a:latin typeface="Corbel"/>
                <a:ea typeface="Corbel"/>
                <a:cs typeface="Corbel"/>
                <a:sym typeface="Corbel"/>
              </a:defRPr>
            </a:lvl2pPr>
            <a:lvl3pPr marR="0" lvl="2" algn="l" rtl="0">
              <a:lnSpc>
                <a:spcPct val="90000"/>
              </a:lnSpc>
              <a:spcBef>
                <a:spcPts val="250"/>
              </a:spcBef>
              <a:spcAft>
                <a:spcPts val="0"/>
              </a:spcAft>
              <a:buClr>
                <a:schemeClr val="accent1"/>
              </a:buClr>
              <a:buSzPts val="2400"/>
              <a:buFont typeface="Noto Sans Symbols"/>
              <a:buNone/>
              <a:defRPr sz="2400" b="0" i="0" u="none" strike="noStrike" cap="none">
                <a:solidFill>
                  <a:srgbClr val="000F46"/>
                </a:solidFill>
                <a:latin typeface="Corbel"/>
                <a:ea typeface="Corbel"/>
                <a:cs typeface="Corbel"/>
                <a:sym typeface="Corbel"/>
              </a:defRPr>
            </a:lvl3pPr>
            <a:lvl4pPr marR="0" lvl="3" algn="l" rtl="0">
              <a:lnSpc>
                <a:spcPct val="90000"/>
              </a:lnSpc>
              <a:spcBef>
                <a:spcPts val="250"/>
              </a:spcBef>
              <a:spcAft>
                <a:spcPts val="0"/>
              </a:spcAft>
              <a:buClr>
                <a:schemeClr val="accent1"/>
              </a:buClr>
              <a:buSzPts val="2000"/>
              <a:buFont typeface="Noto Sans Symbols"/>
              <a:buNone/>
              <a:defRPr sz="2000" b="0" i="0" u="none" strike="noStrike" cap="none">
                <a:solidFill>
                  <a:srgbClr val="000F46"/>
                </a:solidFill>
                <a:latin typeface="Corbel"/>
                <a:ea typeface="Corbel"/>
                <a:cs typeface="Corbel"/>
                <a:sym typeface="Corbel"/>
              </a:defRPr>
            </a:lvl4pPr>
            <a:lvl5pPr marR="0" lvl="4" algn="l" rtl="0">
              <a:lnSpc>
                <a:spcPct val="90000"/>
              </a:lnSpc>
              <a:spcBef>
                <a:spcPts val="250"/>
              </a:spcBef>
              <a:spcAft>
                <a:spcPts val="0"/>
              </a:spcAft>
              <a:buClr>
                <a:schemeClr val="accent1"/>
              </a:buClr>
              <a:buSzPts val="2000"/>
              <a:buFont typeface="Noto Sans Symbols"/>
              <a:buNone/>
              <a:defRPr sz="2000" b="0" i="0" u="none" strike="noStrike" cap="none">
                <a:solidFill>
                  <a:srgbClr val="000F46"/>
                </a:solidFill>
                <a:latin typeface="Corbel"/>
                <a:ea typeface="Corbel"/>
                <a:cs typeface="Corbel"/>
                <a:sym typeface="Corbel"/>
              </a:defRPr>
            </a:lvl5pPr>
            <a:lvl6pPr marR="0" lvl="5"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6pPr>
            <a:lvl7pPr marR="0" lvl="6"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7pPr>
            <a:lvl8pPr marR="0" lvl="7"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8pPr>
            <a:lvl9pPr marR="0" lvl="8" algn="l" rtl="0">
              <a:lnSpc>
                <a:spcPct val="90000"/>
              </a:lnSpc>
              <a:spcBef>
                <a:spcPts val="250"/>
              </a:spcBef>
              <a:spcAft>
                <a:spcPts val="25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9pPr>
          </a:lstStyle>
          <a:p>
            <a:endParaRPr/>
          </a:p>
        </p:txBody>
      </p:sp>
      <p:sp>
        <p:nvSpPr>
          <p:cNvPr id="177" name="Google Shape;177;g7e50980c5c_1_720"/>
          <p:cNvSpPr txBox="1">
            <a:spLocks noGrp="1"/>
          </p:cNvSpPr>
          <p:nvPr>
            <p:ph type="body" idx="1"/>
          </p:nvPr>
        </p:nvSpPr>
        <p:spPr>
          <a:xfrm>
            <a:off x="256032" y="3493008"/>
            <a:ext cx="2834700" cy="2322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178" name="Google Shape;178;g7e50980c5c_1_720"/>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g7e50980c5c_1_720"/>
          <p:cNvSpPr txBox="1">
            <a:spLocks noGrp="1"/>
          </p:cNvSpPr>
          <p:nvPr>
            <p:ph type="ftr" idx="11"/>
          </p:nvPr>
        </p:nvSpPr>
        <p:spPr>
          <a:xfrm>
            <a:off x="3499101"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7e50980c5c_1_720"/>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81" name="Google Shape;181;g7e50980c5c_1_720"/>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g7e50980c5c_1_728"/>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7e50980c5c_1_728"/>
          <p:cNvSpPr txBox="1">
            <a:spLocks noGrp="1"/>
          </p:cNvSpPr>
          <p:nvPr>
            <p:ph type="body" idx="1"/>
          </p:nvPr>
        </p:nvSpPr>
        <p:spPr>
          <a:xfrm rot="5400000">
            <a:off x="4966518" y="-233142"/>
            <a:ext cx="512070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85" name="Google Shape;185;g7e50980c5c_1_728"/>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g7e50980c5c_1_728"/>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g7e50980c5c_1_728"/>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88" name="Google Shape;188;g7e50980c5c_1_728"/>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g7e50980c5c_1_735"/>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g7e50980c5c_1_735"/>
          <p:cNvSpPr txBox="1">
            <a:spLocks noGrp="1"/>
          </p:cNvSpPr>
          <p:nvPr>
            <p:ph type="body" idx="1"/>
          </p:nvPr>
        </p:nvSpPr>
        <p:spPr>
          <a:xfrm rot="5400000">
            <a:off x="4965162" y="-228570"/>
            <a:ext cx="512070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92" name="Google Shape;192;g7e50980c5c_1_735"/>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g7e50980c5c_1_735"/>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g7e50980c5c_1_735"/>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95" name="Google Shape;195;g7e50980c5c_1_735"/>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5"/>
        <p:cNvGrpSpPr/>
        <p:nvPr/>
      </p:nvGrpSpPr>
      <p:grpSpPr>
        <a:xfrm>
          <a:off x="0" y="0"/>
          <a:ext cx="0" cy="0"/>
          <a:chOff x="0" y="0"/>
          <a:chExt cx="0" cy="0"/>
        </a:xfrm>
      </p:grpSpPr>
      <p:sp>
        <p:nvSpPr>
          <p:cNvPr id="206" name="Google Shape;206;g7e50980c5c_1_75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g7e50980c5c_1_751"/>
          <p:cNvSpPr txBox="1">
            <a:spLocks noGrp="1"/>
          </p:cNvSpPr>
          <p:nvPr>
            <p:ph type="body" idx="1"/>
          </p:nvPr>
        </p:nvSpPr>
        <p:spPr>
          <a:xfrm>
            <a:off x="3867912" y="868680"/>
            <a:ext cx="34746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08" name="Google Shape;208;g7e50980c5c_1_751"/>
          <p:cNvSpPr txBox="1">
            <a:spLocks noGrp="1"/>
          </p:cNvSpPr>
          <p:nvPr>
            <p:ph type="body" idx="2"/>
          </p:nvPr>
        </p:nvSpPr>
        <p:spPr>
          <a:xfrm>
            <a:off x="7818120" y="868680"/>
            <a:ext cx="34746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09" name="Google Shape;209;g7e50980c5c_1_751"/>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g7e50980c5c_1_751"/>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g7e50980c5c_1_751"/>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12" name="Google Shape;212;g7e50980c5c_1_75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3"/>
        <p:cNvGrpSpPr/>
        <p:nvPr/>
      </p:nvGrpSpPr>
      <p:grpSpPr>
        <a:xfrm>
          <a:off x="0" y="0"/>
          <a:ext cx="0" cy="0"/>
          <a:chOff x="0" y="0"/>
          <a:chExt cx="0" cy="0"/>
        </a:xfrm>
      </p:grpSpPr>
      <p:sp>
        <p:nvSpPr>
          <p:cNvPr id="214" name="Google Shape;214;g7e50980c5c_1_759"/>
          <p:cNvSpPr txBox="1">
            <a:spLocks noGrp="1"/>
          </p:cNvSpPr>
          <p:nvPr>
            <p:ph type="title"/>
          </p:nvPr>
        </p:nvSpPr>
        <p:spPr>
          <a:xfrm>
            <a:off x="3867912" y="1298448"/>
            <a:ext cx="7315200" cy="3255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0F46"/>
              </a:buClr>
              <a:buSzPts val="5900"/>
              <a:buFont typeface="Corbel"/>
              <a:buNone/>
              <a:defRPr sz="5900" b="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g7e50980c5c_1_759"/>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216" name="Google Shape;216;g7e50980c5c_1_759"/>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g7e50980c5c_1_759"/>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g7e50980c5c_1_759"/>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19" name="Google Shape;219;g7e50980c5c_1_759"/>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0"/>
        <p:cNvGrpSpPr/>
        <p:nvPr/>
      </p:nvGrpSpPr>
      <p:grpSpPr>
        <a:xfrm>
          <a:off x="0" y="0"/>
          <a:ext cx="0" cy="0"/>
          <a:chOff x="0" y="0"/>
          <a:chExt cx="0" cy="0"/>
        </a:xfrm>
      </p:grpSpPr>
      <p:sp>
        <p:nvSpPr>
          <p:cNvPr id="221" name="Google Shape;221;g7e50980c5c_1_766"/>
          <p:cNvSpPr txBox="1">
            <a:spLocks noGrp="1"/>
          </p:cNvSpPr>
          <p:nvPr>
            <p:ph type="ctrTitle"/>
          </p:nvPr>
        </p:nvSpPr>
        <p:spPr>
          <a:xfrm>
            <a:off x="1069847" y="1298448"/>
            <a:ext cx="10216500" cy="3255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g7e50980c5c_1_766"/>
          <p:cNvSpPr txBox="1">
            <a:spLocks noGrp="1"/>
          </p:cNvSpPr>
          <p:nvPr>
            <p:ph type="subTitle" idx="1"/>
          </p:nvPr>
        </p:nvSpPr>
        <p:spPr>
          <a:xfrm>
            <a:off x="1100014" y="4670246"/>
            <a:ext cx="10186200" cy="9144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23" name="Google Shape;223;g7e50980c5c_1_766"/>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g7e50980c5c_1_766"/>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g7e50980c5c_1_766"/>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26" name="Google Shape;226;g7e50980c5c_1_766"/>
          <p:cNvPicPr preferRelativeResize="0"/>
          <p:nvPr/>
        </p:nvPicPr>
        <p:blipFill rotWithShape="1">
          <a:blip r:embed="rId2">
            <a:alphaModFix/>
          </a:blip>
          <a:srcRect/>
          <a:stretch/>
        </p:blipFill>
        <p:spPr>
          <a:xfrm>
            <a:off x="26938" y="6707875"/>
            <a:ext cx="12192001" cy="17258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7"/>
        <p:cNvGrpSpPr/>
        <p:nvPr/>
      </p:nvGrpSpPr>
      <p:grpSpPr>
        <a:xfrm>
          <a:off x="0" y="0"/>
          <a:ext cx="0" cy="0"/>
          <a:chOff x="0" y="0"/>
          <a:chExt cx="0" cy="0"/>
        </a:xfrm>
      </p:grpSpPr>
      <p:sp>
        <p:nvSpPr>
          <p:cNvPr id="228" name="Google Shape;228;g7e50980c5c_1_773"/>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g7e50980c5c_1_773"/>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a:solidFill>
                  <a:srgbClr val="000F46"/>
                </a:solidFill>
              </a:defRPr>
            </a:lvl1pPr>
            <a:lvl2pPr marL="914400" lvl="1" indent="-342900" algn="l">
              <a:lnSpc>
                <a:spcPct val="90000"/>
              </a:lnSpc>
              <a:spcBef>
                <a:spcPts val="250"/>
              </a:spcBef>
              <a:spcAft>
                <a:spcPts val="0"/>
              </a:spcAft>
              <a:buSzPts val="1800"/>
              <a:buChar char="●"/>
              <a:defRPr>
                <a:solidFill>
                  <a:srgbClr val="000F46"/>
                </a:solidFill>
              </a:defRPr>
            </a:lvl2pPr>
            <a:lvl3pPr marL="1371600" lvl="2" indent="-330200" algn="l">
              <a:lnSpc>
                <a:spcPct val="90000"/>
              </a:lnSpc>
              <a:spcBef>
                <a:spcPts val="250"/>
              </a:spcBef>
              <a:spcAft>
                <a:spcPts val="0"/>
              </a:spcAft>
              <a:buSzPts val="1600"/>
              <a:buChar char="●"/>
              <a:defRPr>
                <a:solidFill>
                  <a:srgbClr val="000F46"/>
                </a:solidFill>
              </a:defRPr>
            </a:lvl3pPr>
            <a:lvl4pPr marL="1828800" lvl="3" indent="-317500" algn="l">
              <a:lnSpc>
                <a:spcPct val="90000"/>
              </a:lnSpc>
              <a:spcBef>
                <a:spcPts val="250"/>
              </a:spcBef>
              <a:spcAft>
                <a:spcPts val="0"/>
              </a:spcAft>
              <a:buSzPts val="1400"/>
              <a:buChar char="●"/>
              <a:defRPr>
                <a:solidFill>
                  <a:srgbClr val="000F46"/>
                </a:solidFill>
              </a:defRPr>
            </a:lvl4pPr>
            <a:lvl5pPr marL="2286000" lvl="4" indent="-317500" algn="l">
              <a:lnSpc>
                <a:spcPct val="90000"/>
              </a:lnSpc>
              <a:spcBef>
                <a:spcPts val="250"/>
              </a:spcBef>
              <a:spcAft>
                <a:spcPts val="0"/>
              </a:spcAft>
              <a:buSzPts val="1400"/>
              <a:buChar char="●"/>
              <a:defRPr>
                <a:solidFill>
                  <a:srgbClr val="000F46"/>
                </a:solidFill>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30" name="Google Shape;230;g7e50980c5c_1_773"/>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g7e50980c5c_1_773"/>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g7e50980c5c_1_773"/>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33" name="Google Shape;233;g7e50980c5c_1_773"/>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4"/>
        <p:cNvGrpSpPr/>
        <p:nvPr/>
      </p:nvGrpSpPr>
      <p:grpSpPr>
        <a:xfrm>
          <a:off x="0" y="0"/>
          <a:ext cx="0" cy="0"/>
          <a:chOff x="0" y="0"/>
          <a:chExt cx="0" cy="0"/>
        </a:xfrm>
      </p:grpSpPr>
      <p:sp>
        <p:nvSpPr>
          <p:cNvPr id="235" name="Google Shape;235;g7e50980c5c_1_78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g7e50980c5c_1_780"/>
          <p:cNvSpPr txBox="1">
            <a:spLocks noGrp="1"/>
          </p:cNvSpPr>
          <p:nvPr>
            <p:ph type="body" idx="1"/>
          </p:nvPr>
        </p:nvSpPr>
        <p:spPr>
          <a:xfrm>
            <a:off x="3867912" y="1023586"/>
            <a:ext cx="3474600" cy="807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237" name="Google Shape;237;g7e50980c5c_1_780"/>
          <p:cNvSpPr txBox="1">
            <a:spLocks noGrp="1"/>
          </p:cNvSpPr>
          <p:nvPr>
            <p:ph type="body" idx="2"/>
          </p:nvPr>
        </p:nvSpPr>
        <p:spPr>
          <a:xfrm>
            <a:off x="3867912" y="1930936"/>
            <a:ext cx="3474600" cy="40233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38" name="Google Shape;238;g7e50980c5c_1_780"/>
          <p:cNvSpPr txBox="1">
            <a:spLocks noGrp="1"/>
          </p:cNvSpPr>
          <p:nvPr>
            <p:ph type="body" idx="3"/>
          </p:nvPr>
        </p:nvSpPr>
        <p:spPr>
          <a:xfrm>
            <a:off x="7818463" y="1023586"/>
            <a:ext cx="3474600" cy="813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239" name="Google Shape;239;g7e50980c5c_1_780"/>
          <p:cNvSpPr txBox="1">
            <a:spLocks noGrp="1"/>
          </p:cNvSpPr>
          <p:nvPr>
            <p:ph type="body" idx="4"/>
          </p:nvPr>
        </p:nvSpPr>
        <p:spPr>
          <a:xfrm>
            <a:off x="7818463" y="1930936"/>
            <a:ext cx="3474600" cy="40233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40" name="Google Shape;240;g7e50980c5c_1_780"/>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g7e50980c5c_1_780"/>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g7e50980c5c_1_780"/>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43" name="Google Shape;243;g7e50980c5c_1_780"/>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4"/>
        <p:cNvGrpSpPr/>
        <p:nvPr/>
      </p:nvGrpSpPr>
      <p:grpSpPr>
        <a:xfrm>
          <a:off x="0" y="0"/>
          <a:ext cx="0" cy="0"/>
          <a:chOff x="0" y="0"/>
          <a:chExt cx="0" cy="0"/>
        </a:xfrm>
      </p:grpSpPr>
      <p:sp>
        <p:nvSpPr>
          <p:cNvPr id="245" name="Google Shape;245;g7e50980c5c_1_790"/>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g7e50980c5c_1_790"/>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g7e50980c5c_1_790"/>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g7e50980c5c_1_790"/>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49" name="Google Shape;249;g7e50980c5c_1_790"/>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50"/>
        <p:cNvGrpSpPr/>
        <p:nvPr/>
      </p:nvGrpSpPr>
      <p:grpSpPr>
        <a:xfrm>
          <a:off x="0" y="0"/>
          <a:ext cx="0" cy="0"/>
          <a:chOff x="0" y="0"/>
          <a:chExt cx="0" cy="0"/>
        </a:xfrm>
      </p:grpSpPr>
      <p:sp>
        <p:nvSpPr>
          <p:cNvPr id="251" name="Google Shape;251;g7e50980c5c_1_796"/>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g7e50980c5c_1_796"/>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g7e50980c5c_1_796"/>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54" name="Google Shape;254;g7e50980c5c_1_796"/>
          <p:cNvPicPr preferRelativeResize="0"/>
          <p:nvPr/>
        </p:nvPicPr>
        <p:blipFill rotWithShape="1">
          <a:blip r:embed="rId2">
            <a:alphaModFix/>
          </a:blip>
          <a:srcRect/>
          <a:stretch/>
        </p:blipFill>
        <p:spPr>
          <a:xfrm>
            <a:off x="26938" y="6707875"/>
            <a:ext cx="12192001" cy="172586"/>
          </a:xfrm>
          <a:prstGeom prst="rect">
            <a:avLst/>
          </a:prstGeom>
          <a:noFill/>
          <a:ln>
            <a:noFill/>
          </a:ln>
        </p:spPr>
      </p:pic>
      <p:sp>
        <p:nvSpPr>
          <p:cNvPr id="255" name="Google Shape;255;g7e50980c5c_1_796"/>
          <p:cNvSpPr/>
          <p:nvPr/>
        </p:nvSpPr>
        <p:spPr>
          <a:xfrm>
            <a:off x="11815864" y="758952"/>
            <a:ext cx="384000" cy="5331000"/>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7e50980c5c_1_796"/>
          <p:cNvSpPr/>
          <p:nvPr/>
        </p:nvSpPr>
        <p:spPr>
          <a:xfrm>
            <a:off x="1" y="758952"/>
            <a:ext cx="384000" cy="53310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g7e50980c5c_1_861"/>
          <p:cNvSpPr txBox="1">
            <a:spLocks noGrp="1"/>
          </p:cNvSpPr>
          <p:nvPr>
            <p:ph type="title"/>
          </p:nvPr>
        </p:nvSpPr>
        <p:spPr>
          <a:xfrm>
            <a:off x="3867912" y="1298448"/>
            <a:ext cx="7315200" cy="32553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0F46"/>
              </a:buClr>
              <a:buSzPts val="5900"/>
              <a:buFont typeface="Corbel"/>
              <a:buNone/>
              <a:defRPr sz="5900" b="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7e50980c5c_1_861"/>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200"/>
              <a:buNone/>
              <a:defRPr sz="2200" cap="none">
                <a:solidFill>
                  <a:srgbClr val="595959"/>
                </a:solidFill>
              </a:defRPr>
            </a:lvl1pPr>
            <a:lvl2pPr marL="914400" lvl="1" indent="-228600" algn="l">
              <a:lnSpc>
                <a:spcPct val="90000"/>
              </a:lnSpc>
              <a:spcBef>
                <a:spcPts val="250"/>
              </a:spcBef>
              <a:spcAft>
                <a:spcPts val="0"/>
              </a:spcAft>
              <a:buSzPts val="1800"/>
              <a:buNone/>
              <a:defRPr sz="1800">
                <a:solidFill>
                  <a:srgbClr val="888888"/>
                </a:solidFill>
              </a:defRPr>
            </a:lvl2pPr>
            <a:lvl3pPr marL="1371600" lvl="2" indent="-228600" algn="l">
              <a:lnSpc>
                <a:spcPct val="90000"/>
              </a:lnSpc>
              <a:spcBef>
                <a:spcPts val="250"/>
              </a:spcBef>
              <a:spcAft>
                <a:spcPts val="0"/>
              </a:spcAft>
              <a:buSzPts val="1600"/>
              <a:buNone/>
              <a:defRPr sz="1600">
                <a:solidFill>
                  <a:srgbClr val="888888"/>
                </a:solidFill>
              </a:defRPr>
            </a:lvl3pPr>
            <a:lvl4pPr marL="1828800" lvl="3" indent="-228600" algn="l">
              <a:lnSpc>
                <a:spcPct val="90000"/>
              </a:lnSpc>
              <a:spcBef>
                <a:spcPts val="250"/>
              </a:spcBef>
              <a:spcAft>
                <a:spcPts val="0"/>
              </a:spcAft>
              <a:buSzPts val="1400"/>
              <a:buNone/>
              <a:defRPr sz="1400">
                <a:solidFill>
                  <a:srgbClr val="888888"/>
                </a:solidFill>
              </a:defRPr>
            </a:lvl4pPr>
            <a:lvl5pPr marL="2286000" lvl="4" indent="-228600" algn="l">
              <a:lnSpc>
                <a:spcPct val="90000"/>
              </a:lnSpc>
              <a:spcBef>
                <a:spcPts val="250"/>
              </a:spcBef>
              <a:spcAft>
                <a:spcPts val="0"/>
              </a:spcAft>
              <a:buSzPts val="1400"/>
              <a:buNone/>
              <a:defRPr sz="1400">
                <a:solidFill>
                  <a:srgbClr val="888888"/>
                </a:solidFill>
              </a:defRPr>
            </a:lvl5pPr>
            <a:lvl6pPr marL="2743200" lvl="5" indent="-228600" algn="l">
              <a:lnSpc>
                <a:spcPct val="90000"/>
              </a:lnSpc>
              <a:spcBef>
                <a:spcPts val="250"/>
              </a:spcBef>
              <a:spcAft>
                <a:spcPts val="0"/>
              </a:spcAft>
              <a:buSzPts val="1400"/>
              <a:buNone/>
              <a:defRPr sz="1400">
                <a:solidFill>
                  <a:srgbClr val="888888"/>
                </a:solidFill>
              </a:defRPr>
            </a:lvl6pPr>
            <a:lvl7pPr marL="3200400" lvl="6" indent="-228600" algn="l">
              <a:lnSpc>
                <a:spcPct val="90000"/>
              </a:lnSpc>
              <a:spcBef>
                <a:spcPts val="250"/>
              </a:spcBef>
              <a:spcAft>
                <a:spcPts val="0"/>
              </a:spcAft>
              <a:buSzPts val="1400"/>
              <a:buNone/>
              <a:defRPr sz="1400">
                <a:solidFill>
                  <a:srgbClr val="888888"/>
                </a:solidFill>
              </a:defRPr>
            </a:lvl7pPr>
            <a:lvl8pPr marL="3657600" lvl="7" indent="-228600" algn="l">
              <a:lnSpc>
                <a:spcPct val="90000"/>
              </a:lnSpc>
              <a:spcBef>
                <a:spcPts val="250"/>
              </a:spcBef>
              <a:spcAft>
                <a:spcPts val="0"/>
              </a:spcAft>
              <a:buSzPts val="1400"/>
              <a:buNone/>
              <a:defRPr sz="1400">
                <a:solidFill>
                  <a:srgbClr val="888888"/>
                </a:solidFill>
              </a:defRPr>
            </a:lvl8pPr>
            <a:lvl9pPr marL="4114800" lvl="8" indent="-228600" algn="l">
              <a:lnSpc>
                <a:spcPct val="90000"/>
              </a:lnSpc>
              <a:spcBef>
                <a:spcPts val="250"/>
              </a:spcBef>
              <a:spcAft>
                <a:spcPts val="250"/>
              </a:spcAft>
              <a:buSzPts val="1400"/>
              <a:buNone/>
              <a:defRPr sz="1400">
                <a:solidFill>
                  <a:srgbClr val="888888"/>
                </a:solidFill>
              </a:defRPr>
            </a:lvl9pPr>
          </a:lstStyle>
          <a:p>
            <a:endParaRPr/>
          </a:p>
        </p:txBody>
      </p:sp>
      <p:sp>
        <p:nvSpPr>
          <p:cNvPr id="40" name="Google Shape;40;g7e50980c5c_1_861"/>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7e50980c5c_1_861"/>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7e50980c5c_1_861"/>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43" name="Google Shape;43;g7e50980c5c_1_86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7"/>
        <p:cNvGrpSpPr/>
        <p:nvPr/>
      </p:nvGrpSpPr>
      <p:grpSpPr>
        <a:xfrm>
          <a:off x="0" y="0"/>
          <a:ext cx="0" cy="0"/>
          <a:chOff x="0" y="0"/>
          <a:chExt cx="0" cy="0"/>
        </a:xfrm>
      </p:grpSpPr>
      <p:sp>
        <p:nvSpPr>
          <p:cNvPr id="258" name="Google Shape;258;g7e50980c5c_1_803"/>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g7e50980c5c_1_803"/>
          <p:cNvSpPr txBox="1">
            <a:spLocks noGrp="1"/>
          </p:cNvSpPr>
          <p:nvPr>
            <p:ph type="body" idx="1"/>
          </p:nvPr>
        </p:nvSpPr>
        <p:spPr>
          <a:xfrm>
            <a:off x="3867912" y="868680"/>
            <a:ext cx="73152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260" name="Google Shape;260;g7e50980c5c_1_803"/>
          <p:cNvSpPr txBox="1">
            <a:spLocks noGrp="1"/>
          </p:cNvSpPr>
          <p:nvPr>
            <p:ph type="body" idx="2"/>
          </p:nvPr>
        </p:nvSpPr>
        <p:spPr>
          <a:xfrm>
            <a:off x="256032" y="3494176"/>
            <a:ext cx="2834700" cy="232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261" name="Google Shape;261;g7e50980c5c_1_803"/>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g7e50980c5c_1_803"/>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g7e50980c5c_1_803"/>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64" name="Google Shape;264;g7e50980c5c_1_803"/>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5"/>
        <p:cNvGrpSpPr/>
        <p:nvPr/>
      </p:nvGrpSpPr>
      <p:grpSpPr>
        <a:xfrm>
          <a:off x="0" y="0"/>
          <a:ext cx="0" cy="0"/>
          <a:chOff x="0" y="0"/>
          <a:chExt cx="0" cy="0"/>
        </a:xfrm>
      </p:grpSpPr>
      <p:sp>
        <p:nvSpPr>
          <p:cNvPr id="266" name="Google Shape;266;g7e50980c5c_1_811"/>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g7e50980c5c_1_811"/>
          <p:cNvSpPr>
            <a:spLocks noGrp="1"/>
          </p:cNvSpPr>
          <p:nvPr>
            <p:ph type="pic" idx="2"/>
          </p:nvPr>
        </p:nvSpPr>
        <p:spPr>
          <a:xfrm>
            <a:off x="3570644" y="767419"/>
            <a:ext cx="8115300" cy="5331000"/>
          </a:xfrm>
          <a:prstGeom prst="rect">
            <a:avLst/>
          </a:prstGeom>
          <a:solidFill>
            <a:srgbClr val="BFBFBF"/>
          </a:solidFill>
          <a:ln>
            <a:noFill/>
          </a:ln>
        </p:spPr>
        <p:txBody>
          <a:bodyPr spcFirstLastPara="1" wrap="square" lIns="91425" tIns="45700" rIns="91425" bIns="45700" anchor="t" anchorCtr="0">
            <a:noAutofit/>
          </a:bodyPr>
          <a:lstStyle>
            <a:lvl1pPr marR="0" lvl="0" algn="l" rtl="0">
              <a:lnSpc>
                <a:spcPct val="90000"/>
              </a:lnSpc>
              <a:spcBef>
                <a:spcPts val="1200"/>
              </a:spcBef>
              <a:spcAft>
                <a:spcPts val="0"/>
              </a:spcAft>
              <a:buClr>
                <a:schemeClr val="accent1"/>
              </a:buClr>
              <a:buSzPts val="3200"/>
              <a:buFont typeface="Noto Sans Symbols"/>
              <a:buNone/>
              <a:defRPr sz="3200" b="0" i="0" u="none" strike="noStrike" cap="none">
                <a:solidFill>
                  <a:srgbClr val="000F46"/>
                </a:solidFill>
                <a:latin typeface="Corbel"/>
                <a:ea typeface="Corbel"/>
                <a:cs typeface="Corbel"/>
                <a:sym typeface="Corbel"/>
              </a:defRPr>
            </a:lvl1pPr>
            <a:lvl2pPr marR="0" lvl="1" algn="l" rtl="0">
              <a:lnSpc>
                <a:spcPct val="90000"/>
              </a:lnSpc>
              <a:spcBef>
                <a:spcPts val="250"/>
              </a:spcBef>
              <a:spcAft>
                <a:spcPts val="0"/>
              </a:spcAft>
              <a:buClr>
                <a:schemeClr val="accent1"/>
              </a:buClr>
              <a:buSzPts val="2800"/>
              <a:buFont typeface="Noto Sans Symbols"/>
              <a:buNone/>
              <a:defRPr sz="2800" b="0" i="0" u="none" strike="noStrike" cap="none">
                <a:solidFill>
                  <a:srgbClr val="000F46"/>
                </a:solidFill>
                <a:latin typeface="Corbel"/>
                <a:ea typeface="Corbel"/>
                <a:cs typeface="Corbel"/>
                <a:sym typeface="Corbel"/>
              </a:defRPr>
            </a:lvl2pPr>
            <a:lvl3pPr marR="0" lvl="2" algn="l" rtl="0">
              <a:lnSpc>
                <a:spcPct val="90000"/>
              </a:lnSpc>
              <a:spcBef>
                <a:spcPts val="250"/>
              </a:spcBef>
              <a:spcAft>
                <a:spcPts val="0"/>
              </a:spcAft>
              <a:buClr>
                <a:schemeClr val="accent1"/>
              </a:buClr>
              <a:buSzPts val="2400"/>
              <a:buFont typeface="Noto Sans Symbols"/>
              <a:buNone/>
              <a:defRPr sz="2400" b="0" i="0" u="none" strike="noStrike" cap="none">
                <a:solidFill>
                  <a:srgbClr val="000F46"/>
                </a:solidFill>
                <a:latin typeface="Corbel"/>
                <a:ea typeface="Corbel"/>
                <a:cs typeface="Corbel"/>
                <a:sym typeface="Corbel"/>
              </a:defRPr>
            </a:lvl3pPr>
            <a:lvl4pPr marR="0" lvl="3" algn="l" rtl="0">
              <a:lnSpc>
                <a:spcPct val="90000"/>
              </a:lnSpc>
              <a:spcBef>
                <a:spcPts val="250"/>
              </a:spcBef>
              <a:spcAft>
                <a:spcPts val="0"/>
              </a:spcAft>
              <a:buClr>
                <a:schemeClr val="accent1"/>
              </a:buClr>
              <a:buSzPts val="2000"/>
              <a:buFont typeface="Noto Sans Symbols"/>
              <a:buNone/>
              <a:defRPr sz="2000" b="0" i="0" u="none" strike="noStrike" cap="none">
                <a:solidFill>
                  <a:srgbClr val="000F46"/>
                </a:solidFill>
                <a:latin typeface="Corbel"/>
                <a:ea typeface="Corbel"/>
                <a:cs typeface="Corbel"/>
                <a:sym typeface="Corbel"/>
              </a:defRPr>
            </a:lvl4pPr>
            <a:lvl5pPr marR="0" lvl="4" algn="l" rtl="0">
              <a:lnSpc>
                <a:spcPct val="90000"/>
              </a:lnSpc>
              <a:spcBef>
                <a:spcPts val="250"/>
              </a:spcBef>
              <a:spcAft>
                <a:spcPts val="0"/>
              </a:spcAft>
              <a:buClr>
                <a:schemeClr val="accent1"/>
              </a:buClr>
              <a:buSzPts val="2000"/>
              <a:buFont typeface="Noto Sans Symbols"/>
              <a:buNone/>
              <a:defRPr sz="2000" b="0" i="0" u="none" strike="noStrike" cap="none">
                <a:solidFill>
                  <a:srgbClr val="000F46"/>
                </a:solidFill>
                <a:latin typeface="Corbel"/>
                <a:ea typeface="Corbel"/>
                <a:cs typeface="Corbel"/>
                <a:sym typeface="Corbel"/>
              </a:defRPr>
            </a:lvl5pPr>
            <a:lvl6pPr marR="0" lvl="5"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6pPr>
            <a:lvl7pPr marR="0" lvl="6"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7pPr>
            <a:lvl8pPr marR="0" lvl="7"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8pPr>
            <a:lvl9pPr marR="0" lvl="8" algn="l" rtl="0">
              <a:lnSpc>
                <a:spcPct val="90000"/>
              </a:lnSpc>
              <a:spcBef>
                <a:spcPts val="250"/>
              </a:spcBef>
              <a:spcAft>
                <a:spcPts val="25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9pPr>
          </a:lstStyle>
          <a:p>
            <a:endParaRPr/>
          </a:p>
        </p:txBody>
      </p:sp>
      <p:sp>
        <p:nvSpPr>
          <p:cNvPr id="268" name="Google Shape;268;g7e50980c5c_1_811"/>
          <p:cNvSpPr txBox="1">
            <a:spLocks noGrp="1"/>
          </p:cNvSpPr>
          <p:nvPr>
            <p:ph type="body" idx="1"/>
          </p:nvPr>
        </p:nvSpPr>
        <p:spPr>
          <a:xfrm>
            <a:off x="256032" y="3493008"/>
            <a:ext cx="2834700" cy="2322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269" name="Google Shape;269;g7e50980c5c_1_811"/>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g7e50980c5c_1_811"/>
          <p:cNvSpPr txBox="1">
            <a:spLocks noGrp="1"/>
          </p:cNvSpPr>
          <p:nvPr>
            <p:ph type="ftr" idx="11"/>
          </p:nvPr>
        </p:nvSpPr>
        <p:spPr>
          <a:xfrm>
            <a:off x="3499101"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g7e50980c5c_1_811"/>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72" name="Google Shape;272;g7e50980c5c_1_811"/>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3"/>
        <p:cNvGrpSpPr/>
        <p:nvPr/>
      </p:nvGrpSpPr>
      <p:grpSpPr>
        <a:xfrm>
          <a:off x="0" y="0"/>
          <a:ext cx="0" cy="0"/>
          <a:chOff x="0" y="0"/>
          <a:chExt cx="0" cy="0"/>
        </a:xfrm>
      </p:grpSpPr>
      <p:sp>
        <p:nvSpPr>
          <p:cNvPr id="274" name="Google Shape;274;g7e50980c5c_1_819"/>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g7e50980c5c_1_819"/>
          <p:cNvSpPr txBox="1">
            <a:spLocks noGrp="1"/>
          </p:cNvSpPr>
          <p:nvPr>
            <p:ph type="body" idx="1"/>
          </p:nvPr>
        </p:nvSpPr>
        <p:spPr>
          <a:xfrm rot="5400000">
            <a:off x="4966518" y="-233142"/>
            <a:ext cx="512070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76" name="Google Shape;276;g7e50980c5c_1_819"/>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g7e50980c5c_1_819"/>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g7e50980c5c_1_819"/>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79" name="Google Shape;279;g7e50980c5c_1_819"/>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80"/>
        <p:cNvGrpSpPr/>
        <p:nvPr/>
      </p:nvGrpSpPr>
      <p:grpSpPr>
        <a:xfrm>
          <a:off x="0" y="0"/>
          <a:ext cx="0" cy="0"/>
          <a:chOff x="0" y="0"/>
          <a:chExt cx="0" cy="0"/>
        </a:xfrm>
      </p:grpSpPr>
      <p:sp>
        <p:nvSpPr>
          <p:cNvPr id="281" name="Google Shape;281;g7e50980c5c_1_826"/>
          <p:cNvSpPr txBox="1">
            <a:spLocks noGrp="1"/>
          </p:cNvSpPr>
          <p:nvPr>
            <p:ph type="title"/>
          </p:nvPr>
        </p:nvSpPr>
        <p:spPr>
          <a:xfrm rot="5400000">
            <a:off x="-685800" y="2057400"/>
            <a:ext cx="4953000" cy="2819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g7e50980c5c_1_826"/>
          <p:cNvSpPr txBox="1">
            <a:spLocks noGrp="1"/>
          </p:cNvSpPr>
          <p:nvPr>
            <p:ph type="body" idx="1"/>
          </p:nvPr>
        </p:nvSpPr>
        <p:spPr>
          <a:xfrm rot="5400000">
            <a:off x="4965162" y="-228570"/>
            <a:ext cx="5120700" cy="7315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50"/>
              </a:spcBef>
              <a:spcAft>
                <a:spcPts val="0"/>
              </a:spcAft>
              <a:buSzPts val="1800"/>
              <a:buChar char="●"/>
              <a:defRPr/>
            </a:lvl2pPr>
            <a:lvl3pPr marL="1371600" lvl="2" indent="-342900" algn="l">
              <a:lnSpc>
                <a:spcPct val="90000"/>
              </a:lnSpc>
              <a:spcBef>
                <a:spcPts val="250"/>
              </a:spcBef>
              <a:spcAft>
                <a:spcPts val="0"/>
              </a:spcAft>
              <a:buSzPts val="1800"/>
              <a:buChar char="●"/>
              <a:defRPr/>
            </a:lvl3pPr>
            <a:lvl4pPr marL="1828800" lvl="3" indent="-342900" algn="l">
              <a:lnSpc>
                <a:spcPct val="90000"/>
              </a:lnSpc>
              <a:spcBef>
                <a:spcPts val="250"/>
              </a:spcBef>
              <a:spcAft>
                <a:spcPts val="0"/>
              </a:spcAft>
              <a:buSzPts val="1800"/>
              <a:buChar char="●"/>
              <a:defRPr/>
            </a:lvl4pPr>
            <a:lvl5pPr marL="2286000" lvl="4" indent="-342900" algn="l">
              <a:lnSpc>
                <a:spcPct val="9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83" name="Google Shape;283;g7e50980c5c_1_826"/>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g7e50980c5c_1_826"/>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g7e50980c5c_1_826"/>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86" name="Google Shape;286;g7e50980c5c_1_826"/>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g7e50980c5c_1_868"/>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g7e50980c5c_1_868"/>
          <p:cNvSpPr txBox="1">
            <a:spLocks noGrp="1"/>
          </p:cNvSpPr>
          <p:nvPr>
            <p:ph type="body" idx="1"/>
          </p:nvPr>
        </p:nvSpPr>
        <p:spPr>
          <a:xfrm>
            <a:off x="3867912" y="868680"/>
            <a:ext cx="34746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7" name="Google Shape;47;g7e50980c5c_1_868"/>
          <p:cNvSpPr txBox="1">
            <a:spLocks noGrp="1"/>
          </p:cNvSpPr>
          <p:nvPr>
            <p:ph type="body" idx="2"/>
          </p:nvPr>
        </p:nvSpPr>
        <p:spPr>
          <a:xfrm>
            <a:off x="7818120" y="868680"/>
            <a:ext cx="34746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48" name="Google Shape;48;g7e50980c5c_1_868"/>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g7e50980c5c_1_868"/>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g7e50980c5c_1_868"/>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51" name="Google Shape;51;g7e50980c5c_1_868"/>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g7e50980c5c_1_876"/>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7e50980c5c_1_876"/>
          <p:cNvSpPr txBox="1">
            <a:spLocks noGrp="1"/>
          </p:cNvSpPr>
          <p:nvPr>
            <p:ph type="body" idx="1"/>
          </p:nvPr>
        </p:nvSpPr>
        <p:spPr>
          <a:xfrm>
            <a:off x="3867912" y="1023586"/>
            <a:ext cx="3474600" cy="807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5" name="Google Shape;55;g7e50980c5c_1_876"/>
          <p:cNvSpPr txBox="1">
            <a:spLocks noGrp="1"/>
          </p:cNvSpPr>
          <p:nvPr>
            <p:ph type="body" idx="2"/>
          </p:nvPr>
        </p:nvSpPr>
        <p:spPr>
          <a:xfrm>
            <a:off x="3867912" y="1930936"/>
            <a:ext cx="3474600" cy="40233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6" name="Google Shape;56;g7e50980c5c_1_876"/>
          <p:cNvSpPr txBox="1">
            <a:spLocks noGrp="1"/>
          </p:cNvSpPr>
          <p:nvPr>
            <p:ph type="body" idx="3"/>
          </p:nvPr>
        </p:nvSpPr>
        <p:spPr>
          <a:xfrm>
            <a:off x="7818463" y="1023586"/>
            <a:ext cx="3474600" cy="8133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0"/>
              </a:spcBef>
              <a:spcAft>
                <a:spcPts val="0"/>
              </a:spcAft>
              <a:buSzPts val="2000"/>
              <a:buNone/>
              <a:defRPr sz="2000" b="1">
                <a:solidFill>
                  <a:srgbClr val="595959"/>
                </a:solidFill>
              </a:defRPr>
            </a:lvl1pPr>
            <a:lvl2pPr marL="914400" lvl="1" indent="-228600" algn="l">
              <a:lnSpc>
                <a:spcPct val="90000"/>
              </a:lnSpc>
              <a:spcBef>
                <a:spcPts val="250"/>
              </a:spcBef>
              <a:spcAft>
                <a:spcPts val="0"/>
              </a:spcAft>
              <a:buSzPts val="2000"/>
              <a:buNone/>
              <a:defRPr sz="2000" b="1"/>
            </a:lvl2pPr>
            <a:lvl3pPr marL="1371600" lvl="2" indent="-228600" algn="l">
              <a:lnSpc>
                <a:spcPct val="90000"/>
              </a:lnSpc>
              <a:spcBef>
                <a:spcPts val="250"/>
              </a:spcBef>
              <a:spcAft>
                <a:spcPts val="0"/>
              </a:spcAft>
              <a:buSzPts val="1800"/>
              <a:buNone/>
              <a:defRPr sz="1800" b="1"/>
            </a:lvl3pPr>
            <a:lvl4pPr marL="1828800" lvl="3" indent="-228600" algn="l">
              <a:lnSpc>
                <a:spcPct val="90000"/>
              </a:lnSpc>
              <a:spcBef>
                <a:spcPts val="250"/>
              </a:spcBef>
              <a:spcAft>
                <a:spcPts val="0"/>
              </a:spcAft>
              <a:buSzPts val="1600"/>
              <a:buNone/>
              <a:defRPr sz="1600" b="1"/>
            </a:lvl4pPr>
            <a:lvl5pPr marL="2286000" lvl="4" indent="-228600" algn="l">
              <a:lnSpc>
                <a:spcPct val="9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57" name="Google Shape;57;g7e50980c5c_1_876"/>
          <p:cNvSpPr txBox="1">
            <a:spLocks noGrp="1"/>
          </p:cNvSpPr>
          <p:nvPr>
            <p:ph type="body" idx="4"/>
          </p:nvPr>
        </p:nvSpPr>
        <p:spPr>
          <a:xfrm>
            <a:off x="7818463" y="1930936"/>
            <a:ext cx="3474600" cy="40233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58" name="Google Shape;58;g7e50980c5c_1_876"/>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7e50980c5c_1_876"/>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g7e50980c5c_1_876"/>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61" name="Google Shape;61;g7e50980c5c_1_876"/>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g7e50980c5c_1_886"/>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7e50980c5c_1_886"/>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7e50980c5c_1_886"/>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7e50980c5c_1_886"/>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67" name="Google Shape;67;g7e50980c5c_1_886"/>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8"/>
        <p:cNvGrpSpPr/>
        <p:nvPr/>
      </p:nvGrpSpPr>
      <p:grpSpPr>
        <a:xfrm>
          <a:off x="0" y="0"/>
          <a:ext cx="0" cy="0"/>
          <a:chOff x="0" y="0"/>
          <a:chExt cx="0" cy="0"/>
        </a:xfrm>
      </p:grpSpPr>
      <p:sp>
        <p:nvSpPr>
          <p:cNvPr id="69" name="Google Shape;69;g7e50980c5c_1_892"/>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7e50980c5c_1_892"/>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7e50980c5c_1_892"/>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72" name="Google Shape;72;g7e50980c5c_1_892"/>
          <p:cNvPicPr preferRelativeResize="0"/>
          <p:nvPr/>
        </p:nvPicPr>
        <p:blipFill rotWithShape="1">
          <a:blip r:embed="rId2">
            <a:alphaModFix/>
          </a:blip>
          <a:srcRect/>
          <a:stretch/>
        </p:blipFill>
        <p:spPr>
          <a:xfrm>
            <a:off x="26938" y="6707875"/>
            <a:ext cx="12192001" cy="172586"/>
          </a:xfrm>
          <a:prstGeom prst="rect">
            <a:avLst/>
          </a:prstGeom>
          <a:noFill/>
          <a:ln>
            <a:noFill/>
          </a:ln>
        </p:spPr>
      </p:pic>
      <p:sp>
        <p:nvSpPr>
          <p:cNvPr id="73" name="Google Shape;73;g7e50980c5c_1_892"/>
          <p:cNvSpPr/>
          <p:nvPr/>
        </p:nvSpPr>
        <p:spPr>
          <a:xfrm>
            <a:off x="11815864" y="758952"/>
            <a:ext cx="384000" cy="5331000"/>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g7e50980c5c_1_892"/>
          <p:cNvSpPr/>
          <p:nvPr/>
        </p:nvSpPr>
        <p:spPr>
          <a:xfrm>
            <a:off x="1" y="758952"/>
            <a:ext cx="384000" cy="53310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g7e50980c5c_1_899"/>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7e50980c5c_1_899"/>
          <p:cNvSpPr txBox="1">
            <a:spLocks noGrp="1"/>
          </p:cNvSpPr>
          <p:nvPr>
            <p:ph type="body" idx="1"/>
          </p:nvPr>
        </p:nvSpPr>
        <p:spPr>
          <a:xfrm>
            <a:off x="3867912" y="868680"/>
            <a:ext cx="7315200" cy="5120700"/>
          </a:xfrm>
          <a:prstGeom prst="rect">
            <a:avLst/>
          </a:prstGeom>
          <a:noFill/>
          <a:ln>
            <a:noFill/>
          </a:ln>
        </p:spPr>
        <p:txBody>
          <a:bodyPr spcFirstLastPara="1" wrap="square" lIns="91425" tIns="45700" rIns="91425" bIns="45700" anchor="ctr" anchorCtr="0">
            <a:noAutofit/>
          </a:bodyPr>
          <a:lstStyle>
            <a:lvl1pPr marL="457200" lvl="0" indent="-355600" algn="l">
              <a:lnSpc>
                <a:spcPct val="90000"/>
              </a:lnSpc>
              <a:spcBef>
                <a:spcPts val="1200"/>
              </a:spcBef>
              <a:spcAft>
                <a:spcPts val="0"/>
              </a:spcAft>
              <a:buSzPts val="2000"/>
              <a:buChar char="●"/>
              <a:defRPr sz="2000"/>
            </a:lvl1pPr>
            <a:lvl2pPr marL="914400" lvl="1" indent="-342900" algn="l">
              <a:lnSpc>
                <a:spcPct val="90000"/>
              </a:lnSpc>
              <a:spcBef>
                <a:spcPts val="250"/>
              </a:spcBef>
              <a:spcAft>
                <a:spcPts val="0"/>
              </a:spcAft>
              <a:buSzPts val="1800"/>
              <a:buChar char="●"/>
              <a:defRPr sz="1800"/>
            </a:lvl2pPr>
            <a:lvl3pPr marL="1371600" lvl="2" indent="-330200" algn="l">
              <a:lnSpc>
                <a:spcPct val="90000"/>
              </a:lnSpc>
              <a:spcBef>
                <a:spcPts val="250"/>
              </a:spcBef>
              <a:spcAft>
                <a:spcPts val="0"/>
              </a:spcAft>
              <a:buSzPts val="1600"/>
              <a:buChar char="●"/>
              <a:defRPr sz="1600"/>
            </a:lvl3pPr>
            <a:lvl4pPr marL="1828800" lvl="3" indent="-317500" algn="l">
              <a:lnSpc>
                <a:spcPct val="90000"/>
              </a:lnSpc>
              <a:spcBef>
                <a:spcPts val="250"/>
              </a:spcBef>
              <a:spcAft>
                <a:spcPts val="0"/>
              </a:spcAft>
              <a:buSzPts val="1400"/>
              <a:buChar char="●"/>
              <a:defRPr sz="1400"/>
            </a:lvl4pPr>
            <a:lvl5pPr marL="2286000" lvl="4" indent="-317500" algn="l">
              <a:lnSpc>
                <a:spcPct val="90000"/>
              </a:lnSpc>
              <a:spcBef>
                <a:spcPts val="250"/>
              </a:spcBef>
              <a:spcAft>
                <a:spcPts val="0"/>
              </a:spcAft>
              <a:buSzPts val="1400"/>
              <a:buChar char="●"/>
              <a:defRPr sz="14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78" name="Google Shape;78;g7e50980c5c_1_899"/>
          <p:cNvSpPr txBox="1">
            <a:spLocks noGrp="1"/>
          </p:cNvSpPr>
          <p:nvPr>
            <p:ph type="body" idx="2"/>
          </p:nvPr>
        </p:nvSpPr>
        <p:spPr>
          <a:xfrm>
            <a:off x="256032" y="3494176"/>
            <a:ext cx="2834700" cy="232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9" name="Google Shape;79;g7e50980c5c_1_899"/>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7e50980c5c_1_899"/>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7e50980c5c_1_899"/>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82" name="Google Shape;82;g7e50980c5c_1_899"/>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g7e50980c5c_1_907"/>
          <p:cNvSpPr txBox="1">
            <a:spLocks noGrp="1"/>
          </p:cNvSpPr>
          <p:nvPr>
            <p:ph type="title"/>
          </p:nvPr>
        </p:nvSpPr>
        <p:spPr>
          <a:xfrm>
            <a:off x="256032" y="1143000"/>
            <a:ext cx="2834700" cy="2377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FFFFFF"/>
              </a:buClr>
              <a:buSzPts val="3200"/>
              <a:buFont typeface="Corbel"/>
              <a:buNone/>
              <a:defRPr sz="32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g7e50980c5c_1_907"/>
          <p:cNvSpPr>
            <a:spLocks noGrp="1"/>
          </p:cNvSpPr>
          <p:nvPr>
            <p:ph type="pic" idx="2"/>
          </p:nvPr>
        </p:nvSpPr>
        <p:spPr>
          <a:xfrm>
            <a:off x="3570644" y="767419"/>
            <a:ext cx="8115300" cy="5331000"/>
          </a:xfrm>
          <a:prstGeom prst="rect">
            <a:avLst/>
          </a:prstGeom>
          <a:solidFill>
            <a:srgbClr val="BFBFBF"/>
          </a:solidFill>
          <a:ln>
            <a:noFill/>
          </a:ln>
        </p:spPr>
        <p:txBody>
          <a:bodyPr spcFirstLastPara="1" wrap="square" lIns="91425" tIns="45700" rIns="91425" bIns="45700" anchor="t" anchorCtr="0">
            <a:noAutofit/>
          </a:bodyPr>
          <a:lstStyle>
            <a:lvl1pPr marR="0" lvl="0" algn="l" rtl="0">
              <a:lnSpc>
                <a:spcPct val="90000"/>
              </a:lnSpc>
              <a:spcBef>
                <a:spcPts val="1200"/>
              </a:spcBef>
              <a:spcAft>
                <a:spcPts val="0"/>
              </a:spcAft>
              <a:buClr>
                <a:schemeClr val="accent1"/>
              </a:buClr>
              <a:buSzPts val="3200"/>
              <a:buFont typeface="Noto Sans Symbols"/>
              <a:buNone/>
              <a:defRPr sz="3200" b="0" i="0" u="none" strike="noStrike" cap="none">
                <a:solidFill>
                  <a:srgbClr val="000F46"/>
                </a:solidFill>
                <a:latin typeface="Corbel"/>
                <a:ea typeface="Corbel"/>
                <a:cs typeface="Corbel"/>
                <a:sym typeface="Corbel"/>
              </a:defRPr>
            </a:lvl1pPr>
            <a:lvl2pPr marR="0" lvl="1" algn="l" rtl="0">
              <a:lnSpc>
                <a:spcPct val="90000"/>
              </a:lnSpc>
              <a:spcBef>
                <a:spcPts val="250"/>
              </a:spcBef>
              <a:spcAft>
                <a:spcPts val="0"/>
              </a:spcAft>
              <a:buClr>
                <a:schemeClr val="accent1"/>
              </a:buClr>
              <a:buSzPts val="2800"/>
              <a:buFont typeface="Noto Sans Symbols"/>
              <a:buNone/>
              <a:defRPr sz="2800" b="0" i="0" u="none" strike="noStrike" cap="none">
                <a:solidFill>
                  <a:srgbClr val="000F46"/>
                </a:solidFill>
                <a:latin typeface="Corbel"/>
                <a:ea typeface="Corbel"/>
                <a:cs typeface="Corbel"/>
                <a:sym typeface="Corbel"/>
              </a:defRPr>
            </a:lvl2pPr>
            <a:lvl3pPr marR="0" lvl="2" algn="l" rtl="0">
              <a:lnSpc>
                <a:spcPct val="90000"/>
              </a:lnSpc>
              <a:spcBef>
                <a:spcPts val="250"/>
              </a:spcBef>
              <a:spcAft>
                <a:spcPts val="0"/>
              </a:spcAft>
              <a:buClr>
                <a:schemeClr val="accent1"/>
              </a:buClr>
              <a:buSzPts val="2400"/>
              <a:buFont typeface="Noto Sans Symbols"/>
              <a:buNone/>
              <a:defRPr sz="2400" b="0" i="0" u="none" strike="noStrike" cap="none">
                <a:solidFill>
                  <a:srgbClr val="000F46"/>
                </a:solidFill>
                <a:latin typeface="Corbel"/>
                <a:ea typeface="Corbel"/>
                <a:cs typeface="Corbel"/>
                <a:sym typeface="Corbel"/>
              </a:defRPr>
            </a:lvl3pPr>
            <a:lvl4pPr marR="0" lvl="3" algn="l" rtl="0">
              <a:lnSpc>
                <a:spcPct val="90000"/>
              </a:lnSpc>
              <a:spcBef>
                <a:spcPts val="250"/>
              </a:spcBef>
              <a:spcAft>
                <a:spcPts val="0"/>
              </a:spcAft>
              <a:buClr>
                <a:schemeClr val="accent1"/>
              </a:buClr>
              <a:buSzPts val="2000"/>
              <a:buFont typeface="Noto Sans Symbols"/>
              <a:buNone/>
              <a:defRPr sz="2000" b="0" i="0" u="none" strike="noStrike" cap="none">
                <a:solidFill>
                  <a:srgbClr val="000F46"/>
                </a:solidFill>
                <a:latin typeface="Corbel"/>
                <a:ea typeface="Corbel"/>
                <a:cs typeface="Corbel"/>
                <a:sym typeface="Corbel"/>
              </a:defRPr>
            </a:lvl4pPr>
            <a:lvl5pPr marR="0" lvl="4" algn="l" rtl="0">
              <a:lnSpc>
                <a:spcPct val="90000"/>
              </a:lnSpc>
              <a:spcBef>
                <a:spcPts val="250"/>
              </a:spcBef>
              <a:spcAft>
                <a:spcPts val="0"/>
              </a:spcAft>
              <a:buClr>
                <a:schemeClr val="accent1"/>
              </a:buClr>
              <a:buSzPts val="2000"/>
              <a:buFont typeface="Noto Sans Symbols"/>
              <a:buNone/>
              <a:defRPr sz="2000" b="0" i="0" u="none" strike="noStrike" cap="none">
                <a:solidFill>
                  <a:srgbClr val="000F46"/>
                </a:solidFill>
                <a:latin typeface="Corbel"/>
                <a:ea typeface="Corbel"/>
                <a:cs typeface="Corbel"/>
                <a:sym typeface="Corbel"/>
              </a:defRPr>
            </a:lvl5pPr>
            <a:lvl6pPr marR="0" lvl="5"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6pPr>
            <a:lvl7pPr marR="0" lvl="6"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7pPr>
            <a:lvl8pPr marR="0" lvl="7" algn="l" rtl="0">
              <a:lnSpc>
                <a:spcPct val="90000"/>
              </a:lnSpc>
              <a:spcBef>
                <a:spcPts val="250"/>
              </a:spcBef>
              <a:spcAft>
                <a:spcPts val="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8pPr>
            <a:lvl9pPr marR="0" lvl="8" algn="l" rtl="0">
              <a:lnSpc>
                <a:spcPct val="90000"/>
              </a:lnSpc>
              <a:spcBef>
                <a:spcPts val="250"/>
              </a:spcBef>
              <a:spcAft>
                <a:spcPts val="250"/>
              </a:spcAft>
              <a:buClr>
                <a:schemeClr val="accent1"/>
              </a:buClr>
              <a:buSzPts val="2000"/>
              <a:buFont typeface="Noto Sans Symbols"/>
              <a:buNone/>
              <a:defRPr sz="2000" b="0" i="0" u="none" strike="noStrike" cap="none">
                <a:solidFill>
                  <a:srgbClr val="595959"/>
                </a:solidFill>
                <a:latin typeface="Corbel"/>
                <a:ea typeface="Corbel"/>
                <a:cs typeface="Corbel"/>
                <a:sym typeface="Corbel"/>
              </a:defRPr>
            </a:lvl9pPr>
          </a:lstStyle>
          <a:p>
            <a:endParaRPr/>
          </a:p>
        </p:txBody>
      </p:sp>
      <p:sp>
        <p:nvSpPr>
          <p:cNvPr id="86" name="Google Shape;86;g7e50980c5c_1_907"/>
          <p:cNvSpPr txBox="1">
            <a:spLocks noGrp="1"/>
          </p:cNvSpPr>
          <p:nvPr>
            <p:ph type="body" idx="1"/>
          </p:nvPr>
        </p:nvSpPr>
        <p:spPr>
          <a:xfrm>
            <a:off x="256032" y="3493008"/>
            <a:ext cx="2834700" cy="2322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200"/>
              </a:spcBef>
              <a:spcAft>
                <a:spcPts val="0"/>
              </a:spcAft>
              <a:buSzPts val="1400"/>
              <a:buNone/>
              <a:defRPr sz="1400">
                <a:solidFill>
                  <a:srgbClr val="FFFFFF"/>
                </a:solidFill>
              </a:defRPr>
            </a:lvl1pPr>
            <a:lvl2pPr marL="914400" lvl="1" indent="-228600" algn="l">
              <a:lnSpc>
                <a:spcPct val="90000"/>
              </a:lnSpc>
              <a:spcBef>
                <a:spcPts val="250"/>
              </a:spcBef>
              <a:spcAft>
                <a:spcPts val="0"/>
              </a:spcAft>
              <a:buSzPts val="1200"/>
              <a:buNone/>
              <a:defRPr sz="1200"/>
            </a:lvl2pPr>
            <a:lvl3pPr marL="1371600" lvl="2" indent="-228600" algn="l">
              <a:lnSpc>
                <a:spcPct val="90000"/>
              </a:lnSpc>
              <a:spcBef>
                <a:spcPts val="250"/>
              </a:spcBef>
              <a:spcAft>
                <a:spcPts val="0"/>
              </a:spcAft>
              <a:buSzPts val="1000"/>
              <a:buNone/>
              <a:defRPr sz="1000"/>
            </a:lvl3pPr>
            <a:lvl4pPr marL="1828800" lvl="3" indent="-228600" algn="l">
              <a:lnSpc>
                <a:spcPct val="90000"/>
              </a:lnSpc>
              <a:spcBef>
                <a:spcPts val="250"/>
              </a:spcBef>
              <a:spcAft>
                <a:spcPts val="0"/>
              </a:spcAft>
              <a:buSzPts val="900"/>
              <a:buNone/>
              <a:defRPr sz="900"/>
            </a:lvl4pPr>
            <a:lvl5pPr marL="2286000" lvl="4" indent="-228600" algn="l">
              <a:lnSpc>
                <a:spcPct val="9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87" name="Google Shape;87;g7e50980c5c_1_907"/>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7e50980c5c_1_907"/>
          <p:cNvSpPr txBox="1">
            <a:spLocks noGrp="1"/>
          </p:cNvSpPr>
          <p:nvPr>
            <p:ph type="ftr" idx="11"/>
          </p:nvPr>
        </p:nvSpPr>
        <p:spPr>
          <a:xfrm>
            <a:off x="3499101" y="6356350"/>
            <a:ext cx="59115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g7e50980c5c_1_907"/>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90" name="Google Shape;90;g7e50980c5c_1_907"/>
          <p:cNvPicPr preferRelativeResize="0"/>
          <p:nvPr/>
        </p:nvPicPr>
        <p:blipFill rotWithShape="1">
          <a:blip r:embed="rId2">
            <a:alphaModFix/>
          </a:blip>
          <a:srcRect/>
          <a:stretch/>
        </p:blipFill>
        <p:spPr>
          <a:xfrm>
            <a:off x="128152" y="0"/>
            <a:ext cx="1823778" cy="7355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7e50980c5c_1_833"/>
          <p:cNvSpPr/>
          <p:nvPr/>
        </p:nvSpPr>
        <p:spPr>
          <a:xfrm>
            <a:off x="2644878" y="0"/>
            <a:ext cx="9574200" cy="5898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 name="Google Shape;11;g7e50980c5c_1_833"/>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g7e50980c5c_1_833"/>
          <p:cNvSpPr/>
          <p:nvPr/>
        </p:nvSpPr>
        <p:spPr>
          <a:xfrm>
            <a:off x="0" y="1452906"/>
            <a:ext cx="108000" cy="4392000"/>
          </a:xfrm>
          <a:prstGeom prst="rect">
            <a:avLst/>
          </a:prstGeom>
          <a:solidFill>
            <a:srgbClr val="0099FF"/>
          </a:solidFill>
          <a:ln w="10775" cap="flat" cmpd="sng">
            <a:solidFill>
              <a:srgbClr val="009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g7e50980c5c_1_833"/>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000F46"/>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000F46"/>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000F46"/>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4" name="Google Shape;14;g7e50980c5c_1_833"/>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g7e50980c5c_1_833"/>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g7e50980c5c_1_833"/>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17" name="Google Shape;17;g7e50980c5c_1_833"/>
          <p:cNvPicPr preferRelativeResize="0"/>
          <p:nvPr/>
        </p:nvPicPr>
        <p:blipFill rotWithShape="1">
          <a:blip r:embed="rId13">
            <a:alphaModFix/>
          </a:blip>
          <a:srcRect/>
          <a:stretch/>
        </p:blipFill>
        <p:spPr>
          <a:xfrm>
            <a:off x="26938" y="6707875"/>
            <a:ext cx="12192001" cy="1725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g7e50980c5c_1_651"/>
          <p:cNvSpPr/>
          <p:nvPr/>
        </p:nvSpPr>
        <p:spPr>
          <a:xfrm>
            <a:off x="1" y="758952"/>
            <a:ext cx="3443700" cy="53310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7" name="Google Shape;107;g7e50980c5c_1_65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g7e50980c5c_1_651"/>
          <p:cNvSpPr/>
          <p:nvPr/>
        </p:nvSpPr>
        <p:spPr>
          <a:xfrm>
            <a:off x="11815864" y="758952"/>
            <a:ext cx="384000" cy="5331000"/>
          </a:xfrm>
          <a:prstGeom prst="rect">
            <a:avLst/>
          </a:prstGeom>
          <a:solidFill>
            <a:srgbClr val="000F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g7e50980c5c_1_651"/>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000F46"/>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000F46"/>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000F46"/>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110" name="Google Shape;110;g7e50980c5c_1_651"/>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g7e50980c5c_1_651"/>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g7e50980c5c_1_651"/>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1pPr>
            <a:lvl2pPr marL="0" marR="0" lvl="1"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2pPr>
            <a:lvl3pPr marL="0" marR="0" lvl="2"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3pPr>
            <a:lvl4pPr marL="0" marR="0" lvl="3"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4pPr>
            <a:lvl5pPr marL="0" marR="0" lvl="4"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5pPr>
            <a:lvl6pPr marL="0" marR="0" lvl="5"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6pPr>
            <a:lvl7pPr marL="0" marR="0" lvl="6"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7pPr>
            <a:lvl8pPr marL="0" marR="0" lvl="7"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8pPr>
            <a:lvl9pPr marL="0" marR="0" lvl="8" indent="0" algn="r" rtl="0">
              <a:lnSpc>
                <a:spcPct val="100000"/>
              </a:lnSpc>
              <a:spcBef>
                <a:spcPts val="0"/>
              </a:spcBef>
              <a:spcAft>
                <a:spcPts val="0"/>
              </a:spcAft>
              <a:buClr>
                <a:srgbClr val="40BAD2"/>
              </a:buClr>
              <a:buSzPts val="1200"/>
              <a:buFont typeface="Arial"/>
              <a:buNone/>
              <a:defRPr sz="1200" b="1" i="0" u="none" strike="noStrike" cap="none">
                <a:solidFill>
                  <a:srgbClr val="40BAD2"/>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IN"/>
              <a:t>‹#›</a:t>
            </a:fld>
            <a:endParaRPr/>
          </a:p>
        </p:txBody>
      </p:sp>
      <p:pic>
        <p:nvPicPr>
          <p:cNvPr id="113" name="Google Shape;113;g7e50980c5c_1_651"/>
          <p:cNvPicPr preferRelativeResize="0"/>
          <p:nvPr/>
        </p:nvPicPr>
        <p:blipFill rotWithShape="1">
          <a:blip r:embed="rId13">
            <a:alphaModFix/>
          </a:blip>
          <a:srcRect/>
          <a:stretch/>
        </p:blipFill>
        <p:spPr>
          <a:xfrm>
            <a:off x="26938" y="6707875"/>
            <a:ext cx="12192001" cy="1725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g7e50980c5c_1_742"/>
          <p:cNvSpPr/>
          <p:nvPr/>
        </p:nvSpPr>
        <p:spPr>
          <a:xfrm>
            <a:off x="2644878" y="0"/>
            <a:ext cx="9574200" cy="589800"/>
          </a:xfrm>
          <a:prstGeom prst="rect">
            <a:avLst/>
          </a:prstGeom>
          <a:solidFill>
            <a:srgbClr val="FE7A1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8" name="Google Shape;198;g7e50980c5c_1_742"/>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orbel"/>
              <a:buNone/>
              <a:defRPr sz="36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9" name="Google Shape;199;g7e50980c5c_1_742"/>
          <p:cNvSpPr/>
          <p:nvPr/>
        </p:nvSpPr>
        <p:spPr>
          <a:xfrm>
            <a:off x="0" y="1452906"/>
            <a:ext cx="108000" cy="4392000"/>
          </a:xfrm>
          <a:prstGeom prst="rect">
            <a:avLst/>
          </a:prstGeom>
          <a:solidFill>
            <a:srgbClr val="0099FF"/>
          </a:solidFill>
          <a:ln w="10775" cap="flat" cmpd="sng">
            <a:solidFill>
              <a:srgbClr val="009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7e50980c5c_1_742"/>
          <p:cNvSpPr txBox="1">
            <a:spLocks noGrp="1"/>
          </p:cNvSpPr>
          <p:nvPr>
            <p:ph type="body" idx="1"/>
          </p:nvPr>
        </p:nvSpPr>
        <p:spPr>
          <a:xfrm>
            <a:off x="3869268" y="864108"/>
            <a:ext cx="7315200" cy="5120700"/>
          </a:xfrm>
          <a:prstGeom prst="rect">
            <a:avLst/>
          </a:prstGeom>
          <a:noFill/>
          <a:ln>
            <a:noFill/>
          </a:ln>
        </p:spPr>
        <p:txBody>
          <a:bodyPr spcFirstLastPara="1" wrap="square" lIns="91425" tIns="45700" rIns="91425" bIns="45700" anchor="ctr" anchorCtr="0">
            <a:noAutofit/>
          </a:bodyPr>
          <a:lstStyle>
            <a:lvl1pPr marL="457200" marR="0" lvl="0" indent="-355600" algn="l" rtl="0">
              <a:lnSpc>
                <a:spcPct val="90000"/>
              </a:lnSpc>
              <a:spcBef>
                <a:spcPts val="1200"/>
              </a:spcBef>
              <a:spcAft>
                <a:spcPts val="0"/>
              </a:spcAft>
              <a:buClr>
                <a:schemeClr val="accent1"/>
              </a:buClr>
              <a:buSzPts val="2000"/>
              <a:buFont typeface="Noto Sans Symbols"/>
              <a:buChar char="●"/>
              <a:defRPr sz="2000" b="0" i="0" u="none" strike="noStrike" cap="none">
                <a:solidFill>
                  <a:srgbClr val="000F46"/>
                </a:solidFill>
                <a:latin typeface="Corbel"/>
                <a:ea typeface="Corbel"/>
                <a:cs typeface="Corbel"/>
                <a:sym typeface="Corbel"/>
              </a:defRPr>
            </a:lvl1pPr>
            <a:lvl2pPr marL="914400" marR="0" lvl="1" indent="-342900" algn="l" rtl="0">
              <a:lnSpc>
                <a:spcPct val="90000"/>
              </a:lnSpc>
              <a:spcBef>
                <a:spcPts val="250"/>
              </a:spcBef>
              <a:spcAft>
                <a:spcPts val="0"/>
              </a:spcAft>
              <a:buClr>
                <a:schemeClr val="accent1"/>
              </a:buClr>
              <a:buSzPts val="1800"/>
              <a:buFont typeface="Noto Sans Symbols"/>
              <a:buChar char="●"/>
              <a:defRPr sz="1800" b="0" i="0" u="none" strike="noStrike" cap="none">
                <a:solidFill>
                  <a:srgbClr val="000F46"/>
                </a:solidFill>
                <a:latin typeface="Corbel"/>
                <a:ea typeface="Corbel"/>
                <a:cs typeface="Corbel"/>
                <a:sym typeface="Corbel"/>
              </a:defRPr>
            </a:lvl2pPr>
            <a:lvl3pPr marL="1371600" marR="0" lvl="2" indent="-330200" algn="l" rtl="0">
              <a:lnSpc>
                <a:spcPct val="90000"/>
              </a:lnSpc>
              <a:spcBef>
                <a:spcPts val="250"/>
              </a:spcBef>
              <a:spcAft>
                <a:spcPts val="0"/>
              </a:spcAft>
              <a:buClr>
                <a:schemeClr val="accent1"/>
              </a:buClr>
              <a:buSzPts val="1600"/>
              <a:buFont typeface="Noto Sans Symbols"/>
              <a:buChar char="●"/>
              <a:defRPr sz="1600" b="0" i="0" u="none" strike="noStrike" cap="none">
                <a:solidFill>
                  <a:srgbClr val="000F46"/>
                </a:solidFill>
                <a:latin typeface="Corbel"/>
                <a:ea typeface="Corbel"/>
                <a:cs typeface="Corbel"/>
                <a:sym typeface="Corbel"/>
              </a:defRPr>
            </a:lvl3pPr>
            <a:lvl4pPr marL="1828800" marR="0" lvl="3"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4pPr>
            <a:lvl5pPr marL="2286000" marR="0" lvl="4"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5pPr>
            <a:lvl6pPr marL="2743200" marR="0" lvl="5"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6pPr>
            <a:lvl7pPr marL="3200400" marR="0" lvl="6"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7pPr>
            <a:lvl8pPr marL="3657600" marR="0" lvl="7" indent="-317500" algn="l" rtl="0">
              <a:lnSpc>
                <a:spcPct val="90000"/>
              </a:lnSpc>
              <a:spcBef>
                <a:spcPts val="250"/>
              </a:spcBef>
              <a:spcAft>
                <a:spcPts val="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8pPr>
            <a:lvl9pPr marL="4114800" marR="0" lvl="8" indent="-317500" algn="l" rtl="0">
              <a:lnSpc>
                <a:spcPct val="90000"/>
              </a:lnSpc>
              <a:spcBef>
                <a:spcPts val="250"/>
              </a:spcBef>
              <a:spcAft>
                <a:spcPts val="250"/>
              </a:spcAft>
              <a:buClr>
                <a:schemeClr val="accent1"/>
              </a:buClr>
              <a:buSzPts val="1400"/>
              <a:buFont typeface="Noto Sans Symbols"/>
              <a:buChar char="●"/>
              <a:defRPr sz="1400" b="0" i="0" u="none" strike="noStrike" cap="none">
                <a:solidFill>
                  <a:srgbClr val="595959"/>
                </a:solidFill>
                <a:latin typeface="Corbel"/>
                <a:ea typeface="Corbel"/>
                <a:cs typeface="Corbel"/>
                <a:sym typeface="Corbel"/>
              </a:defRPr>
            </a:lvl9pPr>
          </a:lstStyle>
          <a:p>
            <a:endParaRPr/>
          </a:p>
        </p:txBody>
      </p:sp>
      <p:sp>
        <p:nvSpPr>
          <p:cNvPr id="201" name="Google Shape;201;g7e50980c5c_1_742"/>
          <p:cNvSpPr txBox="1">
            <a:spLocks noGrp="1"/>
          </p:cNvSpPr>
          <p:nvPr>
            <p:ph type="dt" idx="10"/>
          </p:nvPr>
        </p:nvSpPr>
        <p:spPr>
          <a:xfrm>
            <a:off x="262465"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2" name="Google Shape;202;g7e50980c5c_1_742"/>
          <p:cNvSpPr txBox="1">
            <a:spLocks noGrp="1"/>
          </p:cNvSpPr>
          <p:nvPr>
            <p:ph type="ftr" idx="11"/>
          </p:nvPr>
        </p:nvSpPr>
        <p:spPr>
          <a:xfrm>
            <a:off x="3869268" y="6356350"/>
            <a:ext cx="59115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3" name="Google Shape;203;g7e50980c5c_1_742"/>
          <p:cNvSpPr txBox="1">
            <a:spLocks noGrp="1"/>
          </p:cNvSpPr>
          <p:nvPr>
            <p:ph type="sldNum" idx="12"/>
          </p:nvPr>
        </p:nvSpPr>
        <p:spPr>
          <a:xfrm>
            <a:off x="10634135" y="6356350"/>
            <a:ext cx="1530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pic>
        <p:nvPicPr>
          <p:cNvPr id="204" name="Google Shape;204;g7e50980c5c_1_742"/>
          <p:cNvPicPr preferRelativeResize="0"/>
          <p:nvPr/>
        </p:nvPicPr>
        <p:blipFill rotWithShape="1">
          <a:blip r:embed="rId13">
            <a:alphaModFix/>
          </a:blip>
          <a:srcRect/>
          <a:stretch/>
        </p:blipFill>
        <p:spPr>
          <a:xfrm>
            <a:off x="26938" y="6707875"/>
            <a:ext cx="12192001" cy="1725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7e50980c5c_1_467"/>
          <p:cNvSpPr txBox="1">
            <a:spLocks noGrp="1"/>
          </p:cNvSpPr>
          <p:nvPr>
            <p:ph type="ctrTitle"/>
          </p:nvPr>
        </p:nvSpPr>
        <p:spPr>
          <a:xfrm>
            <a:off x="1069847" y="1298448"/>
            <a:ext cx="10216500" cy="3255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0F46"/>
              </a:buClr>
              <a:buSzPts val="5900"/>
              <a:buFont typeface="Corbel"/>
              <a:buNone/>
            </a:pPr>
            <a:r>
              <a:rPr lang="en-IN"/>
              <a:t>Module 2:</a:t>
            </a:r>
            <a:br>
              <a:rPr lang="en-IN"/>
            </a:br>
            <a:r>
              <a:rPr lang="en-IN"/>
              <a:t>Enrolment and Notification</a:t>
            </a:r>
            <a:endParaRPr/>
          </a:p>
        </p:txBody>
      </p:sp>
      <p:sp>
        <p:nvSpPr>
          <p:cNvPr id="292" name="Google Shape;292;g7e50980c5c_1_467"/>
          <p:cNvSpPr txBox="1">
            <a:spLocks noGrp="1"/>
          </p:cNvSpPr>
          <p:nvPr>
            <p:ph type="subTitle" idx="1"/>
          </p:nvPr>
        </p:nvSpPr>
        <p:spPr>
          <a:xfrm>
            <a:off x="1100014" y="4670246"/>
            <a:ext cx="10186200" cy="9144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200"/>
              </a:spcBef>
              <a:spcAft>
                <a:spcPts val="0"/>
              </a:spcAft>
              <a:buSzPts val="2200"/>
              <a:buNone/>
            </a:pPr>
            <a:r>
              <a:rPr lang="en-IN"/>
              <a:t>Changes in Patient management lists (March 2020): </a:t>
            </a:r>
            <a:endParaRPr/>
          </a:p>
          <a:p>
            <a:pPr marL="457200" lvl="0" indent="-355600" algn="l" rtl="0">
              <a:lnSpc>
                <a:spcPct val="90000"/>
              </a:lnSpc>
              <a:spcBef>
                <a:spcPts val="1200"/>
              </a:spcBef>
              <a:spcAft>
                <a:spcPts val="0"/>
              </a:spcAft>
              <a:buSzPts val="2200"/>
              <a:buNone/>
            </a:pPr>
            <a:r>
              <a:rPr lang="en-IN" b="1" u="sng"/>
              <a:t>The unified episode search page.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
          <p:cNvSpPr txBox="1"/>
          <p:nvPr/>
        </p:nvSpPr>
        <p:spPr>
          <a:xfrm>
            <a:off x="2575924" y="97326"/>
            <a:ext cx="7195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800"/>
              <a:buFont typeface="Arial"/>
              <a:buNone/>
            </a:pPr>
            <a:r>
              <a:rPr lang="en-IN" sz="2800" b="1" dirty="0">
                <a:solidFill>
                  <a:srgbClr val="FFFFFF"/>
                </a:solidFill>
                <a:latin typeface="Corbel"/>
                <a:ea typeface="Corbel"/>
                <a:cs typeface="Corbel"/>
                <a:sym typeface="Corbel"/>
              </a:rPr>
              <a:t>Patient List: 3 - Adherence Calendar view</a:t>
            </a:r>
            <a:endParaRPr sz="2800" b="1" i="0" u="none" strike="noStrike" cap="none" dirty="0">
              <a:solidFill>
                <a:srgbClr val="FFFFFF"/>
              </a:solidFill>
              <a:latin typeface="Corbel"/>
              <a:ea typeface="Corbel"/>
              <a:cs typeface="Corbel"/>
              <a:sym typeface="Corbel"/>
            </a:endParaRPr>
          </a:p>
        </p:txBody>
      </p:sp>
      <p:pic>
        <p:nvPicPr>
          <p:cNvPr id="376" name="Google Shape;376;p5"/>
          <p:cNvPicPr preferRelativeResize="0"/>
          <p:nvPr/>
        </p:nvPicPr>
        <p:blipFill rotWithShape="1">
          <a:blip r:embed="rId3">
            <a:alphaModFix/>
          </a:blip>
          <a:srcRect/>
          <a:stretch/>
        </p:blipFill>
        <p:spPr>
          <a:xfrm>
            <a:off x="294968" y="669995"/>
            <a:ext cx="11665974" cy="5612819"/>
          </a:xfrm>
          <a:prstGeom prst="rect">
            <a:avLst/>
          </a:prstGeom>
          <a:noFill/>
          <a:ln>
            <a:noFill/>
          </a:ln>
        </p:spPr>
      </p:pic>
      <p:sp>
        <p:nvSpPr>
          <p:cNvPr id="377" name="Google Shape;377;p5"/>
          <p:cNvSpPr/>
          <p:nvPr/>
        </p:nvSpPr>
        <p:spPr>
          <a:xfrm>
            <a:off x="3107419" y="3326250"/>
            <a:ext cx="2352000" cy="675000"/>
          </a:xfrm>
          <a:prstGeom prst="wedgeRectCallout">
            <a:avLst>
              <a:gd name="adj1" fmla="val 18949"/>
              <a:gd name="adj2" fmla="val 134115"/>
            </a:avLst>
          </a:prstGeom>
          <a:noFill/>
          <a:ln w="254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IN" sz="1400" b="0" i="0" u="none" strike="noStrike" cap="none">
                <a:solidFill>
                  <a:schemeClr val="dk1"/>
                </a:solidFill>
                <a:latin typeface="Arial"/>
                <a:ea typeface="Arial"/>
                <a:cs typeface="Arial"/>
                <a:sym typeface="Arial"/>
              </a:rPr>
              <a:t>“Adherence Calendar” </a:t>
            </a:r>
            <a:r>
              <a:rPr lang="en-IN">
                <a:solidFill>
                  <a:schemeClr val="dk1"/>
                </a:solidFill>
              </a:rPr>
              <a:t>of patients displayed here</a:t>
            </a:r>
            <a:endParaRPr/>
          </a:p>
        </p:txBody>
      </p:sp>
      <p:sp>
        <p:nvSpPr>
          <p:cNvPr id="378" name="Google Shape;378;p5"/>
          <p:cNvSpPr/>
          <p:nvPr/>
        </p:nvSpPr>
        <p:spPr>
          <a:xfrm>
            <a:off x="8036642" y="2501565"/>
            <a:ext cx="3924300" cy="675000"/>
          </a:xfrm>
          <a:prstGeom prst="wedgeRectCallout">
            <a:avLst>
              <a:gd name="adj1" fmla="val -83561"/>
              <a:gd name="adj2" fmla="val 137517"/>
            </a:avLst>
          </a:prstGeom>
          <a:noFill/>
          <a:ln w="254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IN" sz="1400" b="0" i="0" u="none" strike="noStrike" cap="none">
                <a:solidFill>
                  <a:schemeClr val="dk1"/>
                </a:solidFill>
                <a:latin typeface="Arial"/>
                <a:ea typeface="Arial"/>
                <a:cs typeface="Arial"/>
                <a:sym typeface="Arial"/>
              </a:rPr>
              <a:t>“Adherence </a:t>
            </a:r>
            <a:r>
              <a:rPr lang="en-IN">
                <a:solidFill>
                  <a:schemeClr val="dk1"/>
                </a:solidFill>
              </a:rPr>
              <a:t>for last month displayed by default</a:t>
            </a:r>
            <a:r>
              <a:rPr lang="en-IN" sz="1400" b="0" i="0" u="none" strike="noStrike" cap="none">
                <a:solidFill>
                  <a:schemeClr val="dk1"/>
                </a:solidFill>
                <a:latin typeface="Arial"/>
                <a:ea typeface="Arial"/>
                <a:cs typeface="Arial"/>
                <a:sym typeface="Arial"/>
              </a:rPr>
              <a:t>” </a:t>
            </a:r>
            <a:r>
              <a:rPr lang="en-IN">
                <a:solidFill>
                  <a:schemeClr val="dk1"/>
                </a:solidFill>
              </a:rPr>
              <a:t>of patients displayed here. User can see adherence of other months by Clicking &lt;.&gt;.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0" animBg="1"/>
      <p:bldP spid="3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7e50980c5c_1_47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IN" dirty="0"/>
              <a:t>Additional view for PHI that are ART or DRTB Centre</a:t>
            </a:r>
            <a:endParaRPr dirty="0"/>
          </a:p>
        </p:txBody>
      </p:sp>
      <p:sp>
        <p:nvSpPr>
          <p:cNvPr id="298" name="Google Shape;298;g7e50980c5c_1_471"/>
          <p:cNvSpPr txBox="1">
            <a:spLocks noGrp="1"/>
          </p:cNvSpPr>
          <p:nvPr>
            <p:ph type="body" idx="1"/>
          </p:nvPr>
        </p:nvSpPr>
        <p:spPr>
          <a:xfrm>
            <a:off x="3554361" y="457200"/>
            <a:ext cx="8180465" cy="5267729"/>
          </a:xfrm>
          <a:prstGeom prst="rect">
            <a:avLst/>
          </a:prstGeom>
          <a:noFill/>
          <a:ln>
            <a:noFill/>
          </a:ln>
        </p:spPr>
        <p:txBody>
          <a:bodyPr spcFirstLastPara="1" wrap="square" lIns="91425" tIns="45700" rIns="91425" bIns="45700" anchor="t" anchorCtr="0">
            <a:noAutofit/>
          </a:bodyPr>
          <a:lstStyle/>
          <a:p>
            <a:pPr marL="444500" lvl="2" indent="-444500" algn="l" rtl="0">
              <a:lnSpc>
                <a:spcPct val="200000"/>
              </a:lnSpc>
              <a:spcBef>
                <a:spcPts val="0"/>
              </a:spcBef>
              <a:spcAft>
                <a:spcPts val="0"/>
              </a:spcAft>
              <a:buClr>
                <a:srgbClr val="0099FF"/>
              </a:buClr>
              <a:buSzPts val="1260"/>
              <a:buFont typeface="Arial"/>
              <a:buChar char="►"/>
            </a:pPr>
            <a:r>
              <a:rPr lang="en-US" sz="1800" dirty="0">
                <a:solidFill>
                  <a:schemeClr val="tx1"/>
                </a:solidFill>
              </a:rPr>
              <a:t>Patients can now be assigned to an “ART” or “DRTB” Centers in addition to current PHI.</a:t>
            </a:r>
          </a:p>
          <a:p>
            <a:pPr marL="444500" lvl="2" indent="-444500" algn="l" rtl="0">
              <a:lnSpc>
                <a:spcPct val="200000"/>
              </a:lnSpc>
              <a:spcBef>
                <a:spcPts val="0"/>
              </a:spcBef>
              <a:spcAft>
                <a:spcPts val="0"/>
              </a:spcAft>
              <a:buClr>
                <a:srgbClr val="0099FF"/>
              </a:buClr>
              <a:buSzPts val="1260"/>
              <a:buFont typeface="Arial"/>
              <a:buChar char="►"/>
            </a:pPr>
            <a:r>
              <a:rPr lang="en-US" sz="1800" dirty="0">
                <a:solidFill>
                  <a:schemeClr val="tx1"/>
                </a:solidFill>
              </a:rPr>
              <a:t>This will enable ART and DRTB Centers to view patient based outside their PHIs.</a:t>
            </a:r>
          </a:p>
          <a:p>
            <a:pPr marL="444500" lvl="2" indent="-444500" algn="l" rtl="0">
              <a:lnSpc>
                <a:spcPct val="200000"/>
              </a:lnSpc>
              <a:spcBef>
                <a:spcPts val="0"/>
              </a:spcBef>
              <a:spcAft>
                <a:spcPts val="0"/>
              </a:spcAft>
              <a:buClr>
                <a:srgbClr val="0099FF"/>
              </a:buClr>
              <a:buSzPts val="1260"/>
              <a:buFont typeface="Arial"/>
              <a:buChar char="►"/>
            </a:pPr>
            <a:r>
              <a:rPr lang="en-US" sz="1800" dirty="0">
                <a:solidFill>
                  <a:schemeClr val="tx1"/>
                </a:solidFill>
              </a:rPr>
              <a:t>The Unified episode search page will also enable these PHIs to access the above linked patients, in addition to their currently assigned patients.</a:t>
            </a:r>
          </a:p>
          <a:p>
            <a:pPr marL="444500" lvl="2" indent="-444500">
              <a:lnSpc>
                <a:spcPct val="200000"/>
              </a:lnSpc>
              <a:spcBef>
                <a:spcPts val="0"/>
              </a:spcBef>
              <a:buClr>
                <a:srgbClr val="0099FF"/>
              </a:buClr>
              <a:buSzPts val="1260"/>
              <a:buFont typeface="Arial"/>
              <a:buChar char="►"/>
            </a:pPr>
            <a:r>
              <a:rPr lang="en-US" sz="1800" dirty="0">
                <a:solidFill>
                  <a:schemeClr val="tx1"/>
                </a:solidFill>
              </a:rPr>
              <a:t>Currently to view patient list based on ART and DRTB </a:t>
            </a:r>
            <a:r>
              <a:rPr lang="en-US" sz="1800" dirty="0" err="1">
                <a:solidFill>
                  <a:schemeClr val="tx1"/>
                </a:solidFill>
              </a:rPr>
              <a:t>centres</a:t>
            </a:r>
            <a:r>
              <a:rPr lang="en-US" sz="1800" dirty="0">
                <a:solidFill>
                  <a:schemeClr val="tx1"/>
                </a:solidFill>
              </a:rPr>
              <a:t> is only available in PHI Logins. Gradually access to view patient based on Current Health Facility, ART and DRTB Facility will be given to TU and District Logins</a:t>
            </a:r>
          </a:p>
          <a:p>
            <a:pPr marL="444500" lvl="2" indent="-444500" algn="l" rtl="0">
              <a:lnSpc>
                <a:spcPct val="200000"/>
              </a:lnSpc>
              <a:spcBef>
                <a:spcPts val="0"/>
              </a:spcBef>
              <a:spcAft>
                <a:spcPts val="0"/>
              </a:spcAft>
              <a:buClr>
                <a:srgbClr val="0099FF"/>
              </a:buClr>
              <a:buSzPts val="1260"/>
              <a:buFont typeface="Arial"/>
              <a:buChar char="►"/>
            </a:pPr>
            <a:endParaRPr lang="en-US" dirty="0">
              <a:solidFill>
                <a:schemeClr val="tx1"/>
              </a:solidFill>
            </a:endParaRPr>
          </a:p>
        </p:txBody>
      </p:sp>
    </p:spTree>
    <p:extLst>
      <p:ext uri="{BB962C8B-B14F-4D97-AF65-F5344CB8AC3E}">
        <p14:creationId xmlns:p14="http://schemas.microsoft.com/office/powerpoint/2010/main" val="44944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
          <p:cNvSpPr txBox="1"/>
          <p:nvPr/>
        </p:nvSpPr>
        <p:spPr>
          <a:xfrm>
            <a:off x="2575924" y="97326"/>
            <a:ext cx="9341498" cy="523200"/>
          </a:xfrm>
          <a:prstGeom prst="rect">
            <a:avLst/>
          </a:prstGeom>
          <a:noFill/>
          <a:ln>
            <a:noFill/>
          </a:ln>
        </p:spPr>
        <p:txBody>
          <a:bodyPr spcFirstLastPara="1" wrap="square" lIns="91425" tIns="45700" rIns="91425" bIns="45700" anchor="t" anchorCtr="0">
            <a:noAutofit/>
          </a:bodyPr>
          <a:lstStyle/>
          <a:p>
            <a:pPr lvl="0">
              <a:buClr>
                <a:srgbClr val="FFFFFF"/>
              </a:buClr>
              <a:buSzPts val="2800"/>
            </a:pPr>
            <a:r>
              <a:rPr lang="en-IN" sz="2800" b="1" dirty="0">
                <a:solidFill>
                  <a:srgbClr val="FFFFFF"/>
                </a:solidFill>
                <a:latin typeface="Corbel"/>
                <a:ea typeface="Corbel"/>
                <a:cs typeface="Corbel"/>
                <a:sym typeface="Corbel"/>
              </a:rPr>
              <a:t>Patient List: 4 – View Patient List by ART / DRTB </a:t>
            </a:r>
          </a:p>
        </p:txBody>
      </p:sp>
      <p:pic>
        <p:nvPicPr>
          <p:cNvPr id="384" name="Google Shape;384;p6"/>
          <p:cNvPicPr preferRelativeResize="0"/>
          <p:nvPr/>
        </p:nvPicPr>
        <p:blipFill rotWithShape="1">
          <a:blip r:embed="rId3">
            <a:alphaModFix/>
          </a:blip>
          <a:srcRect/>
          <a:stretch/>
        </p:blipFill>
        <p:spPr>
          <a:xfrm>
            <a:off x="235974" y="737419"/>
            <a:ext cx="11828207" cy="5047868"/>
          </a:xfrm>
          <a:prstGeom prst="rect">
            <a:avLst/>
          </a:prstGeom>
          <a:noFill/>
          <a:ln>
            <a:noFill/>
          </a:ln>
        </p:spPr>
      </p:pic>
      <p:sp>
        <p:nvSpPr>
          <p:cNvPr id="385" name="Google Shape;385;p6"/>
          <p:cNvSpPr/>
          <p:nvPr/>
        </p:nvSpPr>
        <p:spPr>
          <a:xfrm>
            <a:off x="9110504" y="3622540"/>
            <a:ext cx="1322440" cy="1554144"/>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86" name="Google Shape;386;p6"/>
          <p:cNvSpPr/>
          <p:nvPr/>
        </p:nvSpPr>
        <p:spPr>
          <a:xfrm>
            <a:off x="10880310" y="737419"/>
            <a:ext cx="1183871" cy="442452"/>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87" name="Google Shape;387;p6"/>
          <p:cNvSpPr/>
          <p:nvPr/>
        </p:nvSpPr>
        <p:spPr>
          <a:xfrm>
            <a:off x="8421329" y="5385968"/>
            <a:ext cx="3642852" cy="374854"/>
          </a:xfrm>
          <a:prstGeom prst="wedgeRectCallout">
            <a:avLst>
              <a:gd name="adj1" fmla="val -14388"/>
              <a:gd name="adj2" fmla="val -97078"/>
            </a:avLst>
          </a:prstGeom>
          <a:noFill/>
          <a:ln w="254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IN" sz="1400" b="0" i="0" u="none" strike="noStrike" cap="none">
                <a:solidFill>
                  <a:srgbClr val="000000"/>
                </a:solidFill>
                <a:latin typeface="Corbel"/>
                <a:ea typeface="Corbel"/>
                <a:cs typeface="Corbel"/>
                <a:sym typeface="Corbel"/>
              </a:rPr>
              <a:t>Only PHI Login can view patient by “Current Health Facility” / “ART” and “DRTB”</a:t>
            </a:r>
            <a:endParaRPr sz="1400" b="0" i="0" u="none" strike="noStrike" cap="none">
              <a:solidFill>
                <a:schemeClr val="lt1"/>
              </a:solidFill>
              <a:latin typeface="Arial"/>
              <a:ea typeface="Arial"/>
              <a:cs typeface="Arial"/>
              <a:sym typeface="Arial"/>
            </a:endParaRPr>
          </a:p>
        </p:txBody>
      </p:sp>
      <p:sp>
        <p:nvSpPr>
          <p:cNvPr id="388" name="Google Shape;388;p6"/>
          <p:cNvSpPr txBox="1"/>
          <p:nvPr/>
        </p:nvSpPr>
        <p:spPr>
          <a:xfrm>
            <a:off x="382731" y="5994571"/>
            <a:ext cx="11534691" cy="656951"/>
          </a:xfrm>
          <a:prstGeom prst="rect">
            <a:avLst/>
          </a:prstGeom>
          <a:noFill/>
          <a:ln>
            <a:noFill/>
          </a:ln>
        </p:spPr>
        <p:txBody>
          <a:bodyPr spcFirstLastPara="1" wrap="square" lIns="91425" tIns="45700" rIns="91425" bIns="45700" anchor="t" anchorCtr="0">
            <a:noAutofit/>
          </a:bodyPr>
          <a:lstStyle/>
          <a:p>
            <a:pPr marL="285750" indent="-285750" algn="just">
              <a:lnSpc>
                <a:spcPct val="150000"/>
              </a:lnSpc>
              <a:buSzPts val="1600"/>
              <a:buFont typeface="Arial"/>
              <a:buChar char="•"/>
            </a:pPr>
            <a:r>
              <a:rPr lang="en-IN" sz="1400" b="0" i="0" u="none" strike="noStrike" cap="none" dirty="0">
                <a:solidFill>
                  <a:srgbClr val="000000"/>
                </a:solidFill>
                <a:latin typeface="Arial"/>
                <a:ea typeface="Arial"/>
                <a:cs typeface="Arial"/>
                <a:sym typeface="Arial"/>
              </a:rPr>
              <a:t>PHI and Patient </a:t>
            </a:r>
            <a:r>
              <a:rPr lang="en-IN" dirty="0"/>
              <a:t>assignment as “ART” and “DRTB” centre is </a:t>
            </a:r>
            <a:r>
              <a:rPr lang="en-IN" sz="1400" b="0" i="0" u="none" strike="noStrike" cap="none" dirty="0">
                <a:solidFill>
                  <a:srgbClr val="000000"/>
                </a:solidFill>
                <a:latin typeface="Arial"/>
                <a:ea typeface="Arial"/>
                <a:cs typeface="Arial"/>
                <a:sym typeface="Arial"/>
              </a:rPr>
              <a:t>explained in training material – ‘</a:t>
            </a:r>
            <a:r>
              <a:rPr lang="en-US" dirty="0"/>
              <a:t>PHI and Patient assignment as “ART” and “DRTB” Centre (March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animBg="1"/>
      <p:bldP spid="386" grpId="0" animBg="1"/>
      <p:bldP spid="38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7e50980c5c_1_646"/>
          <p:cNvSpPr txBox="1">
            <a:spLocks noGrp="1"/>
          </p:cNvSpPr>
          <p:nvPr>
            <p:ph type="title"/>
          </p:nvPr>
        </p:nvSpPr>
        <p:spPr>
          <a:xfrm>
            <a:off x="3867912" y="1298448"/>
            <a:ext cx="7315200" cy="3255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0F46"/>
              </a:buClr>
              <a:buSzPts val="5900"/>
              <a:buFont typeface="Corbel"/>
              <a:buNone/>
            </a:pPr>
            <a:r>
              <a:rPr lang="en-IN"/>
              <a:t>THANK YOU</a:t>
            </a:r>
            <a:endParaRPr/>
          </a:p>
        </p:txBody>
      </p:sp>
      <p:sp>
        <p:nvSpPr>
          <p:cNvPr id="430" name="Google Shape;430;g7e50980c5c_1_646"/>
          <p:cNvSpPr txBox="1">
            <a:spLocks noGrp="1"/>
          </p:cNvSpPr>
          <p:nvPr>
            <p:ph type="body" idx="1"/>
          </p:nvPr>
        </p:nvSpPr>
        <p:spPr>
          <a:xfrm>
            <a:off x="3886200" y="4672584"/>
            <a:ext cx="7315200" cy="9144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200"/>
              </a:spcBef>
              <a:spcAft>
                <a:spcPts val="0"/>
              </a:spcAft>
              <a:buSzPts val="22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7e50980c5c_1_471"/>
          <p:cNvSpPr txBox="1">
            <a:spLocks noGrp="1"/>
          </p:cNvSpPr>
          <p:nvPr>
            <p:ph type="title"/>
          </p:nvPr>
        </p:nvSpPr>
        <p:spPr>
          <a:xfrm>
            <a:off x="252919" y="1123837"/>
            <a:ext cx="2947500" cy="460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IN"/>
              <a:t>Description of Changes</a:t>
            </a:r>
            <a:endParaRPr/>
          </a:p>
        </p:txBody>
      </p:sp>
      <p:sp>
        <p:nvSpPr>
          <p:cNvPr id="298" name="Google Shape;298;g7e50980c5c_1_471"/>
          <p:cNvSpPr txBox="1">
            <a:spLocks noGrp="1"/>
          </p:cNvSpPr>
          <p:nvPr>
            <p:ph type="body" idx="1"/>
          </p:nvPr>
        </p:nvSpPr>
        <p:spPr>
          <a:xfrm>
            <a:off x="3554361" y="457200"/>
            <a:ext cx="8180465" cy="5267729"/>
          </a:xfrm>
          <a:prstGeom prst="rect">
            <a:avLst/>
          </a:prstGeom>
          <a:noFill/>
          <a:ln>
            <a:noFill/>
          </a:ln>
        </p:spPr>
        <p:txBody>
          <a:bodyPr spcFirstLastPara="1" wrap="square" lIns="91425" tIns="45700" rIns="91425" bIns="45700" anchor="t" anchorCtr="0">
            <a:noAutofit/>
          </a:bodyPr>
          <a:lstStyle/>
          <a:p>
            <a:pPr marL="0" lvl="2" indent="0" algn="l" rtl="0">
              <a:lnSpc>
                <a:spcPct val="130000"/>
              </a:lnSpc>
              <a:spcBef>
                <a:spcPts val="0"/>
              </a:spcBef>
              <a:spcAft>
                <a:spcPts val="0"/>
              </a:spcAft>
              <a:buClr>
                <a:srgbClr val="0099FF"/>
              </a:buClr>
              <a:buSzPts val="1260"/>
              <a:buNone/>
            </a:pPr>
            <a:r>
              <a:rPr lang="en-IN" sz="1800" b="1" dirty="0">
                <a:solidFill>
                  <a:srgbClr val="0C0C0C"/>
                </a:solidFill>
              </a:rPr>
              <a:t>Reason for change:</a:t>
            </a:r>
            <a:endParaRPr dirty="0"/>
          </a:p>
          <a:p>
            <a:pPr marL="444500" lvl="2" indent="-444500" algn="l" rtl="0">
              <a:lnSpc>
                <a:spcPct val="130000"/>
              </a:lnSpc>
              <a:spcBef>
                <a:spcPts val="0"/>
              </a:spcBef>
              <a:spcAft>
                <a:spcPts val="0"/>
              </a:spcAft>
              <a:buClr>
                <a:srgbClr val="0099FF"/>
              </a:buClr>
              <a:buSzPts val="1260"/>
              <a:buFont typeface="Arial"/>
              <a:buChar char="►"/>
            </a:pPr>
            <a:r>
              <a:rPr lang="en-IN" sz="1800" dirty="0">
                <a:solidFill>
                  <a:srgbClr val="0C0C0C"/>
                </a:solidFill>
              </a:rPr>
              <a:t>In the version of Nikshay prior to this change, to access a list of patients, one need to perform multiple clicks, drill down to a PHI/TU to access patient wise lists. </a:t>
            </a:r>
            <a:endParaRPr dirty="0"/>
          </a:p>
          <a:p>
            <a:pPr marL="444500" lvl="2" indent="-444500" algn="l" rtl="0">
              <a:lnSpc>
                <a:spcPct val="130000"/>
              </a:lnSpc>
              <a:spcBef>
                <a:spcPts val="0"/>
              </a:spcBef>
              <a:spcAft>
                <a:spcPts val="0"/>
              </a:spcAft>
              <a:buClr>
                <a:srgbClr val="0099FF"/>
              </a:buClr>
              <a:buSzPts val="1260"/>
              <a:buFont typeface="Arial"/>
              <a:buChar char="►"/>
            </a:pPr>
            <a:r>
              <a:rPr lang="en-IN" sz="1800" dirty="0">
                <a:solidFill>
                  <a:srgbClr val="0C0C0C"/>
                </a:solidFill>
              </a:rPr>
              <a:t>Apart from multiple clicks the user has to perform to generate a list of patients, at each click the page is rel0aded, resulting in multiple page loads significantly reducing system performance.   </a:t>
            </a:r>
            <a:endParaRPr dirty="0"/>
          </a:p>
          <a:p>
            <a:pPr marL="444500" lvl="2" indent="-444500" algn="l" rtl="0">
              <a:lnSpc>
                <a:spcPct val="130000"/>
              </a:lnSpc>
              <a:spcBef>
                <a:spcPts val="0"/>
              </a:spcBef>
              <a:spcAft>
                <a:spcPts val="0"/>
              </a:spcAft>
              <a:buClr>
                <a:srgbClr val="0099FF"/>
              </a:buClr>
              <a:buSzPts val="1260"/>
              <a:buFont typeface="Arial"/>
              <a:buChar char="►"/>
            </a:pPr>
            <a:r>
              <a:rPr lang="en-IN" sz="1800" dirty="0">
                <a:solidFill>
                  <a:srgbClr val="0C0C0C"/>
                </a:solidFill>
              </a:rPr>
              <a:t>This view limits the user interface in such a way that the user can only access patients currently assigned under that District/TU/PHI.</a:t>
            </a:r>
            <a:endParaRPr dirty="0"/>
          </a:p>
          <a:p>
            <a:pPr marL="0" lvl="2" indent="0" algn="l" rtl="0">
              <a:lnSpc>
                <a:spcPct val="130000"/>
              </a:lnSpc>
              <a:spcBef>
                <a:spcPts val="0"/>
              </a:spcBef>
              <a:spcAft>
                <a:spcPts val="0"/>
              </a:spcAft>
              <a:buClr>
                <a:srgbClr val="0099FF"/>
              </a:buClr>
              <a:buSzPts val="1260"/>
              <a:buNone/>
            </a:pPr>
            <a:r>
              <a:rPr lang="en-IN" sz="1800" b="1" dirty="0">
                <a:solidFill>
                  <a:srgbClr val="0C0C0C"/>
                </a:solidFill>
              </a:rPr>
              <a:t>The change made:</a:t>
            </a:r>
            <a:endParaRPr dirty="0"/>
          </a:p>
          <a:p>
            <a:pPr marL="444500" lvl="2" indent="-444500" algn="l" rtl="0">
              <a:lnSpc>
                <a:spcPct val="130000"/>
              </a:lnSpc>
              <a:spcBef>
                <a:spcPts val="0"/>
              </a:spcBef>
              <a:spcAft>
                <a:spcPts val="0"/>
              </a:spcAft>
              <a:buClr>
                <a:srgbClr val="0099FF"/>
              </a:buClr>
              <a:buSzPts val="1260"/>
              <a:buFont typeface="Arial"/>
              <a:buChar char="►"/>
            </a:pPr>
            <a:r>
              <a:rPr lang="en-IN" sz="1800" dirty="0">
                <a:solidFill>
                  <a:srgbClr val="0C0C0C"/>
                </a:solidFill>
              </a:rPr>
              <a:t>A single search page for patients assigned under health facility replaces the multiple stage wise hierarchical drill down. </a:t>
            </a:r>
            <a:endParaRPr dirty="0"/>
          </a:p>
          <a:p>
            <a:pPr marL="444500" lvl="2" indent="-444500" algn="l" rtl="0">
              <a:lnSpc>
                <a:spcPct val="130000"/>
              </a:lnSpc>
              <a:spcBef>
                <a:spcPts val="0"/>
              </a:spcBef>
              <a:spcAft>
                <a:spcPts val="0"/>
              </a:spcAft>
              <a:buClr>
                <a:srgbClr val="0099FF"/>
              </a:buClr>
              <a:buSzPts val="1260"/>
              <a:buFont typeface="Arial"/>
              <a:buChar char="►"/>
            </a:pPr>
            <a:r>
              <a:rPr lang="en-IN" sz="1800" dirty="0">
                <a:solidFill>
                  <a:srgbClr val="0C0C0C"/>
                </a:solidFill>
              </a:rPr>
              <a:t>User will be able to generate all lists and also make a specific filter based search to identify patients based on various criteria, </a:t>
            </a:r>
            <a:endParaRPr dirty="0"/>
          </a:p>
          <a:p>
            <a:pPr marL="444500" lvl="2" indent="-444500" algn="l" rtl="0">
              <a:lnSpc>
                <a:spcPct val="130000"/>
              </a:lnSpc>
              <a:spcBef>
                <a:spcPts val="0"/>
              </a:spcBef>
              <a:spcAft>
                <a:spcPts val="0"/>
              </a:spcAft>
              <a:buClr>
                <a:srgbClr val="0099FF"/>
              </a:buClr>
              <a:buSzPts val="1260"/>
              <a:buFont typeface="Arial"/>
              <a:buChar char="►"/>
            </a:pPr>
            <a:r>
              <a:rPr lang="en-IN" sz="1800" dirty="0">
                <a:solidFill>
                  <a:srgbClr val="0C0C0C"/>
                </a:solidFill>
              </a:rPr>
              <a:t>This page will also enable access to patients that are not currently under the PHI/TU/District, but those that are also assigned through the ART centre, DRTB Centre patient linkage as well.</a:t>
            </a:r>
            <a:endParaRPr dirty="0"/>
          </a:p>
          <a:p>
            <a:pPr marL="457200" lvl="2" indent="0" algn="l" rtl="0">
              <a:lnSpc>
                <a:spcPct val="130000"/>
              </a:lnSpc>
              <a:spcBef>
                <a:spcPts val="610"/>
              </a:spcBef>
              <a:spcAft>
                <a:spcPts val="0"/>
              </a:spcAft>
              <a:buClr>
                <a:srgbClr val="0099FF"/>
              </a:buClr>
              <a:buSzPts val="1260"/>
              <a:buNone/>
            </a:pPr>
            <a:endParaRPr sz="18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
          <p:cNvSpPr txBox="1">
            <a:spLocks noGrp="1"/>
          </p:cNvSpPr>
          <p:nvPr>
            <p:ph type="title"/>
          </p:nvPr>
        </p:nvSpPr>
        <p:spPr>
          <a:xfrm>
            <a:off x="3867912" y="1298448"/>
            <a:ext cx="7315200" cy="3255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0F46"/>
              </a:buClr>
              <a:buSzPts val="5900"/>
              <a:buFont typeface="Corbel"/>
              <a:buNone/>
            </a:pPr>
            <a:r>
              <a:rPr lang="en-IN"/>
              <a:t>Unified patient / episode search page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g7e50980c5c_1_476"/>
          <p:cNvPicPr preferRelativeResize="0"/>
          <p:nvPr/>
        </p:nvPicPr>
        <p:blipFill rotWithShape="1">
          <a:blip r:embed="rId3">
            <a:alphaModFix/>
          </a:blip>
          <a:srcRect/>
          <a:stretch/>
        </p:blipFill>
        <p:spPr>
          <a:xfrm>
            <a:off x="155648" y="707923"/>
            <a:ext cx="12036352" cy="5928851"/>
          </a:xfrm>
          <a:prstGeom prst="rect">
            <a:avLst/>
          </a:prstGeom>
          <a:noFill/>
          <a:ln>
            <a:noFill/>
          </a:ln>
        </p:spPr>
      </p:pic>
      <p:sp>
        <p:nvSpPr>
          <p:cNvPr id="309" name="Google Shape;309;g7e50980c5c_1_476"/>
          <p:cNvSpPr/>
          <p:nvPr/>
        </p:nvSpPr>
        <p:spPr>
          <a:xfrm>
            <a:off x="8958263" y="2575782"/>
            <a:ext cx="387900" cy="1910400"/>
          </a:xfrm>
          <a:prstGeom prst="rightBrace">
            <a:avLst>
              <a:gd name="adj1" fmla="val 8333"/>
              <a:gd name="adj2" fmla="val 49204"/>
            </a:avLst>
          </a:prstGeom>
          <a:noFill/>
          <a:ln w="381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Corbel"/>
              <a:ea typeface="Corbel"/>
              <a:cs typeface="Corbel"/>
              <a:sym typeface="Corbel"/>
            </a:endParaRPr>
          </a:p>
        </p:txBody>
      </p:sp>
      <p:sp>
        <p:nvSpPr>
          <p:cNvPr id="310" name="Google Shape;310;g7e50980c5c_1_476"/>
          <p:cNvSpPr/>
          <p:nvPr/>
        </p:nvSpPr>
        <p:spPr>
          <a:xfrm>
            <a:off x="9496426" y="2955233"/>
            <a:ext cx="1582500" cy="9507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1400" b="0" i="0" u="none" strike="noStrike" cap="none">
                <a:solidFill>
                  <a:srgbClr val="000000"/>
                </a:solidFill>
                <a:latin typeface="Arial"/>
                <a:ea typeface="Arial"/>
                <a:cs typeface="Arial"/>
                <a:sym typeface="Arial"/>
              </a:rPr>
              <a:t>Patient lists can be generated using the filters available </a:t>
            </a:r>
            <a:endParaRPr/>
          </a:p>
        </p:txBody>
      </p:sp>
      <p:sp>
        <p:nvSpPr>
          <p:cNvPr id="311" name="Google Shape;311;g7e50980c5c_1_476"/>
          <p:cNvSpPr txBox="1"/>
          <p:nvPr/>
        </p:nvSpPr>
        <p:spPr>
          <a:xfrm>
            <a:off x="2575925" y="97325"/>
            <a:ext cx="86523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800"/>
              <a:buFont typeface="Arial"/>
              <a:buNone/>
            </a:pPr>
            <a:r>
              <a:rPr lang="en-IN" sz="2800" b="1">
                <a:solidFill>
                  <a:srgbClr val="FFFFFF"/>
                </a:solidFill>
                <a:latin typeface="Corbel"/>
                <a:ea typeface="Corbel"/>
                <a:cs typeface="Corbel"/>
                <a:sym typeface="Corbel"/>
              </a:rPr>
              <a:t>Accessing the page</a:t>
            </a:r>
            <a:endParaRPr sz="2800" b="1" i="0" u="none" strike="noStrike" cap="none">
              <a:solidFill>
                <a:srgbClr val="FFFFFF"/>
              </a:solidFill>
              <a:latin typeface="Corbel"/>
              <a:ea typeface="Corbel"/>
              <a:cs typeface="Corbel"/>
              <a:sym typeface="Corbel"/>
            </a:endParaRPr>
          </a:p>
        </p:txBody>
      </p:sp>
      <p:sp>
        <p:nvSpPr>
          <p:cNvPr id="312" name="Google Shape;312;g7e50980c5c_1_476"/>
          <p:cNvSpPr/>
          <p:nvPr/>
        </p:nvSpPr>
        <p:spPr>
          <a:xfrm>
            <a:off x="155648" y="2185765"/>
            <a:ext cx="1440146" cy="324465"/>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13" name="Google Shape;313;g7e50980c5c_1_476"/>
          <p:cNvSpPr/>
          <p:nvPr/>
        </p:nvSpPr>
        <p:spPr>
          <a:xfrm>
            <a:off x="1945950" y="4486182"/>
            <a:ext cx="3451960" cy="615062"/>
          </a:xfrm>
          <a:prstGeom prst="wedgeRectCallout">
            <a:avLst>
              <a:gd name="adj1" fmla="val -62490"/>
              <a:gd name="adj2" fmla="val -112622"/>
            </a:avLst>
          </a:prstGeom>
          <a:noFill/>
          <a:ln w="254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IN" sz="1400" b="0" i="0" u="none" strike="noStrike" cap="none">
                <a:solidFill>
                  <a:schemeClr val="dk1"/>
                </a:solidFill>
                <a:latin typeface="Arial"/>
                <a:ea typeface="Arial"/>
                <a:cs typeface="Arial"/>
                <a:sym typeface="Arial"/>
              </a:rPr>
              <a:t>Click on patient management Sub links to access the unified search page</a:t>
            </a:r>
            <a:endParaRPr/>
          </a:p>
        </p:txBody>
      </p:sp>
      <p:sp>
        <p:nvSpPr>
          <p:cNvPr id="314" name="Google Shape;314;g7e50980c5c_1_476"/>
          <p:cNvSpPr/>
          <p:nvPr/>
        </p:nvSpPr>
        <p:spPr>
          <a:xfrm>
            <a:off x="5854987" y="1960720"/>
            <a:ext cx="2640084" cy="615062"/>
          </a:xfrm>
          <a:prstGeom prst="wedgeRectCallout">
            <a:avLst>
              <a:gd name="adj1" fmla="val -62241"/>
              <a:gd name="adj2" fmla="val 56134"/>
            </a:avLst>
          </a:prstGeom>
          <a:noFill/>
          <a:ln w="254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IN" sz="1400" b="0" i="0" u="none" strike="noStrike" cap="none">
                <a:solidFill>
                  <a:srgbClr val="000000"/>
                </a:solidFill>
                <a:latin typeface="Corbel"/>
                <a:ea typeface="Corbel"/>
                <a:cs typeface="Corbel"/>
                <a:sym typeface="Corbel"/>
              </a:rPr>
              <a:t>The Geography will auto set based on your permission level.</a:t>
            </a:r>
            <a:endParaRPr sz="1400" b="0" i="0" u="none" strike="noStrike" cap="none">
              <a:solidFill>
                <a:schemeClr val="lt1"/>
              </a:solidFill>
              <a:latin typeface="Arial"/>
              <a:ea typeface="Arial"/>
              <a:cs typeface="Arial"/>
              <a:sym typeface="Arial"/>
            </a:endParaRPr>
          </a:p>
        </p:txBody>
      </p:sp>
      <p:sp>
        <p:nvSpPr>
          <p:cNvPr id="315" name="Google Shape;315;g7e50980c5c_1_476"/>
          <p:cNvSpPr txBox="1"/>
          <p:nvPr/>
        </p:nvSpPr>
        <p:spPr>
          <a:xfrm>
            <a:off x="1699225" y="5987349"/>
            <a:ext cx="10174800" cy="615000"/>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00000"/>
              </a:lnSpc>
              <a:spcBef>
                <a:spcPts val="0"/>
              </a:spcBef>
              <a:spcAft>
                <a:spcPts val="0"/>
              </a:spcAft>
              <a:buClr>
                <a:srgbClr val="000000"/>
              </a:buClr>
              <a:buSzPts val="1600"/>
              <a:buFont typeface="Arial"/>
              <a:buChar char="•"/>
            </a:pPr>
            <a:r>
              <a:rPr lang="en-IN" dirty="0"/>
              <a:t>If the sub-links of </a:t>
            </a:r>
            <a:r>
              <a:rPr lang="en-IN" sz="1400" b="0" i="0" u="none" strike="noStrike" cap="none" dirty="0">
                <a:solidFill>
                  <a:srgbClr val="000000"/>
                </a:solidFill>
                <a:latin typeface="Arial"/>
                <a:ea typeface="Arial"/>
                <a:cs typeface="Arial"/>
                <a:sym typeface="Arial"/>
              </a:rPr>
              <a:t>Patient Management </a:t>
            </a:r>
            <a:r>
              <a:rPr lang="en-IN" dirty="0">
                <a:solidFill>
                  <a:schemeClr val="dk1"/>
                </a:solidFill>
              </a:rPr>
              <a:t>(</a:t>
            </a:r>
            <a:r>
              <a:rPr lang="en-IN" dirty="0" err="1">
                <a:solidFill>
                  <a:schemeClr val="dk1"/>
                </a:solidFill>
              </a:rPr>
              <a:t>eg.</a:t>
            </a:r>
            <a:r>
              <a:rPr lang="en-IN" dirty="0">
                <a:solidFill>
                  <a:schemeClr val="dk1"/>
                </a:solidFill>
              </a:rPr>
              <a:t> diagnosis pending, outcome assigned) </a:t>
            </a:r>
            <a:r>
              <a:rPr lang="en-IN" dirty="0"/>
              <a:t>are clicked, it will all direct to this page with the</a:t>
            </a:r>
            <a:r>
              <a:rPr lang="en-IN" dirty="0">
                <a:solidFill>
                  <a:schemeClr val="dk1"/>
                </a:solidFill>
              </a:rPr>
              <a:t> “Stage” filter auto selected based on the</a:t>
            </a:r>
            <a:r>
              <a:rPr lang="en-IN" sz="1400" b="0" i="0" u="none" strike="noStrike" cap="none" dirty="0">
                <a:solidFill>
                  <a:srgbClr val="000000"/>
                </a:solidFill>
                <a:latin typeface="Arial"/>
                <a:ea typeface="Arial"/>
                <a:cs typeface="Arial"/>
                <a:sym typeface="Arial"/>
              </a:rPr>
              <a:t> link clicked.</a:t>
            </a:r>
            <a:endParaRPr sz="1400" b="0" i="0" u="none" strike="noStrike" cap="none" dirty="0">
              <a:solidFill>
                <a:srgbClr val="000000"/>
              </a:solidFill>
              <a:latin typeface="Arial"/>
              <a:ea typeface="Arial"/>
              <a:cs typeface="Arial"/>
              <a:sym typeface="Arial"/>
            </a:endParaRPr>
          </a:p>
        </p:txBody>
      </p:sp>
      <p:sp>
        <p:nvSpPr>
          <p:cNvPr id="316" name="Google Shape;316;g7e50980c5c_1_476"/>
          <p:cNvSpPr/>
          <p:nvPr/>
        </p:nvSpPr>
        <p:spPr>
          <a:xfrm>
            <a:off x="6297561" y="2663179"/>
            <a:ext cx="1312608" cy="402935"/>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310" grpId="0" animBg="1"/>
      <p:bldP spid="312" grpId="0" animBg="1"/>
      <p:bldP spid="313" grpId="0" animBg="1"/>
      <p:bldP spid="314" grpId="0" animBg="1"/>
      <p:bldP spid="3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7e50980c5c_1_492"/>
          <p:cNvSpPr txBox="1"/>
          <p:nvPr/>
        </p:nvSpPr>
        <p:spPr>
          <a:xfrm>
            <a:off x="2575924" y="97326"/>
            <a:ext cx="7195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800"/>
              <a:buFont typeface="Arial"/>
              <a:buNone/>
            </a:pPr>
            <a:r>
              <a:rPr lang="en-IN" sz="2800" b="1">
                <a:solidFill>
                  <a:srgbClr val="FFFFFF"/>
                </a:solidFill>
                <a:latin typeface="Corbel"/>
                <a:ea typeface="Corbel"/>
                <a:cs typeface="Corbel"/>
                <a:sym typeface="Corbel"/>
              </a:rPr>
              <a:t>Filters: 1 - Geographic</a:t>
            </a:r>
            <a:endParaRPr sz="2800" b="1" i="0" u="none" strike="noStrike" cap="none">
              <a:solidFill>
                <a:srgbClr val="FFFFFF"/>
              </a:solidFill>
              <a:latin typeface="Corbel"/>
              <a:ea typeface="Corbel"/>
              <a:cs typeface="Corbel"/>
              <a:sym typeface="Corbel"/>
            </a:endParaRPr>
          </a:p>
        </p:txBody>
      </p:sp>
      <p:pic>
        <p:nvPicPr>
          <p:cNvPr id="322" name="Google Shape;322;g7e50980c5c_1_492"/>
          <p:cNvPicPr preferRelativeResize="0"/>
          <p:nvPr/>
        </p:nvPicPr>
        <p:blipFill rotWithShape="1">
          <a:blip r:embed="rId3">
            <a:alphaModFix/>
          </a:blip>
          <a:srcRect/>
          <a:stretch/>
        </p:blipFill>
        <p:spPr>
          <a:xfrm>
            <a:off x="191728" y="620526"/>
            <a:ext cx="12000272" cy="5115671"/>
          </a:xfrm>
          <a:prstGeom prst="rect">
            <a:avLst/>
          </a:prstGeom>
          <a:noFill/>
          <a:ln>
            <a:noFill/>
          </a:ln>
        </p:spPr>
      </p:pic>
      <p:sp>
        <p:nvSpPr>
          <p:cNvPr id="323" name="Google Shape;323;g7e50980c5c_1_492"/>
          <p:cNvSpPr/>
          <p:nvPr/>
        </p:nvSpPr>
        <p:spPr>
          <a:xfrm>
            <a:off x="7624916" y="2123768"/>
            <a:ext cx="3746090" cy="361640"/>
          </a:xfrm>
          <a:prstGeom prst="wedgeRectCallout">
            <a:avLst>
              <a:gd name="adj1" fmla="val -21680"/>
              <a:gd name="adj2" fmla="val 117529"/>
            </a:avLst>
          </a:prstGeom>
          <a:noFill/>
          <a:ln w="254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IN" sz="1400" b="0" i="0" u="none" strike="noStrike" cap="none">
                <a:solidFill>
                  <a:srgbClr val="000000"/>
                </a:solidFill>
                <a:latin typeface="Corbel"/>
                <a:ea typeface="Corbel"/>
                <a:cs typeface="Corbel"/>
                <a:sym typeface="Corbel"/>
              </a:rPr>
              <a:t>Select Facility Type and Facility Name</a:t>
            </a:r>
            <a:endParaRPr sz="1400" b="0" i="0" u="none" strike="noStrike" cap="none">
              <a:solidFill>
                <a:schemeClr val="lt1"/>
              </a:solidFill>
              <a:latin typeface="Arial"/>
              <a:ea typeface="Arial"/>
              <a:cs typeface="Arial"/>
              <a:sym typeface="Arial"/>
            </a:endParaRPr>
          </a:p>
        </p:txBody>
      </p:sp>
      <p:sp>
        <p:nvSpPr>
          <p:cNvPr id="324" name="Google Shape;324;g7e50980c5c_1_492"/>
          <p:cNvSpPr/>
          <p:nvPr/>
        </p:nvSpPr>
        <p:spPr>
          <a:xfrm>
            <a:off x="7783952" y="2735235"/>
            <a:ext cx="1271558" cy="151230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325" name="Google Shape;325;g7e50980c5c_1_492"/>
          <p:cNvPicPr preferRelativeResize="0"/>
          <p:nvPr/>
        </p:nvPicPr>
        <p:blipFill rotWithShape="1">
          <a:blip r:embed="rId4">
            <a:alphaModFix/>
          </a:blip>
          <a:srcRect/>
          <a:stretch/>
        </p:blipFill>
        <p:spPr>
          <a:xfrm>
            <a:off x="9171807" y="2735236"/>
            <a:ext cx="2828465" cy="1512300"/>
          </a:xfrm>
          <a:prstGeom prst="rect">
            <a:avLst/>
          </a:prstGeom>
          <a:noFill/>
          <a:ln>
            <a:noFill/>
          </a:ln>
        </p:spPr>
      </p:pic>
      <p:sp>
        <p:nvSpPr>
          <p:cNvPr id="326" name="Google Shape;326;g7e50980c5c_1_492"/>
          <p:cNvSpPr txBox="1"/>
          <p:nvPr/>
        </p:nvSpPr>
        <p:spPr>
          <a:xfrm>
            <a:off x="191728" y="5873304"/>
            <a:ext cx="11808544" cy="67498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IN" dirty="0"/>
              <a:t>NOTE: </a:t>
            </a:r>
            <a:r>
              <a:rPr lang="en-IN" sz="1400" b="0" i="0" u="none" strike="noStrike" cap="none" dirty="0">
                <a:solidFill>
                  <a:srgbClr val="000000"/>
                </a:solidFill>
                <a:latin typeface="Arial"/>
                <a:ea typeface="Arial"/>
                <a:cs typeface="Arial"/>
                <a:sym typeface="Arial"/>
              </a:rPr>
              <a:t>Users can select more than one option from all the drop downs (at the same time) and search. For e.g. multiple TUs or multiple PHIs can be selected at one go.</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animBg="1"/>
      <p:bldP spid="3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g7e50980c5c_1_484"/>
          <p:cNvPicPr preferRelativeResize="0"/>
          <p:nvPr/>
        </p:nvPicPr>
        <p:blipFill rotWithShape="1">
          <a:blip r:embed="rId3">
            <a:alphaModFix/>
          </a:blip>
          <a:srcRect b="18207"/>
          <a:stretch/>
        </p:blipFill>
        <p:spPr>
          <a:xfrm>
            <a:off x="232750" y="737424"/>
            <a:ext cx="11831425" cy="3908326"/>
          </a:xfrm>
          <a:prstGeom prst="rect">
            <a:avLst/>
          </a:prstGeom>
          <a:noFill/>
          <a:ln>
            <a:noFill/>
          </a:ln>
        </p:spPr>
      </p:pic>
      <p:sp>
        <p:nvSpPr>
          <p:cNvPr id="332" name="Google Shape;332;g7e50980c5c_1_484"/>
          <p:cNvSpPr/>
          <p:nvPr/>
        </p:nvSpPr>
        <p:spPr>
          <a:xfrm>
            <a:off x="6008917" y="2733900"/>
            <a:ext cx="459300" cy="1128600"/>
          </a:xfrm>
          <a:prstGeom prst="rightBrace">
            <a:avLst>
              <a:gd name="adj1" fmla="val 8333"/>
              <a:gd name="adj2" fmla="val 24375"/>
            </a:avLst>
          </a:prstGeom>
          <a:noFill/>
          <a:ln w="381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Corbel"/>
              <a:ea typeface="Corbel"/>
              <a:cs typeface="Corbel"/>
              <a:sym typeface="Corbel"/>
            </a:endParaRPr>
          </a:p>
        </p:txBody>
      </p:sp>
      <p:sp>
        <p:nvSpPr>
          <p:cNvPr id="333" name="Google Shape;333;g7e50980c5c_1_484"/>
          <p:cNvSpPr/>
          <p:nvPr/>
        </p:nvSpPr>
        <p:spPr>
          <a:xfrm>
            <a:off x="6468217" y="2857684"/>
            <a:ext cx="5117690" cy="26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IN" sz="1400" b="0" i="0" u="none" strike="noStrike" cap="none">
                <a:solidFill>
                  <a:srgbClr val="0C0C0C"/>
                </a:solidFill>
                <a:latin typeface="Corbel"/>
                <a:ea typeface="Corbel"/>
                <a:cs typeface="Corbel"/>
                <a:sym typeface="Corbel"/>
              </a:rPr>
              <a:t>Select the ‘Stage’ of the Patient List that you would like to view</a:t>
            </a:r>
            <a:endParaRPr sz="1400" b="0" i="0" u="none" strike="noStrike" cap="none">
              <a:solidFill>
                <a:srgbClr val="000000"/>
              </a:solidFill>
              <a:latin typeface="Arial"/>
              <a:ea typeface="Arial"/>
              <a:cs typeface="Arial"/>
              <a:sym typeface="Arial"/>
            </a:endParaRPr>
          </a:p>
        </p:txBody>
      </p:sp>
      <p:sp>
        <p:nvSpPr>
          <p:cNvPr id="334" name="Google Shape;334;g7e50980c5c_1_484"/>
          <p:cNvSpPr txBox="1"/>
          <p:nvPr/>
        </p:nvSpPr>
        <p:spPr>
          <a:xfrm>
            <a:off x="232600" y="4645750"/>
            <a:ext cx="11831400" cy="1956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IN" sz="1600" dirty="0">
                <a:latin typeface="Corbel"/>
                <a:ea typeface="Corbel"/>
                <a:cs typeface="Corbel"/>
                <a:sym typeface="Corbel"/>
              </a:rPr>
              <a:t>NOTE: </a:t>
            </a:r>
            <a:r>
              <a:rPr lang="en-IN" sz="1600" b="0" i="0" u="none" strike="noStrike" cap="none" dirty="0">
                <a:solidFill>
                  <a:srgbClr val="000000"/>
                </a:solidFill>
                <a:latin typeface="Corbel"/>
                <a:ea typeface="Corbel"/>
                <a:cs typeface="Corbel"/>
                <a:sym typeface="Corbel"/>
              </a:rPr>
              <a:t>Other filters are dependent on the on the choice of the Stage, for which patient lists are to be generated.</a:t>
            </a:r>
          </a:p>
          <a:p>
            <a:pPr marL="0" marR="0" lvl="0" indent="0" algn="just" rtl="0">
              <a:lnSpc>
                <a:spcPct val="100000"/>
              </a:lnSpc>
              <a:spcBef>
                <a:spcPts val="0"/>
              </a:spcBef>
              <a:spcAft>
                <a:spcPts val="0"/>
              </a:spcAft>
              <a:buNone/>
            </a:pPr>
            <a:r>
              <a:rPr lang="en-IN" sz="1600" b="0" i="0" u="none" strike="noStrike" cap="none" dirty="0">
                <a:solidFill>
                  <a:srgbClr val="000000"/>
                </a:solidFill>
                <a:latin typeface="Corbel"/>
                <a:ea typeface="Corbel"/>
                <a:cs typeface="Corbel"/>
                <a:sym typeface="Corbel"/>
              </a:rPr>
              <a:t> </a:t>
            </a:r>
            <a:endParaRPr dirty="0"/>
          </a:p>
          <a:p>
            <a:pPr marL="285750" marR="0" lvl="0" indent="-285750" algn="just" rtl="0">
              <a:lnSpc>
                <a:spcPct val="100000"/>
              </a:lnSpc>
              <a:spcBef>
                <a:spcPts val="0"/>
              </a:spcBef>
              <a:spcAft>
                <a:spcPts val="0"/>
              </a:spcAft>
              <a:buClr>
                <a:srgbClr val="000000"/>
              </a:buClr>
              <a:buSzPts val="1600"/>
              <a:buFont typeface="Arial"/>
              <a:buChar char="•"/>
            </a:pPr>
            <a:r>
              <a:rPr lang="en-IN" sz="1600" b="0" i="0" u="none" strike="noStrike" cap="none" dirty="0">
                <a:solidFill>
                  <a:srgbClr val="000000"/>
                </a:solidFill>
                <a:latin typeface="Corbel"/>
                <a:ea typeface="Corbel"/>
                <a:cs typeface="Corbel"/>
                <a:sym typeface="Corbel"/>
              </a:rPr>
              <a:t>When ‘Presumptive Open’ and ‘Presumptive Closed’ Stages are selected, you will only be able to be able to filter by Enrolment date</a:t>
            </a:r>
            <a:endParaRPr sz="1400" b="0" i="0" u="none" strike="noStrike" cap="none" dirty="0">
              <a:solidFill>
                <a:srgbClr val="000000"/>
              </a:solidFill>
              <a:latin typeface="Arial"/>
              <a:ea typeface="Arial"/>
              <a:cs typeface="Arial"/>
              <a:sym typeface="Arial"/>
            </a:endParaRPr>
          </a:p>
          <a:p>
            <a:pPr marL="285750" marR="0" lvl="0" indent="-285750" algn="just" rtl="0">
              <a:lnSpc>
                <a:spcPct val="100000"/>
              </a:lnSpc>
              <a:spcBef>
                <a:spcPts val="600"/>
              </a:spcBef>
              <a:spcAft>
                <a:spcPts val="0"/>
              </a:spcAft>
              <a:buClr>
                <a:srgbClr val="000000"/>
              </a:buClr>
              <a:buSzPts val="1600"/>
              <a:buFont typeface="Arial"/>
              <a:buChar char="•"/>
            </a:pPr>
            <a:r>
              <a:rPr lang="en-IN" sz="1600" b="0" i="0" u="none" strike="noStrike" cap="none" dirty="0">
                <a:solidFill>
                  <a:srgbClr val="000000"/>
                </a:solidFill>
                <a:latin typeface="Corbel"/>
                <a:ea typeface="Corbel"/>
                <a:cs typeface="Corbel"/>
                <a:sym typeface="Corbel"/>
              </a:rPr>
              <a:t>When ‘Diagnosed but Pending Treatment (Notified)’  is selected as the Stage, you will be able to filter by Enrolment Date and Notification Date</a:t>
            </a:r>
            <a:endParaRPr dirty="0"/>
          </a:p>
          <a:p>
            <a:pPr marL="285750" marR="0" lvl="0" indent="-285750" algn="just" rtl="0">
              <a:lnSpc>
                <a:spcPct val="100000"/>
              </a:lnSpc>
              <a:spcBef>
                <a:spcPts val="600"/>
              </a:spcBef>
              <a:spcAft>
                <a:spcPts val="0"/>
              </a:spcAft>
              <a:buClr>
                <a:srgbClr val="000000"/>
              </a:buClr>
              <a:buSzPts val="1600"/>
              <a:buFont typeface="Arial"/>
              <a:buChar char="•"/>
            </a:pPr>
            <a:r>
              <a:rPr lang="en-IN" sz="1600" b="0" i="0" u="none" strike="noStrike" cap="none" dirty="0">
                <a:solidFill>
                  <a:srgbClr val="000000"/>
                </a:solidFill>
                <a:latin typeface="Corbel"/>
                <a:ea typeface="Corbel"/>
                <a:cs typeface="Corbel"/>
                <a:sym typeface="Corbel"/>
              </a:rPr>
              <a:t>For “On Treatment (Notified)” and “Outcome assigned (Notified)” cases, you will also be able to filter using Treatment Start Date. (in addition to Enrolment Date and Notification Date</a:t>
            </a:r>
            <a:r>
              <a:rPr lang="en-IN" sz="1400" b="0" i="0" u="none" strike="noStrike" cap="none" dirty="0">
                <a:solidFill>
                  <a:srgbClr val="000000"/>
                </a:solidFill>
                <a:latin typeface="Corbel"/>
                <a:ea typeface="Corbel"/>
                <a:cs typeface="Corbel"/>
                <a:sym typeface="Corbel"/>
              </a:rPr>
              <a:t>)</a:t>
            </a:r>
            <a:endParaRPr sz="1400" b="0" i="0" u="none" strike="noStrike" cap="none" dirty="0">
              <a:solidFill>
                <a:srgbClr val="000000"/>
              </a:solidFill>
              <a:latin typeface="Arial"/>
              <a:ea typeface="Arial"/>
              <a:cs typeface="Arial"/>
              <a:sym typeface="Arial"/>
            </a:endParaRPr>
          </a:p>
        </p:txBody>
      </p:sp>
      <p:sp>
        <p:nvSpPr>
          <p:cNvPr id="335" name="Google Shape;335;g7e50980c5c_1_484"/>
          <p:cNvSpPr txBox="1"/>
          <p:nvPr/>
        </p:nvSpPr>
        <p:spPr>
          <a:xfrm>
            <a:off x="2575924" y="97326"/>
            <a:ext cx="7195800" cy="52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Font typeface="Arial"/>
              <a:buNone/>
            </a:pPr>
            <a:r>
              <a:rPr lang="en-IN" sz="2800" b="1">
                <a:solidFill>
                  <a:schemeClr val="lt1"/>
                </a:solidFill>
                <a:latin typeface="Corbel"/>
                <a:ea typeface="Corbel"/>
                <a:cs typeface="Corbel"/>
                <a:sym typeface="Corbel"/>
              </a:rPr>
              <a:t>Filters: 2 - Stage</a:t>
            </a:r>
            <a:endParaRPr sz="2800" b="1" i="0" u="none" strike="noStrike" cap="none">
              <a:solidFill>
                <a:srgbClr val="FFFFFF"/>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
          <p:cNvSpPr txBox="1"/>
          <p:nvPr/>
        </p:nvSpPr>
        <p:spPr>
          <a:xfrm>
            <a:off x="2575924" y="97326"/>
            <a:ext cx="71958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800"/>
              <a:buFont typeface="Arial"/>
              <a:buNone/>
            </a:pPr>
            <a:r>
              <a:rPr lang="en-IN" sz="2800" b="1">
                <a:solidFill>
                  <a:srgbClr val="FFFFFF"/>
                </a:solidFill>
                <a:latin typeface="Corbel"/>
                <a:ea typeface="Corbel"/>
                <a:cs typeface="Corbel"/>
                <a:sym typeface="Corbel"/>
              </a:rPr>
              <a:t>Filters: 3 - Others</a:t>
            </a:r>
            <a:endParaRPr sz="2800" b="1" i="0" u="none" strike="noStrike" cap="none">
              <a:solidFill>
                <a:srgbClr val="FFFFFF"/>
              </a:solidFill>
              <a:latin typeface="Corbel"/>
              <a:ea typeface="Corbel"/>
              <a:cs typeface="Corbel"/>
              <a:sym typeface="Corbel"/>
            </a:endParaRPr>
          </a:p>
        </p:txBody>
      </p:sp>
      <p:pic>
        <p:nvPicPr>
          <p:cNvPr id="341" name="Google Shape;341;p2"/>
          <p:cNvPicPr preferRelativeResize="0"/>
          <p:nvPr/>
        </p:nvPicPr>
        <p:blipFill rotWithShape="1">
          <a:blip r:embed="rId3">
            <a:alphaModFix/>
          </a:blip>
          <a:srcRect/>
          <a:stretch/>
        </p:blipFill>
        <p:spPr>
          <a:xfrm>
            <a:off x="250722" y="752168"/>
            <a:ext cx="11739717" cy="4984029"/>
          </a:xfrm>
          <a:prstGeom prst="rect">
            <a:avLst/>
          </a:prstGeom>
          <a:noFill/>
          <a:ln>
            <a:noFill/>
          </a:ln>
        </p:spPr>
      </p:pic>
      <p:sp>
        <p:nvSpPr>
          <p:cNvPr id="342" name="Google Shape;342;p2"/>
          <p:cNvSpPr/>
          <p:nvPr/>
        </p:nvSpPr>
        <p:spPr>
          <a:xfrm>
            <a:off x="3392129" y="3687097"/>
            <a:ext cx="1327355" cy="92914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3" name="Google Shape;343;p2"/>
          <p:cNvSpPr/>
          <p:nvPr/>
        </p:nvSpPr>
        <p:spPr>
          <a:xfrm>
            <a:off x="2477728" y="4875907"/>
            <a:ext cx="1578078" cy="346892"/>
          </a:xfrm>
          <a:prstGeom prst="wedgeRectCallout">
            <a:avLst>
              <a:gd name="adj1" fmla="val 14080"/>
              <a:gd name="adj2" fmla="val -131407"/>
            </a:avLst>
          </a:prstGeom>
          <a:noFill/>
          <a:ln w="254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IN" sz="1400" b="0" i="0" u="none" strike="noStrike" cap="none">
                <a:solidFill>
                  <a:srgbClr val="000000"/>
                </a:solidFill>
                <a:latin typeface="Corbel"/>
                <a:ea typeface="Corbel"/>
                <a:cs typeface="Corbel"/>
                <a:sym typeface="Corbel"/>
              </a:rPr>
              <a:t>Select date range</a:t>
            </a:r>
            <a:endParaRPr sz="1400" b="0" i="0" u="none" strike="noStrike" cap="none">
              <a:solidFill>
                <a:schemeClr val="lt1"/>
              </a:solidFill>
              <a:latin typeface="Arial"/>
              <a:ea typeface="Arial"/>
              <a:cs typeface="Arial"/>
              <a:sym typeface="Arial"/>
            </a:endParaRPr>
          </a:p>
        </p:txBody>
      </p:sp>
      <p:sp>
        <p:nvSpPr>
          <p:cNvPr id="344" name="Google Shape;344;p2"/>
          <p:cNvSpPr/>
          <p:nvPr/>
        </p:nvSpPr>
        <p:spPr>
          <a:xfrm>
            <a:off x="4793225" y="3687097"/>
            <a:ext cx="1327355" cy="118881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pic>
        <p:nvPicPr>
          <p:cNvPr id="345" name="Google Shape;345;p2"/>
          <p:cNvPicPr preferRelativeResize="0"/>
          <p:nvPr/>
        </p:nvPicPr>
        <p:blipFill rotWithShape="1">
          <a:blip r:embed="rId4">
            <a:alphaModFix/>
          </a:blip>
          <a:srcRect/>
          <a:stretch/>
        </p:blipFill>
        <p:spPr>
          <a:xfrm>
            <a:off x="6287727" y="3982065"/>
            <a:ext cx="1189705" cy="890601"/>
          </a:xfrm>
          <a:prstGeom prst="rect">
            <a:avLst/>
          </a:prstGeom>
          <a:noFill/>
          <a:ln>
            <a:noFill/>
          </a:ln>
        </p:spPr>
      </p:pic>
      <p:pic>
        <p:nvPicPr>
          <p:cNvPr id="346" name="Google Shape;346;p2"/>
          <p:cNvPicPr preferRelativeResize="0"/>
          <p:nvPr/>
        </p:nvPicPr>
        <p:blipFill rotWithShape="1">
          <a:blip r:embed="rId5">
            <a:alphaModFix/>
          </a:blip>
          <a:srcRect/>
          <a:stretch/>
        </p:blipFill>
        <p:spPr>
          <a:xfrm>
            <a:off x="7644579" y="3982065"/>
            <a:ext cx="1327355" cy="1032387"/>
          </a:xfrm>
          <a:prstGeom prst="rect">
            <a:avLst/>
          </a:prstGeom>
          <a:noFill/>
          <a:ln>
            <a:noFill/>
          </a:ln>
        </p:spPr>
      </p:pic>
      <p:sp>
        <p:nvSpPr>
          <p:cNvPr id="347" name="Google Shape;347;p2"/>
          <p:cNvSpPr/>
          <p:nvPr/>
        </p:nvSpPr>
        <p:spPr>
          <a:xfrm>
            <a:off x="6243483" y="3696283"/>
            <a:ext cx="1233949" cy="1188810"/>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8" name="Google Shape;348;p2"/>
          <p:cNvSpPr/>
          <p:nvPr/>
        </p:nvSpPr>
        <p:spPr>
          <a:xfrm>
            <a:off x="7649494" y="3696282"/>
            <a:ext cx="1322440" cy="1318169"/>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49" name="Google Shape;349;p2"/>
          <p:cNvSpPr/>
          <p:nvPr/>
        </p:nvSpPr>
        <p:spPr>
          <a:xfrm>
            <a:off x="4645738" y="5367557"/>
            <a:ext cx="1725561" cy="374854"/>
          </a:xfrm>
          <a:prstGeom prst="wedgeRectCallout">
            <a:avLst>
              <a:gd name="adj1" fmla="val -7902"/>
              <a:gd name="adj2" fmla="val -171831"/>
            </a:avLst>
          </a:prstGeom>
          <a:noFill/>
          <a:ln w="254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IN" sz="1400" b="0" i="0" u="none" strike="noStrike" cap="none">
                <a:solidFill>
                  <a:srgbClr val="000000"/>
                </a:solidFill>
                <a:latin typeface="Corbel"/>
                <a:ea typeface="Corbel"/>
                <a:cs typeface="Corbel"/>
                <a:sym typeface="Corbel"/>
              </a:rPr>
              <a:t>Select Patient Type</a:t>
            </a:r>
            <a:endParaRPr sz="1400" b="0" i="0" u="none" strike="noStrike" cap="none">
              <a:solidFill>
                <a:schemeClr val="lt1"/>
              </a:solidFill>
              <a:latin typeface="Arial"/>
              <a:ea typeface="Arial"/>
              <a:cs typeface="Arial"/>
              <a:sym typeface="Arial"/>
            </a:endParaRPr>
          </a:p>
        </p:txBody>
      </p:sp>
      <p:sp>
        <p:nvSpPr>
          <p:cNvPr id="350" name="Google Shape;350;p2"/>
          <p:cNvSpPr/>
          <p:nvPr/>
        </p:nvSpPr>
        <p:spPr>
          <a:xfrm>
            <a:off x="6405711" y="3137080"/>
            <a:ext cx="1725561" cy="374854"/>
          </a:xfrm>
          <a:prstGeom prst="wedgeRectCallout">
            <a:avLst>
              <a:gd name="adj1" fmla="val -34398"/>
              <a:gd name="adj2" fmla="val 91776"/>
            </a:avLst>
          </a:prstGeom>
          <a:noFill/>
          <a:ln w="254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IN" sz="1400" b="0" i="0" u="none" strike="noStrike" cap="none">
                <a:solidFill>
                  <a:srgbClr val="000000"/>
                </a:solidFill>
                <a:latin typeface="Corbel"/>
                <a:ea typeface="Corbel"/>
                <a:cs typeface="Corbel"/>
                <a:sym typeface="Corbel"/>
              </a:rPr>
              <a:t>Select Type of Case</a:t>
            </a:r>
            <a:endParaRPr sz="1400" b="0" i="0" u="none" strike="noStrike" cap="none">
              <a:solidFill>
                <a:schemeClr val="lt1"/>
              </a:solidFill>
              <a:latin typeface="Arial"/>
              <a:ea typeface="Arial"/>
              <a:cs typeface="Arial"/>
              <a:sym typeface="Arial"/>
            </a:endParaRPr>
          </a:p>
        </p:txBody>
      </p:sp>
      <p:sp>
        <p:nvSpPr>
          <p:cNvPr id="351" name="Google Shape;351;p2"/>
          <p:cNvSpPr/>
          <p:nvPr/>
        </p:nvSpPr>
        <p:spPr>
          <a:xfrm>
            <a:off x="9143996" y="3425758"/>
            <a:ext cx="2492481" cy="374854"/>
          </a:xfrm>
          <a:prstGeom prst="wedgeRectCallout">
            <a:avLst>
              <a:gd name="adj1" fmla="val -56883"/>
              <a:gd name="adj2" fmla="val 95710"/>
            </a:avLst>
          </a:prstGeom>
          <a:noFill/>
          <a:ln w="254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IN" sz="1400" b="0" i="0" u="none" strike="noStrike" cap="none">
                <a:solidFill>
                  <a:srgbClr val="000000"/>
                </a:solidFill>
                <a:latin typeface="Corbel"/>
                <a:ea typeface="Corbel"/>
                <a:cs typeface="Corbel"/>
                <a:sym typeface="Corbel"/>
              </a:rPr>
              <a:t>Select Adherence Technology</a:t>
            </a:r>
            <a:endParaRPr sz="1400" b="0" i="0" u="none" strike="noStrike" cap="none">
              <a:solidFill>
                <a:schemeClr val="lt1"/>
              </a:solidFill>
              <a:latin typeface="Arial"/>
              <a:ea typeface="Arial"/>
              <a:cs typeface="Arial"/>
              <a:sym typeface="Arial"/>
            </a:endParaRPr>
          </a:p>
        </p:txBody>
      </p:sp>
      <p:sp>
        <p:nvSpPr>
          <p:cNvPr id="352" name="Google Shape;352;p2"/>
          <p:cNvSpPr/>
          <p:nvPr/>
        </p:nvSpPr>
        <p:spPr>
          <a:xfrm>
            <a:off x="10439397" y="4290841"/>
            <a:ext cx="1322440" cy="581826"/>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53" name="Google Shape;353;p2"/>
          <p:cNvSpPr/>
          <p:nvPr/>
        </p:nvSpPr>
        <p:spPr>
          <a:xfrm>
            <a:off x="1740375" y="4370973"/>
            <a:ext cx="1578000" cy="447000"/>
          </a:xfrm>
          <a:prstGeom prst="wedgeRectCallout">
            <a:avLst>
              <a:gd name="adj1" fmla="val 21727"/>
              <a:gd name="adj2" fmla="val -88775"/>
            </a:avLst>
          </a:prstGeom>
          <a:noFill/>
          <a:ln w="254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IN" sz="1400" b="0" i="0" u="none" strike="noStrike" cap="none">
                <a:solidFill>
                  <a:srgbClr val="000000"/>
                </a:solidFill>
                <a:latin typeface="Corbel"/>
                <a:ea typeface="Corbel"/>
                <a:cs typeface="Corbel"/>
                <a:sym typeface="Corbel"/>
              </a:rPr>
              <a:t>Select </a:t>
            </a:r>
            <a:r>
              <a:rPr lang="en-IN">
                <a:latin typeface="Corbel"/>
                <a:ea typeface="Corbel"/>
                <a:cs typeface="Corbel"/>
                <a:sym typeface="Corbel"/>
              </a:rPr>
              <a:t>type of date range</a:t>
            </a: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p:bldP spid="343" grpId="0" animBg="1"/>
      <p:bldP spid="344" grpId="0" animBg="1"/>
      <p:bldP spid="347" grpId="0" animBg="1"/>
      <p:bldP spid="348" grpId="0" animBg="1"/>
      <p:bldP spid="349" grpId="0" animBg="1"/>
      <p:bldP spid="350" grpId="0" animBg="1"/>
      <p:bldP spid="351" grpId="0" animBg="1"/>
      <p:bldP spid="352" grpId="0" animBg="1"/>
      <p:bldP spid="3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
          <p:cNvSpPr txBox="1"/>
          <p:nvPr/>
        </p:nvSpPr>
        <p:spPr>
          <a:xfrm>
            <a:off x="2575924" y="97326"/>
            <a:ext cx="7195800" cy="52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Font typeface="Arial"/>
              <a:buNone/>
            </a:pPr>
            <a:r>
              <a:rPr lang="en-IN" sz="2800" b="1">
                <a:solidFill>
                  <a:schemeClr val="lt1"/>
                </a:solidFill>
                <a:latin typeface="Corbel"/>
                <a:ea typeface="Corbel"/>
                <a:cs typeface="Corbel"/>
                <a:sym typeface="Corbel"/>
              </a:rPr>
              <a:t>Patient lists: 1</a:t>
            </a:r>
            <a:endParaRPr sz="2800" b="1" i="0" u="none" strike="noStrike" cap="none">
              <a:solidFill>
                <a:srgbClr val="FFFFFF"/>
              </a:solidFill>
              <a:latin typeface="Corbel"/>
              <a:ea typeface="Corbel"/>
              <a:cs typeface="Corbel"/>
              <a:sym typeface="Corbel"/>
            </a:endParaRPr>
          </a:p>
        </p:txBody>
      </p:sp>
      <p:pic>
        <p:nvPicPr>
          <p:cNvPr id="359" name="Google Shape;359;p3"/>
          <p:cNvPicPr preferRelativeResize="0"/>
          <p:nvPr/>
        </p:nvPicPr>
        <p:blipFill rotWithShape="1">
          <a:blip r:embed="rId3">
            <a:alphaModFix/>
          </a:blip>
          <a:srcRect/>
          <a:stretch/>
        </p:blipFill>
        <p:spPr>
          <a:xfrm>
            <a:off x="235974" y="616157"/>
            <a:ext cx="11754465" cy="5625685"/>
          </a:xfrm>
          <a:prstGeom prst="rect">
            <a:avLst/>
          </a:prstGeom>
          <a:noFill/>
          <a:ln>
            <a:noFill/>
          </a:ln>
        </p:spPr>
      </p:pic>
      <p:sp>
        <p:nvSpPr>
          <p:cNvPr id="361" name="Google Shape;361;p3"/>
          <p:cNvSpPr/>
          <p:nvPr/>
        </p:nvSpPr>
        <p:spPr>
          <a:xfrm>
            <a:off x="10633900" y="2611800"/>
            <a:ext cx="1299600" cy="413700"/>
          </a:xfrm>
          <a:prstGeom prst="wedgeRectCallout">
            <a:avLst>
              <a:gd name="adj1" fmla="val 14549"/>
              <a:gd name="adj2" fmla="val 90960"/>
            </a:avLst>
          </a:prstGeom>
          <a:noFill/>
          <a:ln w="254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IN">
                <a:solidFill>
                  <a:schemeClr val="dk1"/>
                </a:solidFill>
              </a:rPr>
              <a:t>Paginated list.</a:t>
            </a:r>
            <a:endParaRPr/>
          </a:p>
        </p:txBody>
      </p:sp>
      <p:sp>
        <p:nvSpPr>
          <p:cNvPr id="362" name="Google Shape;362;p3"/>
          <p:cNvSpPr/>
          <p:nvPr/>
        </p:nvSpPr>
        <p:spPr>
          <a:xfrm>
            <a:off x="10113975" y="1513925"/>
            <a:ext cx="1819500" cy="413700"/>
          </a:xfrm>
          <a:prstGeom prst="wedgeRectCallout">
            <a:avLst>
              <a:gd name="adj1" fmla="val 14549"/>
              <a:gd name="adj2" fmla="val 90960"/>
            </a:avLst>
          </a:prstGeom>
          <a:noFill/>
          <a:ln w="254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IN">
                <a:solidFill>
                  <a:schemeClr val="dk1"/>
                </a:solidFill>
              </a:rPr>
              <a:t>Filters Minimised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animBg="1"/>
      <p:bldP spid="3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
          <p:cNvSpPr txBox="1"/>
          <p:nvPr/>
        </p:nvSpPr>
        <p:spPr>
          <a:xfrm>
            <a:off x="2575924" y="97326"/>
            <a:ext cx="7195800" cy="52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Font typeface="Arial"/>
              <a:buNone/>
            </a:pPr>
            <a:r>
              <a:rPr lang="en-IN" sz="2800" b="1">
                <a:solidFill>
                  <a:schemeClr val="lt1"/>
                </a:solidFill>
                <a:latin typeface="Corbel"/>
                <a:ea typeface="Corbel"/>
                <a:cs typeface="Corbel"/>
                <a:sym typeface="Corbel"/>
              </a:rPr>
              <a:t>Patient Lists: 2 - Customisable columns</a:t>
            </a:r>
            <a:endParaRPr sz="2800" b="1" i="0" u="none" strike="noStrike" cap="none">
              <a:solidFill>
                <a:srgbClr val="FFFFFF"/>
              </a:solidFill>
              <a:latin typeface="Corbel"/>
              <a:ea typeface="Corbel"/>
              <a:cs typeface="Corbel"/>
              <a:sym typeface="Corbel"/>
            </a:endParaRPr>
          </a:p>
        </p:txBody>
      </p:sp>
      <p:pic>
        <p:nvPicPr>
          <p:cNvPr id="368" name="Google Shape;368;p4"/>
          <p:cNvPicPr preferRelativeResize="0"/>
          <p:nvPr/>
        </p:nvPicPr>
        <p:blipFill rotWithShape="1">
          <a:blip r:embed="rId3">
            <a:alphaModFix/>
          </a:blip>
          <a:srcRect/>
          <a:stretch/>
        </p:blipFill>
        <p:spPr>
          <a:xfrm>
            <a:off x="206477" y="775818"/>
            <a:ext cx="11828208" cy="5306363"/>
          </a:xfrm>
          <a:prstGeom prst="rect">
            <a:avLst/>
          </a:prstGeom>
          <a:noFill/>
          <a:ln>
            <a:noFill/>
          </a:ln>
        </p:spPr>
      </p:pic>
      <p:sp>
        <p:nvSpPr>
          <p:cNvPr id="369" name="Google Shape;369;p4"/>
          <p:cNvSpPr/>
          <p:nvPr/>
        </p:nvSpPr>
        <p:spPr>
          <a:xfrm>
            <a:off x="1843548" y="3258454"/>
            <a:ext cx="1725562" cy="2390178"/>
          </a:xfrm>
          <a:prstGeom prst="rect">
            <a:avLst/>
          </a:prstGeom>
          <a:noFill/>
          <a:ln w="28575"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370" name="Google Shape;370;p4"/>
          <p:cNvSpPr/>
          <p:nvPr/>
        </p:nvSpPr>
        <p:spPr>
          <a:xfrm>
            <a:off x="2176305" y="2639961"/>
            <a:ext cx="2513682" cy="463201"/>
          </a:xfrm>
          <a:prstGeom prst="wedgeRectCallout">
            <a:avLst>
              <a:gd name="adj1" fmla="val -42932"/>
              <a:gd name="adj2" fmla="val 91777"/>
            </a:avLst>
          </a:prstGeom>
          <a:noFill/>
          <a:ln w="254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IN" sz="1400" b="0" i="0" u="none" strike="noStrike" cap="none">
                <a:solidFill>
                  <a:schemeClr val="dk1"/>
                </a:solidFill>
                <a:latin typeface="Arial"/>
                <a:ea typeface="Arial"/>
                <a:cs typeface="Arial"/>
                <a:sym typeface="Arial"/>
              </a:rPr>
              <a:t>User may select the columns that he/she wants to view</a:t>
            </a:r>
            <a:endParaRPr/>
          </a:p>
        </p:txBody>
      </p:sp>
      <p:sp>
        <p:nvSpPr>
          <p:cNvPr id="6" name="Google Shape;360;p3">
            <a:extLst>
              <a:ext uri="{FF2B5EF4-FFF2-40B4-BE49-F238E27FC236}">
                <a16:creationId xmlns:a16="http://schemas.microsoft.com/office/drawing/2014/main" id="{848573EF-F562-4DE2-8E9B-2433E65172BA}"/>
              </a:ext>
            </a:extLst>
          </p:cNvPr>
          <p:cNvSpPr/>
          <p:nvPr/>
        </p:nvSpPr>
        <p:spPr>
          <a:xfrm>
            <a:off x="5411089" y="2226261"/>
            <a:ext cx="3560700" cy="413700"/>
          </a:xfrm>
          <a:prstGeom prst="wedgeRectCallout">
            <a:avLst>
              <a:gd name="adj1" fmla="val -19424"/>
              <a:gd name="adj2" fmla="val 104285"/>
            </a:avLst>
          </a:prstGeom>
          <a:noFill/>
          <a:ln w="25400" cap="flat" cmpd="sng">
            <a:solidFill>
              <a:srgbClr val="FE7A1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IN" sz="1400" b="0" i="0" u="none" strike="noStrike" cap="none" dirty="0">
                <a:solidFill>
                  <a:schemeClr val="dk1"/>
                </a:solidFill>
                <a:latin typeface="Arial"/>
                <a:ea typeface="Arial"/>
                <a:cs typeface="Arial"/>
                <a:sym typeface="Arial"/>
              </a:rPr>
              <a:t>Select this if you want to view the </a:t>
            </a:r>
            <a:r>
              <a:rPr lang="en-IN" dirty="0" err="1">
                <a:solidFill>
                  <a:schemeClr val="dk1"/>
                </a:solidFill>
              </a:rPr>
              <a:t>adherece</a:t>
            </a:r>
            <a:r>
              <a:rPr lang="en-IN" dirty="0">
                <a:solidFill>
                  <a:schemeClr val="dk1"/>
                </a:solidFill>
              </a:rPr>
              <a:t> calendar of all these </a:t>
            </a:r>
            <a:r>
              <a:rPr lang="en-IN" dirty="0" err="1">
                <a:solidFill>
                  <a:schemeClr val="dk1"/>
                </a:solidFill>
              </a:rPr>
              <a:t>paients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animBg="1"/>
      <p:bldP spid="370" grpId="0" animBg="1"/>
      <p:bldP spid="6" grpId="0" animBg="1"/>
    </p:bldLst>
  </p:timing>
</p:sld>
</file>

<file path=ppt/theme/theme1.xml><?xml version="1.0" encoding="utf-8"?>
<a:theme xmlns:a="http://schemas.openxmlformats.org/drawingml/2006/main" name="7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768</Words>
  <Application>Microsoft Office PowerPoint</Application>
  <PresentationFormat>Widescreen</PresentationFormat>
  <Paragraphs>52</Paragraphs>
  <Slides>13</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Noto Sans Symbols</vt:lpstr>
      <vt:lpstr>Arial</vt:lpstr>
      <vt:lpstr>Corbel</vt:lpstr>
      <vt:lpstr>Calibri</vt:lpstr>
      <vt:lpstr>7_Frame</vt:lpstr>
      <vt:lpstr>2_Frame</vt:lpstr>
      <vt:lpstr>3_Frame</vt:lpstr>
      <vt:lpstr>Module 2: Enrolment and Notification</vt:lpstr>
      <vt:lpstr>Description of Changes</vt:lpstr>
      <vt:lpstr>Unified patient / episode search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view for PHI that are ART or DRTB Centre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Enrolment and Notification</dc:title>
  <dc:creator>Manu Mathew</dc:creator>
  <cp:lastModifiedBy>Tonmoy Tarun Dutta</cp:lastModifiedBy>
  <cp:revision>1</cp:revision>
  <dcterms:created xsi:type="dcterms:W3CDTF">2018-08-06T06:16:16Z</dcterms:created>
  <dcterms:modified xsi:type="dcterms:W3CDTF">2020-03-11T09:04:33Z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-78827780</vt:i4>
  </property>
  <property fmtid="{D5CDD505-2E9C-101B-9397-08002B2CF9AE}" pid="3" name="_NewReviewCycle">
    <vt:lpwstr/>
  </property>
  <property fmtid="{D5CDD505-2E9C-101B-9397-08002B2CF9AE}" pid="4" name="_EmailSubject">
    <vt:lpwstr>Training Material for Unified Patient Page and ART,DRTB</vt:lpwstr>
  </property>
  <property fmtid="{D5CDD505-2E9C-101B-9397-08002B2CF9AE}" pid="5" name="_AuthorEmail">
    <vt:lpwstr>tonmoy@everwell.org</vt:lpwstr>
  </property>
  <property fmtid="{D5CDD505-2E9C-101B-9397-08002B2CF9AE}" pid="6" name="_AuthorEmailDisplayName">
    <vt:lpwstr>Tonmoy Dutta</vt:lpwstr>
  </property>
</Properties>
</file>