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958" r:id="rId3"/>
    <p:sldId id="959" r:id="rId4"/>
    <p:sldId id="961" r:id="rId5"/>
    <p:sldId id="1002" r:id="rId6"/>
    <p:sldId id="101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1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5218C6-68E4-40F3-A4D7-858E1398DB60}" type="datetimeFigureOut">
              <a:rPr lang="en-IN" smtClean="0"/>
              <a:t>11-05-2023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363A7-2003-4F58-9078-A0DD33E54E51}" type="slidenum">
              <a:rPr lang="en-IN" smtClean="0"/>
              <a:t>‹#›</a:t>
            </a:fld>
            <a:endParaRPr lang="en-IN"/>
          </a:p>
        </p:txBody>
      </p:sp>
    </p:spTree>
    <p:extLst>
      <p:ext uri="{BB962C8B-B14F-4D97-AF65-F5344CB8AC3E}">
        <p14:creationId xmlns:p14="http://schemas.microsoft.com/office/powerpoint/2010/main" val="1953096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5943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1390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9847" y="1298448"/>
            <a:ext cx="10216461" cy="3255264"/>
          </a:xfrm>
        </p:spPr>
        <p:txBody>
          <a:bodyPr anchor="b">
            <a:normAutofit/>
          </a:bodyPr>
          <a:lstStyle>
            <a:lvl1pPr algn="l">
              <a:defRPr sz="5900" spc="-100" baseline="0">
                <a:solidFill>
                  <a:srgbClr val="000546"/>
                </a:solidFill>
              </a:defRPr>
            </a:lvl1pPr>
          </a:lstStyle>
          <a:p>
            <a:r>
              <a:rPr lang="en-US" dirty="0"/>
              <a:t>Click to edit Master title style</a:t>
            </a:r>
          </a:p>
        </p:txBody>
      </p:sp>
      <p:sp>
        <p:nvSpPr>
          <p:cNvPr id="3" name="Subtitle 2"/>
          <p:cNvSpPr>
            <a:spLocks noGrp="1"/>
          </p:cNvSpPr>
          <p:nvPr>
            <p:ph type="subTitle" idx="1"/>
          </p:nvPr>
        </p:nvSpPr>
        <p:spPr>
          <a:xfrm>
            <a:off x="1100014" y="4670246"/>
            <a:ext cx="10186293" cy="914400"/>
          </a:xfrm>
        </p:spPr>
        <p:txBody>
          <a:bodyPr anchor="t">
            <a:normAutofit/>
          </a:bodyPr>
          <a:lstStyle>
            <a:lvl1pPr marL="0" indent="0" algn="l">
              <a:buNone/>
              <a:defRPr sz="2200" cap="none" spc="0" baseline="0">
                <a:solidFill>
                  <a:srgbClr val="CC4B14"/>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IN"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9" name="Picture 8">
            <a:extLst>
              <a:ext uri="{FF2B5EF4-FFF2-40B4-BE49-F238E27FC236}">
                <a16:creationId xmlns:a16="http://schemas.microsoft.com/office/drawing/2014/main" id="{A8E212AD-7BDF-4F5A-97B5-D6C23DC2D9D0}"/>
              </a:ext>
            </a:extLst>
          </p:cNvPr>
          <p:cNvPicPr>
            <a:picLocks noChangeAspect="1"/>
          </p:cNvPicPr>
          <p:nvPr userDrawn="1"/>
        </p:nvPicPr>
        <p:blipFill>
          <a:blip r:embed="rId2"/>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2890268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IN"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0" name="Picture 9">
            <a:extLst>
              <a:ext uri="{FF2B5EF4-FFF2-40B4-BE49-F238E27FC236}">
                <a16:creationId xmlns:a16="http://schemas.microsoft.com/office/drawing/2014/main" id="{A5A70CCE-300C-43FA-9B52-15F45FEEAB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77599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IN"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0" name="Picture 9">
            <a:extLst>
              <a:ext uri="{FF2B5EF4-FFF2-40B4-BE49-F238E27FC236}">
                <a16:creationId xmlns:a16="http://schemas.microsoft.com/office/drawing/2014/main" id="{112C72B3-A82A-427D-8259-76A6E9BF1A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556780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9847" y="1298448"/>
            <a:ext cx="10216461" cy="3255264"/>
          </a:xfrm>
        </p:spPr>
        <p:txBody>
          <a:bodyPr anchor="b">
            <a:normAutofit/>
          </a:bodyPr>
          <a:lstStyle>
            <a:lvl1pPr algn="l">
              <a:defRPr sz="5900" spc="-100" baseline="0">
                <a:solidFill>
                  <a:srgbClr val="000546"/>
                </a:solidFill>
              </a:defRPr>
            </a:lvl1pPr>
          </a:lstStyle>
          <a:p>
            <a:r>
              <a:rPr lang="en-US" dirty="0"/>
              <a:t>Click to edit Master title style</a:t>
            </a:r>
          </a:p>
        </p:txBody>
      </p:sp>
      <p:sp>
        <p:nvSpPr>
          <p:cNvPr id="3" name="Subtitle 2"/>
          <p:cNvSpPr>
            <a:spLocks noGrp="1"/>
          </p:cNvSpPr>
          <p:nvPr>
            <p:ph type="subTitle" idx="1"/>
          </p:nvPr>
        </p:nvSpPr>
        <p:spPr>
          <a:xfrm>
            <a:off x="1100014" y="4670246"/>
            <a:ext cx="10186293" cy="914400"/>
          </a:xfrm>
        </p:spPr>
        <p:txBody>
          <a:bodyPr anchor="t">
            <a:normAutofit/>
          </a:bodyPr>
          <a:lstStyle>
            <a:lvl1pPr marL="0" indent="0" algn="l">
              <a:buNone/>
              <a:defRPr sz="2200" cap="none" spc="0" baseline="0">
                <a:solidFill>
                  <a:srgbClr val="CC4B14"/>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66D426-5B99-4009-B816-91CE10B8C909}" type="slidenum">
              <a:rPr lang="en-IN" smtClean="0"/>
              <a:t>‹#›</a:t>
            </a:fld>
            <a:endParaRPr lang="en-IN" dirty="0"/>
          </a:p>
        </p:txBody>
      </p:sp>
      <p:pic>
        <p:nvPicPr>
          <p:cNvPr id="9" name="Picture 8">
            <a:extLst>
              <a:ext uri="{FF2B5EF4-FFF2-40B4-BE49-F238E27FC236}">
                <a16:creationId xmlns:a16="http://schemas.microsoft.com/office/drawing/2014/main" id="{A8E212AD-7BDF-4F5A-97B5-D6C23DC2D9D0}"/>
              </a:ext>
            </a:extLst>
          </p:cNvPr>
          <p:cNvPicPr>
            <a:picLocks noChangeAspect="1"/>
          </p:cNvPicPr>
          <p:nvPr userDrawn="1"/>
        </p:nvPicPr>
        <p:blipFill>
          <a:blip r:embed="rId2"/>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4238518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00F46"/>
                </a:solidFill>
              </a:defRPr>
            </a:lvl1pPr>
            <a:lvl2pPr>
              <a:defRPr>
                <a:solidFill>
                  <a:srgbClr val="000F46"/>
                </a:solidFill>
              </a:defRPr>
            </a:lvl2pPr>
            <a:lvl3pPr>
              <a:defRPr>
                <a:solidFill>
                  <a:srgbClr val="000F46"/>
                </a:solidFill>
              </a:defRPr>
            </a:lvl3pPr>
            <a:lvl4pPr>
              <a:defRPr>
                <a:solidFill>
                  <a:srgbClr val="000F46"/>
                </a:solidFill>
              </a:defRPr>
            </a:lvl4pPr>
            <a:lvl5pPr>
              <a:defRPr>
                <a:solidFill>
                  <a:srgbClr val="000F4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5" name="Footer Placeholder 4"/>
          <p:cNvSpPr>
            <a:spLocks noGrp="1"/>
          </p:cNvSpPr>
          <p:nvPr>
            <p:ph type="ftr" sz="quarter" idx="11"/>
          </p:nvPr>
        </p:nvSpPr>
        <p:spPr>
          <a:xfrm>
            <a:off x="3869268" y="6356350"/>
            <a:ext cx="5911517" cy="365125"/>
          </a:xfrm>
        </p:spPr>
        <p:txBody>
          <a:bodyPr/>
          <a:lstStyle/>
          <a:p>
            <a:endParaRPr lang="en-IN" dirty="0"/>
          </a:p>
        </p:txBody>
      </p:sp>
      <p:sp>
        <p:nvSpPr>
          <p:cNvPr id="6" name="Slide Number Placeholder 5"/>
          <p:cNvSpPr>
            <a:spLocks noGrp="1"/>
          </p:cNvSpPr>
          <p:nvPr>
            <p:ph type="sldNum" sz="quarter" idx="12"/>
          </p:nvPr>
        </p:nvSpPr>
        <p:spPr/>
        <p:txBody>
          <a:bodyPr/>
          <a:lstStyle/>
          <a:p>
            <a:fld id="{E566D426-5B99-4009-B816-91CE10B8C909}" type="slidenum">
              <a:rPr lang="en-IN" smtClean="0"/>
              <a:t>‹#›</a:t>
            </a:fld>
            <a:endParaRPr lang="en-IN" dirty="0"/>
          </a:p>
        </p:txBody>
      </p:sp>
      <p:pic>
        <p:nvPicPr>
          <p:cNvPr id="7" name="Picture 6">
            <a:extLst>
              <a:ext uri="{FF2B5EF4-FFF2-40B4-BE49-F238E27FC236}">
                <a16:creationId xmlns:a16="http://schemas.microsoft.com/office/drawing/2014/main" id="{1EEB5D1E-B592-4073-B1FA-63D911255B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1473313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rgbClr val="000F46"/>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66D426-5B99-4009-B816-91CE10B8C909}" type="slidenum">
              <a:rPr lang="en-IN" smtClean="0"/>
              <a:t>‹#›</a:t>
            </a:fld>
            <a:endParaRPr lang="en-IN" dirty="0"/>
          </a:p>
        </p:txBody>
      </p:sp>
      <p:pic>
        <p:nvPicPr>
          <p:cNvPr id="8" name="Picture 7">
            <a:extLst>
              <a:ext uri="{FF2B5EF4-FFF2-40B4-BE49-F238E27FC236}">
                <a16:creationId xmlns:a16="http://schemas.microsoft.com/office/drawing/2014/main" id="{FF9EA425-4206-4864-A99F-860504ED8D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665225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9" name="Footer Placeholder 8"/>
          <p:cNvSpPr>
            <a:spLocks noGrp="1"/>
          </p:cNvSpPr>
          <p:nvPr>
            <p:ph type="ftr" sz="quarter" idx="11"/>
          </p:nvPr>
        </p:nvSpPr>
        <p:spPr/>
        <p:txBody>
          <a:bodyPr/>
          <a:lstStyle/>
          <a:p>
            <a:endParaRPr lang="en-IN" dirty="0"/>
          </a:p>
        </p:txBody>
      </p:sp>
      <p:sp>
        <p:nvSpPr>
          <p:cNvPr id="10" name="Slide Number Placeholder 9"/>
          <p:cNvSpPr>
            <a:spLocks noGrp="1"/>
          </p:cNvSpPr>
          <p:nvPr>
            <p:ph type="sldNum" sz="quarter" idx="12"/>
          </p:nvPr>
        </p:nvSpPr>
        <p:spPr/>
        <p:txBody>
          <a:bodyPr/>
          <a:lstStyle/>
          <a:p>
            <a:fld id="{E566D426-5B99-4009-B816-91CE10B8C909}" type="slidenum">
              <a:rPr lang="en-IN" smtClean="0"/>
              <a:t>‹#›</a:t>
            </a:fld>
            <a:endParaRPr lang="en-IN" dirty="0"/>
          </a:p>
        </p:txBody>
      </p:sp>
      <p:pic>
        <p:nvPicPr>
          <p:cNvPr id="11" name="Picture 10">
            <a:extLst>
              <a:ext uri="{FF2B5EF4-FFF2-40B4-BE49-F238E27FC236}">
                <a16:creationId xmlns:a16="http://schemas.microsoft.com/office/drawing/2014/main" id="{37F2223E-3C34-418B-A110-3485A94353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525152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11" name="Footer Placeholder 10"/>
          <p:cNvSpPr>
            <a:spLocks noGrp="1"/>
          </p:cNvSpPr>
          <p:nvPr>
            <p:ph type="ftr" sz="quarter" idx="11"/>
          </p:nvPr>
        </p:nvSpPr>
        <p:spPr/>
        <p:txBody>
          <a:bodyPr/>
          <a:lstStyle/>
          <a:p>
            <a:endParaRPr lang="en-IN" dirty="0"/>
          </a:p>
        </p:txBody>
      </p:sp>
      <p:sp>
        <p:nvSpPr>
          <p:cNvPr id="12" name="Slide Number Placeholder 11"/>
          <p:cNvSpPr>
            <a:spLocks noGrp="1"/>
          </p:cNvSpPr>
          <p:nvPr>
            <p:ph type="sldNum" sz="quarter" idx="12"/>
          </p:nvPr>
        </p:nvSpPr>
        <p:spPr/>
        <p:txBody>
          <a:bodyPr/>
          <a:lstStyle/>
          <a:p>
            <a:fld id="{E566D426-5B99-4009-B816-91CE10B8C909}" type="slidenum">
              <a:rPr lang="en-IN" smtClean="0"/>
              <a:t>‹#›</a:t>
            </a:fld>
            <a:endParaRPr lang="en-IN" dirty="0"/>
          </a:p>
        </p:txBody>
      </p:sp>
      <p:pic>
        <p:nvPicPr>
          <p:cNvPr id="13" name="Picture 12">
            <a:extLst>
              <a:ext uri="{FF2B5EF4-FFF2-40B4-BE49-F238E27FC236}">
                <a16:creationId xmlns:a16="http://schemas.microsoft.com/office/drawing/2014/main" id="{BF0A4563-71F1-4BBE-BEBD-39ED938053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055859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7" name="Footer Placeholder 6"/>
          <p:cNvSpPr>
            <a:spLocks noGrp="1"/>
          </p:cNvSpPr>
          <p:nvPr>
            <p:ph type="ftr" sz="quarter" idx="11"/>
          </p:nvPr>
        </p:nvSpPr>
        <p:spPr/>
        <p:txBody>
          <a:bodyPr/>
          <a:lstStyle/>
          <a:p>
            <a:endParaRPr lang="en-IN" dirty="0"/>
          </a:p>
        </p:txBody>
      </p:sp>
      <p:sp>
        <p:nvSpPr>
          <p:cNvPr id="8" name="Slide Number Placeholder 7"/>
          <p:cNvSpPr>
            <a:spLocks noGrp="1"/>
          </p:cNvSpPr>
          <p:nvPr>
            <p:ph type="sldNum" sz="quarter" idx="12"/>
          </p:nvPr>
        </p:nvSpPr>
        <p:spPr/>
        <p:txBody>
          <a:bodyPr/>
          <a:lstStyle/>
          <a:p>
            <a:fld id="{E566D426-5B99-4009-B816-91CE10B8C909}" type="slidenum">
              <a:rPr lang="en-IN" smtClean="0"/>
              <a:t>‹#›</a:t>
            </a:fld>
            <a:endParaRPr lang="en-IN" dirty="0"/>
          </a:p>
        </p:txBody>
      </p:sp>
      <p:pic>
        <p:nvPicPr>
          <p:cNvPr id="9" name="Picture 8">
            <a:extLst>
              <a:ext uri="{FF2B5EF4-FFF2-40B4-BE49-F238E27FC236}">
                <a16:creationId xmlns:a16="http://schemas.microsoft.com/office/drawing/2014/main" id="{65BA24BE-C740-4D25-A3E5-75BB476288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13210996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566D426-5B99-4009-B816-91CE10B8C909}" type="slidenum">
              <a:rPr lang="en-IN" smtClean="0"/>
              <a:t>‹#›</a:t>
            </a:fld>
            <a:endParaRPr lang="en-IN" dirty="0"/>
          </a:p>
        </p:txBody>
      </p:sp>
      <p:pic>
        <p:nvPicPr>
          <p:cNvPr id="8" name="Picture 7">
            <a:extLst>
              <a:ext uri="{FF2B5EF4-FFF2-40B4-BE49-F238E27FC236}">
                <a16:creationId xmlns:a16="http://schemas.microsoft.com/office/drawing/2014/main" id="{35EBF547-C395-46D3-9E30-33E513BA5F24}"/>
              </a:ext>
            </a:extLst>
          </p:cNvPr>
          <p:cNvPicPr>
            <a:picLocks noChangeAspect="1"/>
          </p:cNvPicPr>
          <p:nvPr userDrawn="1"/>
        </p:nvPicPr>
        <p:blipFill>
          <a:blip r:embed="rId2"/>
          <a:stretch>
            <a:fillRect/>
          </a:stretch>
        </p:blipFill>
        <p:spPr>
          <a:xfrm>
            <a:off x="26938" y="6707875"/>
            <a:ext cx="12192000" cy="172586"/>
          </a:xfrm>
          <a:prstGeom prst="rect">
            <a:avLst/>
          </a:prstGeom>
        </p:spPr>
      </p:pic>
      <p:sp>
        <p:nvSpPr>
          <p:cNvPr id="9" name="Rectangle 8">
            <a:extLst>
              <a:ext uri="{FF2B5EF4-FFF2-40B4-BE49-F238E27FC236}">
                <a16:creationId xmlns:a16="http://schemas.microsoft.com/office/drawing/2014/main" id="{0E1907B8-2621-4BF9-988D-C28476625AB5}"/>
              </a:ext>
            </a:extLst>
          </p:cNvPr>
          <p:cNvSpPr/>
          <p:nvPr userDrawn="1"/>
        </p:nvSpPr>
        <p:spPr>
          <a:xfrm>
            <a:off x="11815864" y="758952"/>
            <a:ext cx="384048" cy="5330952"/>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8DE1C66B-6AF1-4A59-BD48-A10DCCAF6482}"/>
              </a:ext>
            </a:extLst>
          </p:cNvPr>
          <p:cNvSpPr/>
          <p:nvPr userDrawn="1"/>
        </p:nvSpPr>
        <p:spPr>
          <a:xfrm>
            <a:off x="1" y="758952"/>
            <a:ext cx="384048" cy="5330952"/>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dirty="0"/>
          </a:p>
        </p:txBody>
      </p:sp>
    </p:spTree>
    <p:extLst>
      <p:ext uri="{BB962C8B-B14F-4D97-AF65-F5344CB8AC3E}">
        <p14:creationId xmlns:p14="http://schemas.microsoft.com/office/powerpoint/2010/main" val="1020029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9" name="Footer Placeholder 8"/>
          <p:cNvSpPr>
            <a:spLocks noGrp="1"/>
          </p:cNvSpPr>
          <p:nvPr>
            <p:ph type="ftr" sz="quarter" idx="11"/>
          </p:nvPr>
        </p:nvSpPr>
        <p:spPr/>
        <p:txBody>
          <a:bodyPr/>
          <a:lstStyle/>
          <a:p>
            <a:endParaRPr lang="en-IN" dirty="0"/>
          </a:p>
        </p:txBody>
      </p:sp>
      <p:sp>
        <p:nvSpPr>
          <p:cNvPr id="10" name="Slide Number Placeholder 9"/>
          <p:cNvSpPr>
            <a:spLocks noGrp="1"/>
          </p:cNvSpPr>
          <p:nvPr>
            <p:ph type="sldNum" sz="quarter" idx="12"/>
          </p:nvPr>
        </p:nvSpPr>
        <p:spPr/>
        <p:txBody>
          <a:bodyPr/>
          <a:lstStyle/>
          <a:p>
            <a:fld id="{E566D426-5B99-4009-B816-91CE10B8C909}" type="slidenum">
              <a:rPr lang="en-IN" smtClean="0"/>
              <a:t>‹#›</a:t>
            </a:fld>
            <a:endParaRPr lang="en-IN" dirty="0"/>
          </a:p>
        </p:txBody>
      </p:sp>
      <p:pic>
        <p:nvPicPr>
          <p:cNvPr id="11" name="Picture 10">
            <a:extLst>
              <a:ext uri="{FF2B5EF4-FFF2-40B4-BE49-F238E27FC236}">
                <a16:creationId xmlns:a16="http://schemas.microsoft.com/office/drawing/2014/main" id="{C58036C1-B869-494C-B43E-49DE2A49B0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66663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00F46"/>
                </a:solidFill>
              </a:defRPr>
            </a:lvl1pPr>
            <a:lvl2pPr>
              <a:defRPr>
                <a:solidFill>
                  <a:srgbClr val="000F46"/>
                </a:solidFill>
              </a:defRPr>
            </a:lvl2pPr>
            <a:lvl3pPr>
              <a:defRPr>
                <a:solidFill>
                  <a:srgbClr val="000F46"/>
                </a:solidFill>
              </a:defRPr>
            </a:lvl3pPr>
            <a:lvl4pPr>
              <a:defRPr>
                <a:solidFill>
                  <a:srgbClr val="000F46"/>
                </a:solidFill>
              </a:defRPr>
            </a:lvl4pPr>
            <a:lvl5pPr>
              <a:defRPr>
                <a:solidFill>
                  <a:srgbClr val="000F4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5" name="Footer Placeholder 4"/>
          <p:cNvSpPr>
            <a:spLocks noGrp="1"/>
          </p:cNvSpPr>
          <p:nvPr>
            <p:ph type="ftr" sz="quarter" idx="11"/>
          </p:nvPr>
        </p:nvSpPr>
        <p:spPr>
          <a:xfrm>
            <a:off x="3869268" y="6356350"/>
            <a:ext cx="5911517" cy="365125"/>
          </a:xfrm>
        </p:spPr>
        <p:txBody>
          <a:bodyPr/>
          <a:lstStyle/>
          <a:p>
            <a:endParaRPr lang="en-IN"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7" name="Picture 6">
            <a:extLst>
              <a:ext uri="{FF2B5EF4-FFF2-40B4-BE49-F238E27FC236}">
                <a16:creationId xmlns:a16="http://schemas.microsoft.com/office/drawing/2014/main" id="{1EEB5D1E-B592-4073-B1FA-63D911255B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948748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9" name="Footer Placeholder 8"/>
          <p:cNvSpPr>
            <a:spLocks noGrp="1"/>
          </p:cNvSpPr>
          <p:nvPr>
            <p:ph type="ftr" sz="quarter" idx="11"/>
          </p:nvPr>
        </p:nvSpPr>
        <p:spPr>
          <a:xfrm>
            <a:off x="3499101" y="6356350"/>
            <a:ext cx="5911517" cy="365125"/>
          </a:xfrm>
        </p:spPr>
        <p:txBody>
          <a:bodyPr/>
          <a:lstStyle/>
          <a:p>
            <a:endParaRPr lang="en-IN" dirty="0"/>
          </a:p>
        </p:txBody>
      </p:sp>
      <p:sp>
        <p:nvSpPr>
          <p:cNvPr id="10" name="Slide Number Placeholder 9"/>
          <p:cNvSpPr>
            <a:spLocks noGrp="1"/>
          </p:cNvSpPr>
          <p:nvPr>
            <p:ph type="sldNum" sz="quarter" idx="12"/>
          </p:nvPr>
        </p:nvSpPr>
        <p:spPr/>
        <p:txBody>
          <a:bodyPr/>
          <a:lstStyle/>
          <a:p>
            <a:fld id="{E566D426-5B99-4009-B816-91CE10B8C909}" type="slidenum">
              <a:rPr lang="en-IN" smtClean="0"/>
              <a:t>‹#›</a:t>
            </a:fld>
            <a:endParaRPr lang="en-IN" dirty="0"/>
          </a:p>
        </p:txBody>
      </p:sp>
      <p:pic>
        <p:nvPicPr>
          <p:cNvPr id="11" name="Picture 10">
            <a:extLst>
              <a:ext uri="{FF2B5EF4-FFF2-40B4-BE49-F238E27FC236}">
                <a16:creationId xmlns:a16="http://schemas.microsoft.com/office/drawing/2014/main" id="{AACBA954-F8EA-4B94-97CC-780A6E1C610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8580598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566D426-5B99-4009-B816-91CE10B8C909}" type="slidenum">
              <a:rPr lang="en-IN" smtClean="0"/>
              <a:t>‹#›</a:t>
            </a:fld>
            <a:endParaRPr lang="en-IN" dirty="0"/>
          </a:p>
        </p:txBody>
      </p:sp>
      <p:pic>
        <p:nvPicPr>
          <p:cNvPr id="10" name="Picture 9">
            <a:extLst>
              <a:ext uri="{FF2B5EF4-FFF2-40B4-BE49-F238E27FC236}">
                <a16:creationId xmlns:a16="http://schemas.microsoft.com/office/drawing/2014/main" id="{A5A70CCE-300C-43FA-9B52-15F45FEEAB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13961605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4CD0-FC2C-42A0-8238-B5560E603626}" type="datetimeFigureOut">
              <a:rPr lang="en-IN" smtClean="0"/>
              <a:t>11-05-2023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566D426-5B99-4009-B816-91CE10B8C909}" type="slidenum">
              <a:rPr lang="en-IN" smtClean="0"/>
              <a:t>‹#›</a:t>
            </a:fld>
            <a:endParaRPr lang="en-IN" dirty="0"/>
          </a:p>
        </p:txBody>
      </p:sp>
      <p:pic>
        <p:nvPicPr>
          <p:cNvPr id="10" name="Picture 9">
            <a:extLst>
              <a:ext uri="{FF2B5EF4-FFF2-40B4-BE49-F238E27FC236}">
                <a16:creationId xmlns:a16="http://schemas.microsoft.com/office/drawing/2014/main" id="{112C72B3-A82A-427D-8259-76A6E9BF1A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4111" y="0"/>
            <a:ext cx="1455499" cy="586982"/>
          </a:xfrm>
          <a:prstGeom prst="rect">
            <a:avLst/>
          </a:prstGeom>
        </p:spPr>
      </p:pic>
      <p:pic>
        <p:nvPicPr>
          <p:cNvPr id="4" name="Picture 6">
            <a:extLst>
              <a:ext uri="{FF2B5EF4-FFF2-40B4-BE49-F238E27FC236}">
                <a16:creationId xmlns:a16="http://schemas.microsoft.com/office/drawing/2014/main" id="{78D78E69-F255-38E3-2380-4CE7332448A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84111" y="-3099769"/>
            <a:ext cx="1455499" cy="651716"/>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a:extLst>
              <a:ext uri="{FF2B5EF4-FFF2-40B4-BE49-F238E27FC236}">
                <a16:creationId xmlns:a16="http://schemas.microsoft.com/office/drawing/2014/main" id="{722004BB-4D05-7504-26BE-970F6114346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961024" y="73025"/>
            <a:ext cx="638175" cy="42862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a:extLst>
              <a:ext uri="{FF2B5EF4-FFF2-40B4-BE49-F238E27FC236}">
                <a16:creationId xmlns:a16="http://schemas.microsoft.com/office/drawing/2014/main" id="{581B8748-E379-164B-80C5-45596244374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465" y="82002"/>
            <a:ext cx="12763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8332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Full Width Head + Copy - Text Only">
  <p:cSld name="Full Width Head + Copy - Text Only">
    <p:spTree>
      <p:nvGrpSpPr>
        <p:cNvPr id="1" name="Shape 25"/>
        <p:cNvGrpSpPr/>
        <p:nvPr/>
      </p:nvGrpSpPr>
      <p:grpSpPr>
        <a:xfrm>
          <a:off x="0" y="0"/>
          <a:ext cx="0" cy="0"/>
          <a:chOff x="0" y="0"/>
          <a:chExt cx="0" cy="0"/>
        </a:xfrm>
      </p:grpSpPr>
      <p:sp>
        <p:nvSpPr>
          <p:cNvPr id="26" name="Google Shape;26;p19"/>
          <p:cNvSpPr txBox="1">
            <a:spLocks noGrp="1"/>
          </p:cNvSpPr>
          <p:nvPr>
            <p:ph type="body" idx="1"/>
          </p:nvPr>
        </p:nvSpPr>
        <p:spPr>
          <a:xfrm>
            <a:off x="486837" y="1718735"/>
            <a:ext cx="11106151" cy="4519084"/>
          </a:xfrm>
          <a:prstGeom prst="rect">
            <a:avLst/>
          </a:prstGeom>
          <a:noFill/>
          <a:ln>
            <a:noFill/>
          </a:ln>
        </p:spPr>
        <p:txBody>
          <a:bodyPr spcFirstLastPara="1" wrap="square" lIns="91425" tIns="45700" rIns="91425" bIns="45700" anchor="ctr" anchorCtr="0">
            <a:normAutofit/>
          </a:bodyPr>
          <a:lstStyle>
            <a:lvl1pPr marL="457200" lvl="0" indent="-347154" algn="l">
              <a:lnSpc>
                <a:spcPct val="90000"/>
              </a:lnSpc>
              <a:spcBef>
                <a:spcPts val="800"/>
              </a:spcBef>
              <a:spcAft>
                <a:spcPts val="0"/>
              </a:spcAft>
              <a:buSzPts val="1867"/>
              <a:buChar char="●"/>
              <a:defRPr sz="1867" b="0"/>
            </a:lvl1pPr>
            <a:lvl2pPr marL="914400" lvl="1" indent="-338645" algn="l">
              <a:lnSpc>
                <a:spcPct val="90000"/>
              </a:lnSpc>
              <a:spcBef>
                <a:spcPts val="800"/>
              </a:spcBef>
              <a:spcAft>
                <a:spcPts val="0"/>
              </a:spcAft>
              <a:buClr>
                <a:srgbClr val="6C8C1A"/>
              </a:buClr>
              <a:buSzPts val="1733"/>
              <a:buFont typeface="Noto Sans Symbols"/>
              <a:buChar char="▪"/>
              <a:defRPr sz="1733"/>
            </a:lvl2pPr>
            <a:lvl3pPr marL="1371600" lvl="2" indent="-330200" algn="l">
              <a:lnSpc>
                <a:spcPct val="90000"/>
              </a:lnSpc>
              <a:spcBef>
                <a:spcPts val="800"/>
              </a:spcBef>
              <a:spcAft>
                <a:spcPts val="0"/>
              </a:spcAft>
              <a:buClr>
                <a:srgbClr val="3086AB"/>
              </a:buClr>
              <a:buSzPts val="1600"/>
              <a:buFont typeface="Arial"/>
              <a:buChar char="•"/>
              <a:defRPr sz="1600"/>
            </a:lvl3pPr>
            <a:lvl4pPr marL="1828800" lvl="3" indent="-317500" algn="l">
              <a:lnSpc>
                <a:spcPct val="90000"/>
              </a:lnSpc>
              <a:spcBef>
                <a:spcPts val="800"/>
              </a:spcBef>
              <a:spcAft>
                <a:spcPts val="0"/>
              </a:spcAft>
              <a:buSzPts val="1400"/>
              <a:buFont typeface="Arial"/>
              <a:buChar char="-"/>
              <a:defRPr/>
            </a:lvl4pPr>
            <a:lvl5pPr marL="2286000" lvl="4" indent="-317500" algn="l">
              <a:lnSpc>
                <a:spcPct val="90000"/>
              </a:lnSpc>
              <a:spcBef>
                <a:spcPts val="800"/>
              </a:spcBef>
              <a:spcAft>
                <a:spcPts val="0"/>
              </a:spcAft>
              <a:buSzPts val="14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dirty="0"/>
          </a:p>
        </p:txBody>
      </p:sp>
      <p:sp>
        <p:nvSpPr>
          <p:cNvPr id="27" name="Google Shape;27;p19"/>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9"/>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pPr marL="0" lvl="0" indent="0" algn="r" rtl="0">
              <a:spcBef>
                <a:spcPts val="0"/>
              </a:spcBef>
              <a:spcAft>
                <a:spcPts val="0"/>
              </a:spcAft>
              <a:buNone/>
            </a:pPr>
            <a:fld id="{00000000-1234-1234-1234-123412341234}" type="slidenum">
              <a:rPr lang="en-IN"/>
              <a:t>‹#›</a:t>
            </a:fld>
            <a:endParaRPr/>
          </a:p>
        </p:txBody>
      </p:sp>
      <p:sp>
        <p:nvSpPr>
          <p:cNvPr id="29" name="Google Shape;29;p19"/>
          <p:cNvSpPr txBox="1">
            <a:spLocks noGrp="1"/>
          </p:cNvSpPr>
          <p:nvPr>
            <p:ph type="title"/>
          </p:nvPr>
        </p:nvSpPr>
        <p:spPr>
          <a:xfrm>
            <a:off x="486837" y="646262"/>
            <a:ext cx="11106151" cy="69757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3600"/>
              <a:buFont typeface="Corbe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6146" name="Picture 2">
            <a:extLst>
              <a:ext uri="{FF2B5EF4-FFF2-40B4-BE49-F238E27FC236}">
                <a16:creationId xmlns:a16="http://schemas.microsoft.com/office/drawing/2014/main" id="{5BE922A5-41F2-5BAB-28C5-EF9BE7AED1A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74762"/>
            <a:ext cx="1276350" cy="5715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B01372F2-7BE0-834B-EF17-19036F49413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99598" y="146200"/>
            <a:ext cx="638175" cy="428625"/>
          </a:xfrm>
          <a:prstGeom prst="rect">
            <a:avLst/>
          </a:prstGeom>
          <a:noFill/>
          <a:extLst>
            <a:ext uri="{909E8E84-426E-40DD-AFC4-6F175D3DCCD1}">
              <a14:hiddenFill xmlns:a14="http://schemas.microsoft.com/office/drawing/2010/main">
                <a:solidFill>
                  <a:srgbClr val="FFFFFF"/>
                </a:solidFill>
              </a14:hiddenFill>
            </a:ext>
          </a:extLst>
        </p:spPr>
      </p:pic>
      <p:pic>
        <p:nvPicPr>
          <p:cNvPr id="2" name="Google Shape;321;p12">
            <a:extLst>
              <a:ext uri="{FF2B5EF4-FFF2-40B4-BE49-F238E27FC236}">
                <a16:creationId xmlns:a16="http://schemas.microsoft.com/office/drawing/2014/main" id="{5B4E5EEC-9B2D-3146-51F1-185441D09236}"/>
              </a:ext>
            </a:extLst>
          </p:cNvPr>
          <p:cNvPicPr preferRelativeResize="0"/>
          <p:nvPr userDrawn="1"/>
        </p:nvPicPr>
        <p:blipFill rotWithShape="1">
          <a:blip r:embed="rId4">
            <a:alphaModFix/>
          </a:blip>
          <a:srcRect/>
          <a:stretch/>
        </p:blipFill>
        <p:spPr>
          <a:xfrm>
            <a:off x="5174813" y="-70059"/>
            <a:ext cx="1545302" cy="743004"/>
          </a:xfrm>
          <a:prstGeom prst="rect">
            <a:avLst/>
          </a:prstGeom>
          <a:noFill/>
          <a:ln>
            <a:noFill/>
          </a:ln>
        </p:spPr>
      </p:pic>
    </p:spTree>
    <p:extLst>
      <p:ext uri="{BB962C8B-B14F-4D97-AF65-F5344CB8AC3E}">
        <p14:creationId xmlns:p14="http://schemas.microsoft.com/office/powerpoint/2010/main" val="4291205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rgbClr val="000F46"/>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IN"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8" name="Picture 7">
            <a:extLst>
              <a:ext uri="{FF2B5EF4-FFF2-40B4-BE49-F238E27FC236}">
                <a16:creationId xmlns:a16="http://schemas.microsoft.com/office/drawing/2014/main" id="{FF9EA425-4206-4864-A99F-860504ED8D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2823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IN"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1" name="Picture 10">
            <a:extLst>
              <a:ext uri="{FF2B5EF4-FFF2-40B4-BE49-F238E27FC236}">
                <a16:creationId xmlns:a16="http://schemas.microsoft.com/office/drawing/2014/main" id="{37F2223E-3C34-418B-A110-3485A94353B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1661" y="40393"/>
            <a:ext cx="1455499" cy="644772"/>
          </a:xfrm>
          <a:prstGeom prst="rect">
            <a:avLst/>
          </a:prstGeom>
        </p:spPr>
      </p:pic>
      <p:pic>
        <p:nvPicPr>
          <p:cNvPr id="5" name="Picture 6">
            <a:extLst>
              <a:ext uri="{FF2B5EF4-FFF2-40B4-BE49-F238E27FC236}">
                <a16:creationId xmlns:a16="http://schemas.microsoft.com/office/drawing/2014/main" id="{A4C0D136-5868-D004-576D-54231F9C005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627" y="31663"/>
            <a:ext cx="1455499" cy="65171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a:extLst>
              <a:ext uri="{FF2B5EF4-FFF2-40B4-BE49-F238E27FC236}">
                <a16:creationId xmlns:a16="http://schemas.microsoft.com/office/drawing/2014/main" id="{9EF90EE4-34B7-F3B2-341D-B8CF907CE3E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761423" y="136525"/>
            <a:ext cx="638175"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669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11" name="Footer Placeholder 10"/>
          <p:cNvSpPr>
            <a:spLocks noGrp="1"/>
          </p:cNvSpPr>
          <p:nvPr>
            <p:ph type="ftr" sz="quarter" idx="11"/>
          </p:nvPr>
        </p:nvSpPr>
        <p:spPr/>
        <p:txBody>
          <a:bodyPr/>
          <a:lstStyle/>
          <a:p>
            <a:endParaRPr lang="en-IN" dirty="0">
              <a:solidFill>
                <a:srgbClr val="000000">
                  <a:lumMod val="50000"/>
                  <a:lumOff val="50000"/>
                </a:srgbClr>
              </a:solidFill>
            </a:endParaRPr>
          </a:p>
        </p:txBody>
      </p:sp>
      <p:sp>
        <p:nvSpPr>
          <p:cNvPr id="12" name="Slide Number Placeholder 11"/>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3" name="Picture 12">
            <a:extLst>
              <a:ext uri="{FF2B5EF4-FFF2-40B4-BE49-F238E27FC236}">
                <a16:creationId xmlns:a16="http://schemas.microsoft.com/office/drawing/2014/main" id="{BF0A4563-71F1-4BBE-BEBD-39ED938053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494868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7" name="Footer Placeholder 6"/>
          <p:cNvSpPr>
            <a:spLocks noGrp="1"/>
          </p:cNvSpPr>
          <p:nvPr>
            <p:ph type="ftr" sz="quarter" idx="11"/>
          </p:nvPr>
        </p:nvSpPr>
        <p:spPr/>
        <p:txBody>
          <a:bodyPr/>
          <a:lstStyle/>
          <a:p>
            <a:endParaRPr lang="en-IN" dirty="0">
              <a:solidFill>
                <a:srgbClr val="000000">
                  <a:lumMod val="50000"/>
                  <a:lumOff val="50000"/>
                </a:srgbClr>
              </a:solidFill>
            </a:endParaRPr>
          </a:p>
        </p:txBody>
      </p:sp>
      <p:sp>
        <p:nvSpPr>
          <p:cNvPr id="8" name="Slide Number Placeholder 7"/>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9" name="Picture 8">
            <a:extLst>
              <a:ext uri="{FF2B5EF4-FFF2-40B4-BE49-F238E27FC236}">
                <a16:creationId xmlns:a16="http://schemas.microsoft.com/office/drawing/2014/main" id="{65BA24BE-C740-4D25-A3E5-75BB476288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2145942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6" name="Footer Placeholder 5"/>
          <p:cNvSpPr>
            <a:spLocks noGrp="1"/>
          </p:cNvSpPr>
          <p:nvPr>
            <p:ph type="ftr" sz="quarter" idx="11"/>
          </p:nvPr>
        </p:nvSpPr>
        <p:spPr/>
        <p:txBody>
          <a:bodyPr/>
          <a:lstStyle/>
          <a:p>
            <a:endParaRPr lang="en-IN" dirty="0">
              <a:solidFill>
                <a:srgbClr val="000000">
                  <a:lumMod val="50000"/>
                  <a:lumOff val="50000"/>
                </a:srgbClr>
              </a:solidFill>
            </a:endParaRPr>
          </a:p>
        </p:txBody>
      </p:sp>
      <p:sp>
        <p:nvSpPr>
          <p:cNvPr id="7" name="Slide Number Placeholder 6"/>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8" name="Picture 7">
            <a:extLst>
              <a:ext uri="{FF2B5EF4-FFF2-40B4-BE49-F238E27FC236}">
                <a16:creationId xmlns:a16="http://schemas.microsoft.com/office/drawing/2014/main" id="{35EBF547-C395-46D3-9E30-33E513BA5F24}"/>
              </a:ext>
            </a:extLst>
          </p:cNvPr>
          <p:cNvPicPr>
            <a:picLocks noChangeAspect="1"/>
          </p:cNvPicPr>
          <p:nvPr userDrawn="1"/>
        </p:nvPicPr>
        <p:blipFill>
          <a:blip r:embed="rId2"/>
          <a:stretch>
            <a:fillRect/>
          </a:stretch>
        </p:blipFill>
        <p:spPr>
          <a:xfrm>
            <a:off x="26938" y="6707875"/>
            <a:ext cx="12192000" cy="172586"/>
          </a:xfrm>
          <a:prstGeom prst="rect">
            <a:avLst/>
          </a:prstGeom>
        </p:spPr>
      </p:pic>
      <p:sp>
        <p:nvSpPr>
          <p:cNvPr id="9" name="Rectangle 8">
            <a:extLst>
              <a:ext uri="{FF2B5EF4-FFF2-40B4-BE49-F238E27FC236}">
                <a16:creationId xmlns:a16="http://schemas.microsoft.com/office/drawing/2014/main" id="{0E1907B8-2621-4BF9-988D-C28476625AB5}"/>
              </a:ext>
            </a:extLst>
          </p:cNvPr>
          <p:cNvSpPr/>
          <p:nvPr userDrawn="1"/>
        </p:nvSpPr>
        <p:spPr>
          <a:xfrm>
            <a:off x="11815864" y="758952"/>
            <a:ext cx="384048" cy="5330952"/>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8DE1C66B-6AF1-4A59-BD48-A10DCCAF6482}"/>
              </a:ext>
            </a:extLst>
          </p:cNvPr>
          <p:cNvSpPr/>
          <p:nvPr userDrawn="1"/>
        </p:nvSpPr>
        <p:spPr>
          <a:xfrm>
            <a:off x="1" y="758952"/>
            <a:ext cx="384048" cy="5330952"/>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a:buClrTx/>
              <a:buFontTx/>
              <a:buNone/>
            </a:pPr>
            <a:endParaRPr lang="en-IN" sz="1800" kern="1200" dirty="0">
              <a:solidFill>
                <a:srgbClr val="FFFFFF"/>
              </a:solidFill>
            </a:endParaRPr>
          </a:p>
        </p:txBody>
      </p:sp>
    </p:spTree>
    <p:extLst>
      <p:ext uri="{BB962C8B-B14F-4D97-AF65-F5344CB8AC3E}">
        <p14:creationId xmlns:p14="http://schemas.microsoft.com/office/powerpoint/2010/main" val="61037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IN"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1" name="Picture 10">
            <a:extLst>
              <a:ext uri="{FF2B5EF4-FFF2-40B4-BE49-F238E27FC236}">
                <a16:creationId xmlns:a16="http://schemas.microsoft.com/office/drawing/2014/main" id="{C58036C1-B869-494C-B43E-49DE2A49B0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70591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A444CD0-FC2C-42A0-8238-B5560E603626}" type="datetimeFigureOut">
              <a:rPr lang="en-IN" smtClean="0">
                <a:solidFill>
                  <a:srgbClr val="000000">
                    <a:lumMod val="50000"/>
                    <a:lumOff val="50000"/>
                  </a:srgbClr>
                </a:solidFill>
              </a:rPr>
              <a:pPr/>
              <a:t>11-05-2023</a:t>
            </a:fld>
            <a:endParaRPr lang="en-IN" dirty="0">
              <a:solidFill>
                <a:srgbClr val="000000">
                  <a:lumMod val="50000"/>
                  <a:lumOff val="50000"/>
                </a:srgbClr>
              </a:solidFill>
            </a:endParaRPr>
          </a:p>
        </p:txBody>
      </p:sp>
      <p:sp>
        <p:nvSpPr>
          <p:cNvPr id="9" name="Footer Placeholder 8"/>
          <p:cNvSpPr>
            <a:spLocks noGrp="1"/>
          </p:cNvSpPr>
          <p:nvPr>
            <p:ph type="ftr" sz="quarter" idx="11"/>
          </p:nvPr>
        </p:nvSpPr>
        <p:spPr>
          <a:xfrm>
            <a:off x="3499101" y="6356350"/>
            <a:ext cx="5911517" cy="365125"/>
          </a:xfrm>
        </p:spPr>
        <p:txBody>
          <a:bodyPr/>
          <a:lstStyle/>
          <a:p>
            <a:endParaRPr lang="en-IN"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E566D426-5B99-4009-B816-91CE10B8C909}" type="slidenum">
              <a:rPr lang="en-IN" smtClean="0">
                <a:solidFill>
                  <a:srgbClr val="40BAD2"/>
                </a:solidFill>
              </a:rPr>
              <a:pPr/>
              <a:t>‹#›</a:t>
            </a:fld>
            <a:endParaRPr lang="en-IN" dirty="0">
              <a:solidFill>
                <a:srgbClr val="40BAD2"/>
              </a:solidFill>
            </a:endParaRPr>
          </a:p>
        </p:txBody>
      </p:sp>
      <p:pic>
        <p:nvPicPr>
          <p:cNvPr id="11" name="Picture 10">
            <a:extLst>
              <a:ext uri="{FF2B5EF4-FFF2-40B4-BE49-F238E27FC236}">
                <a16:creationId xmlns:a16="http://schemas.microsoft.com/office/drawing/2014/main" id="{AACBA954-F8EA-4B94-97CC-780A6E1C610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8152" y="0"/>
            <a:ext cx="1823778" cy="735504"/>
          </a:xfrm>
          <a:prstGeom prst="rect">
            <a:avLst/>
          </a:prstGeom>
        </p:spPr>
      </p:pic>
    </p:spTree>
    <p:extLst>
      <p:ext uri="{BB962C8B-B14F-4D97-AF65-F5344CB8AC3E}">
        <p14:creationId xmlns:p14="http://schemas.microsoft.com/office/powerpoint/2010/main" val="396363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FE7A1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a:buClrTx/>
              <a:buFontTx/>
              <a:buNone/>
            </a:pPr>
            <a:endParaRPr lang="en-IN" sz="1800" kern="1200" dirty="0">
              <a:solidFill>
                <a:srgbClr val="FFFFFF"/>
              </a:solidFill>
            </a:endParaRPr>
          </a:p>
        </p:txBody>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000F4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defTabSz="457200">
              <a:buClrTx/>
              <a:buFontTx/>
              <a:buNone/>
            </a:pPr>
            <a:fld id="{4A444CD0-FC2C-42A0-8238-B5560E603626}" type="datetimeFigureOut">
              <a:rPr lang="en-IN" kern="1200" smtClean="0">
                <a:solidFill>
                  <a:srgbClr val="000000">
                    <a:lumMod val="50000"/>
                    <a:lumOff val="50000"/>
                  </a:srgbClr>
                </a:solidFill>
                <a:latin typeface="Corbel"/>
                <a:ea typeface="+mn-ea"/>
                <a:cs typeface="+mn-cs"/>
              </a:rPr>
              <a:pPr defTabSz="457200">
                <a:buClrTx/>
                <a:buFontTx/>
                <a:buNone/>
              </a:pPr>
              <a:t>11-05-2023</a:t>
            </a:fld>
            <a:endParaRPr lang="en-IN" kern="1200" dirty="0">
              <a:solidFill>
                <a:srgbClr val="000000">
                  <a:lumMod val="50000"/>
                  <a:lumOff val="50000"/>
                </a:srgbClr>
              </a:solidFill>
              <a:latin typeface="Corbel"/>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defTabSz="457200">
              <a:buClrTx/>
              <a:buFontTx/>
              <a:buNone/>
            </a:pPr>
            <a:endParaRPr lang="en-IN" kern="1200" dirty="0">
              <a:solidFill>
                <a:srgbClr val="000000">
                  <a:lumMod val="50000"/>
                  <a:lumOff val="50000"/>
                </a:srgbClr>
              </a:solidFill>
              <a:latin typeface="Corbel"/>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defTabSz="457200">
              <a:buClrTx/>
              <a:buFontTx/>
              <a:buNone/>
            </a:pPr>
            <a:fld id="{E566D426-5B99-4009-B816-91CE10B8C909}" type="slidenum">
              <a:rPr lang="en-IN" kern="1200" smtClean="0">
                <a:solidFill>
                  <a:srgbClr val="40BAD2"/>
                </a:solidFill>
                <a:latin typeface="Corbel"/>
                <a:ea typeface="+mn-ea"/>
                <a:cs typeface="+mn-cs"/>
              </a:rPr>
              <a:pPr defTabSz="457200">
                <a:buClrTx/>
                <a:buFontTx/>
                <a:buNone/>
              </a:pPr>
              <a:t>‹#›</a:t>
            </a:fld>
            <a:endParaRPr lang="en-IN" kern="1200" dirty="0">
              <a:solidFill>
                <a:srgbClr val="40BAD2"/>
              </a:solidFill>
              <a:latin typeface="Corbel"/>
              <a:ea typeface="+mn-ea"/>
              <a:cs typeface="+mn-cs"/>
            </a:endParaRPr>
          </a:p>
        </p:txBody>
      </p:sp>
      <p:pic>
        <p:nvPicPr>
          <p:cNvPr id="9" name="Picture 8">
            <a:extLst>
              <a:ext uri="{FF2B5EF4-FFF2-40B4-BE49-F238E27FC236}">
                <a16:creationId xmlns:a16="http://schemas.microsoft.com/office/drawing/2014/main" id="{4DA8B1C3-5324-4B70-90AE-CE586592B290}"/>
              </a:ext>
            </a:extLst>
          </p:cNvPr>
          <p:cNvPicPr>
            <a:picLocks noChangeAspect="1"/>
          </p:cNvPicPr>
          <p:nvPr userDrawn="1"/>
        </p:nvPicPr>
        <p:blipFill>
          <a:blip r:embed="rId13"/>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3587060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rgbClr val="000F46"/>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rgbClr val="000F46"/>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rgbClr val="000F46"/>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userDrawn="1"/>
        </p:nvSpPr>
        <p:spPr>
          <a:xfrm>
            <a:off x="0" y="1452906"/>
            <a:ext cx="108000" cy="4392000"/>
          </a:xfrm>
          <a:prstGeom prst="rect">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A444CD0-FC2C-42A0-8238-B5560E603626}" type="datetimeFigureOut">
              <a:rPr lang="en-IN" smtClean="0"/>
              <a:t>11-05-2023</a:t>
            </a:fld>
            <a:endParaRPr lang="en-IN"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IN"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E566D426-5B99-4009-B816-91CE10B8C909}" type="slidenum">
              <a:rPr lang="en-IN" smtClean="0"/>
              <a:t>‹#›</a:t>
            </a:fld>
            <a:endParaRPr lang="en-IN" dirty="0"/>
          </a:p>
        </p:txBody>
      </p:sp>
      <p:pic>
        <p:nvPicPr>
          <p:cNvPr id="9" name="Picture 8">
            <a:extLst>
              <a:ext uri="{FF2B5EF4-FFF2-40B4-BE49-F238E27FC236}">
                <a16:creationId xmlns:a16="http://schemas.microsoft.com/office/drawing/2014/main" id="{4DA8B1C3-5324-4B70-90AE-CE586592B290}"/>
              </a:ext>
            </a:extLst>
          </p:cNvPr>
          <p:cNvPicPr>
            <a:picLocks noChangeAspect="1"/>
          </p:cNvPicPr>
          <p:nvPr userDrawn="1"/>
        </p:nvPicPr>
        <p:blipFill>
          <a:blip r:embed="rId14"/>
          <a:stretch>
            <a:fillRect/>
          </a:stretch>
        </p:blipFill>
        <p:spPr>
          <a:xfrm>
            <a:off x="26938" y="6707875"/>
            <a:ext cx="12192000" cy="172586"/>
          </a:xfrm>
          <a:prstGeom prst="rect">
            <a:avLst/>
          </a:prstGeom>
        </p:spPr>
      </p:pic>
    </p:spTree>
    <p:extLst>
      <p:ext uri="{BB962C8B-B14F-4D97-AF65-F5344CB8AC3E}">
        <p14:creationId xmlns:p14="http://schemas.microsoft.com/office/powerpoint/2010/main" val="6476816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rgbClr val="000F46"/>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rgbClr val="000F46"/>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rgbClr val="000F46"/>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rgbClr val="000F46"/>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9A2E1AC-6074-DC28-EF73-1A811349F0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4665" y="-3075709"/>
            <a:ext cx="1276350" cy="57150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3">
            <a:extLst>
              <a:ext uri="{FF2B5EF4-FFF2-40B4-BE49-F238E27FC236}">
                <a16:creationId xmlns:a16="http://schemas.microsoft.com/office/drawing/2014/main" id="{1615B826-DD59-AD8D-854F-4DEEAEDB7127}"/>
              </a:ext>
            </a:extLst>
          </p:cNvPr>
          <p:cNvSpPr>
            <a:spLocks noGrp="1"/>
          </p:cNvSpPr>
          <p:nvPr>
            <p:ph type="title"/>
          </p:nvPr>
        </p:nvSpPr>
        <p:spPr>
          <a:xfrm>
            <a:off x="3867912" y="1298448"/>
            <a:ext cx="7315200" cy="3255264"/>
          </a:xfrm>
        </p:spPr>
        <p:txBody>
          <a:bodyPr>
            <a:normAutofit/>
          </a:bodyPr>
          <a:lstStyle/>
          <a:p>
            <a:r>
              <a:rPr lang="en-US" dirty="0">
                <a:solidFill>
                  <a:schemeClr val="tx1"/>
                </a:solidFill>
              </a:rPr>
              <a:t>Updation of Triggers for  TB Preventive Therapy (TPT) workflows</a:t>
            </a:r>
            <a:endParaRPr lang="en-IN" dirty="0">
              <a:solidFill>
                <a:schemeClr val="tx1"/>
              </a:solidFill>
            </a:endParaRPr>
          </a:p>
        </p:txBody>
      </p:sp>
    </p:spTree>
    <p:extLst>
      <p:ext uri="{BB962C8B-B14F-4D97-AF65-F5344CB8AC3E}">
        <p14:creationId xmlns:p14="http://schemas.microsoft.com/office/powerpoint/2010/main" val="326288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EFC5DA-1C0C-47B2-AC6B-DC3FA2788978}"/>
              </a:ext>
            </a:extLst>
          </p:cNvPr>
          <p:cNvSpPr>
            <a:spLocks noGrp="1"/>
          </p:cNvSpPr>
          <p:nvPr>
            <p:ph type="title"/>
          </p:nvPr>
        </p:nvSpPr>
        <p:spPr>
          <a:xfrm>
            <a:off x="252919" y="1076633"/>
            <a:ext cx="2947482" cy="4648388"/>
          </a:xfrm>
        </p:spPr>
        <p:txBody>
          <a:bodyPr/>
          <a:lstStyle/>
          <a:p>
            <a:r>
              <a:rPr lang="en-IN" dirty="0"/>
              <a:t>Background</a:t>
            </a:r>
          </a:p>
        </p:txBody>
      </p:sp>
      <p:sp>
        <p:nvSpPr>
          <p:cNvPr id="5" name="Content Placeholder 4">
            <a:extLst>
              <a:ext uri="{FF2B5EF4-FFF2-40B4-BE49-F238E27FC236}">
                <a16:creationId xmlns:a16="http://schemas.microsoft.com/office/drawing/2014/main" id="{62FE4D56-23FE-47C4-9D5C-A31DC4CE40CA}"/>
              </a:ext>
            </a:extLst>
          </p:cNvPr>
          <p:cNvSpPr>
            <a:spLocks noGrp="1"/>
          </p:cNvSpPr>
          <p:nvPr>
            <p:ph sz="half" idx="1"/>
          </p:nvPr>
        </p:nvSpPr>
        <p:spPr>
          <a:xfrm>
            <a:off x="3563113" y="776797"/>
            <a:ext cx="8060851" cy="5172635"/>
          </a:xfrm>
        </p:spPr>
        <p:txBody>
          <a:bodyPr>
            <a:normAutofit/>
          </a:bodyPr>
          <a:lstStyle/>
          <a:p>
            <a:r>
              <a:rPr lang="en-IN" sz="2400" b="0" i="0" u="none" strike="noStrike" dirty="0">
                <a:solidFill>
                  <a:srgbClr val="000000"/>
                </a:solidFill>
                <a:effectLst/>
                <a:latin typeface="Arial" panose="020B0604020202020204" pitchFamily="34" charset="0"/>
              </a:rPr>
              <a:t>Earlier, TB Preventive Therapy (TPT) workflows on Ni-</a:t>
            </a:r>
            <a:r>
              <a:rPr lang="en-IN" sz="2400" b="0" i="0" u="none" strike="noStrike" dirty="0" err="1">
                <a:solidFill>
                  <a:srgbClr val="000000"/>
                </a:solidFill>
                <a:effectLst/>
                <a:latin typeface="Arial" panose="020B0604020202020204" pitchFamily="34" charset="0"/>
              </a:rPr>
              <a:t>kshay</a:t>
            </a:r>
            <a:r>
              <a:rPr lang="en-IN" sz="2400" b="0" i="0" u="none" strike="noStrike" dirty="0">
                <a:solidFill>
                  <a:srgbClr val="000000"/>
                </a:solidFill>
                <a:effectLst/>
                <a:latin typeface="Arial" panose="020B0604020202020204" pitchFamily="34" charset="0"/>
              </a:rPr>
              <a:t> were triggered by six specific risk factors, which were 'Contact of TB Patients', 'Patient on immunosuppressants', 'Silicosis', 'Anti-TNF treatment', 'Dialysis', and 'Transplantation'. </a:t>
            </a:r>
            <a:endParaRPr lang="en-IN" sz="2800" dirty="0">
              <a:effectLst/>
            </a:endParaRPr>
          </a:p>
          <a:p>
            <a:r>
              <a:rPr lang="en-US" sz="2400" b="0" i="0" u="none" strike="noStrike" dirty="0">
                <a:solidFill>
                  <a:srgbClr val="000000"/>
                </a:solidFill>
                <a:effectLst/>
                <a:latin typeface="Arial" panose="020B0604020202020204" pitchFamily="34" charset="0"/>
              </a:rPr>
              <a:t>In 2023-24, the program priority for TPT is institution-based mapping of other risk groups for TPT by districts. To ensure that all eligible individuals receive preventive treatment, the list of triggers for TPT workflows has been updated on Ni-</a:t>
            </a:r>
            <a:r>
              <a:rPr lang="en-US" sz="2400" b="0" i="0" u="none" strike="noStrike" dirty="0" err="1">
                <a:solidFill>
                  <a:srgbClr val="000000"/>
                </a:solidFill>
                <a:effectLst/>
                <a:latin typeface="Arial" panose="020B0604020202020204" pitchFamily="34" charset="0"/>
              </a:rPr>
              <a:t>kshay</a:t>
            </a:r>
            <a:r>
              <a:rPr lang="en-US" sz="2400" b="0" i="0" u="none" strike="noStrike" dirty="0">
                <a:solidFill>
                  <a:srgbClr val="000000"/>
                </a:solidFill>
                <a:effectLst/>
                <a:latin typeface="Arial" panose="020B0604020202020204" pitchFamily="34" charset="0"/>
              </a:rPr>
              <a:t> to include all risk factors, including HIV status to be either positive or reactive.</a:t>
            </a:r>
            <a:endParaRPr lang="en-US" sz="2800" dirty="0">
              <a:effectLst/>
            </a:endParaRPr>
          </a:p>
          <a:p>
            <a:endParaRPr lang="en-IN" sz="3200" dirty="0">
              <a:latin typeface="Arial" panose="020B060402020202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B9A2E1AC-6074-DC28-EF73-1A811349F0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4665" y="-3075709"/>
            <a:ext cx="1276350"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82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E30E2E-DB64-9B88-A11A-8ADA80484353}"/>
              </a:ext>
            </a:extLst>
          </p:cNvPr>
          <p:cNvSpPr>
            <a:spLocks noGrp="1"/>
          </p:cNvSpPr>
          <p:nvPr>
            <p:ph sz="half" idx="1"/>
          </p:nvPr>
        </p:nvSpPr>
        <p:spPr>
          <a:xfrm>
            <a:off x="3906982" y="868680"/>
            <a:ext cx="7633854" cy="5120640"/>
          </a:xfrm>
        </p:spPr>
        <p:txBody>
          <a:bodyPr anchor="t"/>
          <a:lstStyle/>
          <a:p>
            <a:pPr marL="0" indent="0">
              <a:spcBef>
                <a:spcPts val="0"/>
              </a:spcBef>
              <a:buNone/>
            </a:pPr>
            <a:r>
              <a:rPr lang="en-US" sz="2000" b="0" i="0" u="none" strike="noStrike" dirty="0">
                <a:solidFill>
                  <a:srgbClr val="000000"/>
                </a:solidFill>
                <a:effectLst/>
                <a:latin typeface="Arial" panose="020B0604020202020204" pitchFamily="34" charset="0"/>
              </a:rPr>
              <a:t>The list of Key Population/Risk Factors that can trigger TPT workflows are as follows:</a:t>
            </a:r>
          </a:p>
          <a:p>
            <a:pPr marL="0" indent="0">
              <a:spcBef>
                <a:spcPts val="0"/>
              </a:spcBef>
              <a:buNone/>
            </a:pPr>
            <a:endParaRPr lang="en-US" dirty="0">
              <a:solidFill>
                <a:srgbClr val="000000"/>
              </a:solidFill>
              <a:latin typeface="Arial" panose="020B0604020202020204" pitchFamily="34" charset="0"/>
            </a:endParaRPr>
          </a:p>
          <a:p>
            <a:pPr marL="0" indent="0">
              <a:spcBef>
                <a:spcPts val="0"/>
              </a:spcBef>
              <a:buNone/>
            </a:pPr>
            <a:endParaRPr lang="en-US" dirty="0">
              <a:effectLst/>
            </a:endParaRPr>
          </a:p>
          <a:p>
            <a:pPr marL="0" indent="0" rtl="0">
              <a:spcBef>
                <a:spcPts val="0"/>
              </a:spcBef>
              <a:spcAft>
                <a:spcPts val="0"/>
              </a:spcAft>
              <a:buNone/>
            </a:pPr>
            <a:endParaRPr lang="en-US" dirty="0">
              <a:effectLst/>
            </a:endParaRPr>
          </a:p>
          <a:p>
            <a:pPr marL="0" indent="0" rtl="0">
              <a:spcBef>
                <a:spcPts val="0"/>
              </a:spcBef>
              <a:spcAft>
                <a:spcPts val="0"/>
              </a:spcAft>
              <a:buNone/>
            </a:pPr>
            <a:endParaRPr lang="en-US" dirty="0"/>
          </a:p>
          <a:p>
            <a:pPr marL="0" indent="0" rtl="0">
              <a:spcBef>
                <a:spcPts val="0"/>
              </a:spcBef>
              <a:spcAft>
                <a:spcPts val="0"/>
              </a:spcAft>
              <a:buNone/>
            </a:pPr>
            <a:endParaRPr lang="en-US" dirty="0">
              <a:effectLst/>
            </a:endParaRPr>
          </a:p>
          <a:p>
            <a:pPr marL="0" indent="0" rtl="0">
              <a:spcBef>
                <a:spcPts val="0"/>
              </a:spcBef>
              <a:spcAft>
                <a:spcPts val="0"/>
              </a:spcAft>
              <a:buNone/>
            </a:pPr>
            <a:endParaRPr lang="en-US" dirty="0"/>
          </a:p>
          <a:p>
            <a:pPr marL="0" indent="0" rtl="0">
              <a:spcBef>
                <a:spcPts val="0"/>
              </a:spcBef>
              <a:spcAft>
                <a:spcPts val="0"/>
              </a:spcAft>
              <a:buNone/>
            </a:pPr>
            <a:endParaRPr lang="en-US" dirty="0">
              <a:effectLst/>
            </a:endParaRPr>
          </a:p>
          <a:p>
            <a:pPr marL="0" indent="0" rtl="0">
              <a:spcBef>
                <a:spcPts val="0"/>
              </a:spcBef>
              <a:spcAft>
                <a:spcPts val="0"/>
              </a:spcAft>
              <a:buNone/>
            </a:pPr>
            <a:endParaRPr lang="en-US" dirty="0"/>
          </a:p>
          <a:p>
            <a:pPr marL="0" indent="0" rtl="0">
              <a:spcBef>
                <a:spcPts val="0"/>
              </a:spcBef>
              <a:spcAft>
                <a:spcPts val="0"/>
              </a:spcAft>
              <a:buNone/>
            </a:pPr>
            <a:endParaRPr lang="en-US" dirty="0">
              <a:effectLst/>
            </a:endParaRPr>
          </a:p>
          <a:p>
            <a:pPr marL="0" indent="0" rtl="0">
              <a:spcBef>
                <a:spcPts val="0"/>
              </a:spcBef>
              <a:spcAft>
                <a:spcPts val="0"/>
              </a:spcAft>
              <a:buNone/>
            </a:pPr>
            <a:endParaRPr lang="en-US" dirty="0"/>
          </a:p>
          <a:p>
            <a:pPr marL="0" indent="0" rtl="0">
              <a:spcBef>
                <a:spcPts val="0"/>
              </a:spcBef>
              <a:spcAft>
                <a:spcPts val="0"/>
              </a:spcAft>
              <a:buNone/>
            </a:pPr>
            <a:endParaRPr lang="en-US" dirty="0">
              <a:effectLst/>
            </a:endParaRPr>
          </a:p>
          <a:p>
            <a:pPr marL="0" indent="0">
              <a:spcBef>
                <a:spcPts val="0"/>
              </a:spcBef>
              <a:buNone/>
            </a:pPr>
            <a:r>
              <a:rPr lang="en-US" sz="1800" b="0" i="0" u="none" strike="noStrike" dirty="0">
                <a:solidFill>
                  <a:srgbClr val="000000"/>
                </a:solidFill>
                <a:effectLst/>
                <a:latin typeface="Arial" panose="020B0604020202020204" pitchFamily="34" charset="0"/>
              </a:rPr>
              <a:t>In Addition to this the following HIV status trigger TPT workflows</a:t>
            </a:r>
            <a:endParaRPr lang="en-US" dirty="0">
              <a:effectLst/>
            </a:endParaRPr>
          </a:p>
          <a:p>
            <a:pPr marL="0" indent="0" rtl="0">
              <a:spcBef>
                <a:spcPts val="0"/>
              </a:spcBef>
              <a:spcAft>
                <a:spcPts val="0"/>
              </a:spcAft>
              <a:buNone/>
            </a:pPr>
            <a:endParaRPr lang="en-US" dirty="0">
              <a:effectLst/>
            </a:endParaRPr>
          </a:p>
        </p:txBody>
      </p:sp>
      <p:pic>
        <p:nvPicPr>
          <p:cNvPr id="7" name="Picture 6">
            <a:extLst>
              <a:ext uri="{FF2B5EF4-FFF2-40B4-BE49-F238E27FC236}">
                <a16:creationId xmlns:a16="http://schemas.microsoft.com/office/drawing/2014/main" id="{B3B4DDE8-36BC-CE93-5CFA-325F06437171}"/>
              </a:ext>
            </a:extLst>
          </p:cNvPr>
          <p:cNvPicPr>
            <a:picLocks noChangeAspect="1"/>
          </p:cNvPicPr>
          <p:nvPr/>
        </p:nvPicPr>
        <p:blipFill>
          <a:blip r:embed="rId2"/>
          <a:stretch>
            <a:fillRect/>
          </a:stretch>
        </p:blipFill>
        <p:spPr>
          <a:xfrm>
            <a:off x="3906982" y="1779270"/>
            <a:ext cx="7182852" cy="2495898"/>
          </a:xfrm>
          <a:prstGeom prst="rect">
            <a:avLst/>
          </a:prstGeom>
          <a:ln>
            <a:solidFill>
              <a:schemeClr val="tx1"/>
            </a:solidFill>
          </a:ln>
        </p:spPr>
      </p:pic>
      <p:pic>
        <p:nvPicPr>
          <p:cNvPr id="10" name="Picture 9">
            <a:extLst>
              <a:ext uri="{FF2B5EF4-FFF2-40B4-BE49-F238E27FC236}">
                <a16:creationId xmlns:a16="http://schemas.microsoft.com/office/drawing/2014/main" id="{480D9618-B8DC-77AC-122C-99508AF628A7}"/>
              </a:ext>
            </a:extLst>
          </p:cNvPr>
          <p:cNvPicPr>
            <a:picLocks noChangeAspect="1"/>
          </p:cNvPicPr>
          <p:nvPr/>
        </p:nvPicPr>
        <p:blipFill>
          <a:blip r:embed="rId3"/>
          <a:stretch>
            <a:fillRect/>
          </a:stretch>
        </p:blipFill>
        <p:spPr>
          <a:xfrm>
            <a:off x="3906982" y="5004757"/>
            <a:ext cx="3267531" cy="362001"/>
          </a:xfrm>
          <a:prstGeom prst="rect">
            <a:avLst/>
          </a:prstGeom>
          <a:ln>
            <a:solidFill>
              <a:schemeClr val="tx1"/>
            </a:solidFill>
          </a:ln>
        </p:spPr>
      </p:pic>
      <p:sp>
        <p:nvSpPr>
          <p:cNvPr id="11" name="Title 3">
            <a:extLst>
              <a:ext uri="{FF2B5EF4-FFF2-40B4-BE49-F238E27FC236}">
                <a16:creationId xmlns:a16="http://schemas.microsoft.com/office/drawing/2014/main" id="{70160C3C-1519-6FF5-E6C9-4EF844850B44}"/>
              </a:ext>
            </a:extLst>
          </p:cNvPr>
          <p:cNvSpPr>
            <a:spLocks noGrp="1"/>
          </p:cNvSpPr>
          <p:nvPr>
            <p:ph type="title"/>
          </p:nvPr>
        </p:nvSpPr>
        <p:spPr>
          <a:xfrm>
            <a:off x="252919" y="1076633"/>
            <a:ext cx="2947482" cy="4648388"/>
          </a:xfrm>
        </p:spPr>
        <p:txBody>
          <a:bodyPr/>
          <a:lstStyle/>
          <a:p>
            <a:r>
              <a:rPr lang="en-IN" dirty="0"/>
              <a:t>Updated Risk Factors</a:t>
            </a:r>
          </a:p>
        </p:txBody>
      </p:sp>
    </p:spTree>
    <p:extLst>
      <p:ext uri="{BB962C8B-B14F-4D97-AF65-F5344CB8AC3E}">
        <p14:creationId xmlns:p14="http://schemas.microsoft.com/office/powerpoint/2010/main" val="3741260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5" name="Picture 4">
            <a:extLst>
              <a:ext uri="{FF2B5EF4-FFF2-40B4-BE49-F238E27FC236}">
                <a16:creationId xmlns:a16="http://schemas.microsoft.com/office/drawing/2014/main" id="{AEAAA75A-652F-8129-EBAA-AB6E906CD1E3}"/>
              </a:ext>
            </a:extLst>
          </p:cNvPr>
          <p:cNvPicPr>
            <a:picLocks noChangeAspect="1"/>
          </p:cNvPicPr>
          <p:nvPr/>
        </p:nvPicPr>
        <p:blipFill>
          <a:blip r:embed="rId3"/>
          <a:stretch>
            <a:fillRect/>
          </a:stretch>
        </p:blipFill>
        <p:spPr>
          <a:xfrm>
            <a:off x="373597" y="1570865"/>
            <a:ext cx="11288700" cy="4962599"/>
          </a:xfrm>
          <a:prstGeom prst="rect">
            <a:avLst/>
          </a:prstGeom>
          <a:ln>
            <a:solidFill>
              <a:schemeClr val="tx1"/>
            </a:solidFill>
          </a:ln>
        </p:spPr>
      </p:pic>
      <p:sp>
        <p:nvSpPr>
          <p:cNvPr id="322" name="Google Shape;322;p12"/>
          <p:cNvSpPr txBox="1"/>
          <p:nvPr/>
        </p:nvSpPr>
        <p:spPr>
          <a:xfrm>
            <a:off x="2606722" y="0"/>
            <a:ext cx="9444252" cy="697577"/>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3600"/>
              <a:buFont typeface="Arial"/>
              <a:buNone/>
              <a:tabLst/>
              <a:defRPr/>
            </a:pPr>
            <a:endParaRPr kumimoji="0" lang="en-IN"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sp>
        <p:nvSpPr>
          <p:cNvPr id="22" name="Rectangular Callout 19">
            <a:extLst>
              <a:ext uri="{FF2B5EF4-FFF2-40B4-BE49-F238E27FC236}">
                <a16:creationId xmlns:a16="http://schemas.microsoft.com/office/drawing/2014/main" id="{6C7A08B1-FCAE-458C-AD34-15D4D787B9D3}"/>
              </a:ext>
            </a:extLst>
          </p:cNvPr>
          <p:cNvSpPr/>
          <p:nvPr/>
        </p:nvSpPr>
        <p:spPr>
          <a:xfrm flipH="1">
            <a:off x="8775100" y="3787640"/>
            <a:ext cx="2144926" cy="1384995"/>
          </a:xfrm>
          <a:prstGeom prst="wedgeRectCallout">
            <a:avLst>
              <a:gd name="adj1" fmla="val 95839"/>
              <a:gd name="adj2" fmla="val -24522"/>
            </a:avLst>
          </a:prstGeom>
          <a:ln w="28575">
            <a:solidFill>
              <a:srgbClr val="FE7A1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200" b="0" i="0" u="none" strike="noStrike" kern="0" cap="none" spc="0" normalizeH="0" baseline="0" noProof="0" dirty="0">
                <a:ln>
                  <a:noFill/>
                </a:ln>
                <a:solidFill>
                  <a:srgbClr val="000000"/>
                </a:solidFill>
                <a:effectLst/>
                <a:uLnTx/>
                <a:uFillTx/>
                <a:latin typeface="Arial"/>
                <a:cs typeface="Arial"/>
                <a:sym typeface="Arial"/>
              </a:rPr>
              <a:t>During Enrolment, If </a:t>
            </a:r>
            <a:r>
              <a:rPr lang="en-IN" sz="1200" kern="0" dirty="0">
                <a:solidFill>
                  <a:srgbClr val="000000"/>
                </a:solidFill>
                <a:latin typeface="Arial"/>
                <a:cs typeface="Arial"/>
                <a:sym typeface="Arial"/>
              </a:rPr>
              <a:t>any of</a:t>
            </a:r>
            <a:r>
              <a:rPr kumimoji="0" lang="en-IN" sz="1200" b="0" i="0" u="none" strike="noStrike" kern="0" cap="none" spc="0" normalizeH="0" baseline="0" noProof="0" dirty="0">
                <a:ln>
                  <a:noFill/>
                </a:ln>
                <a:solidFill>
                  <a:srgbClr val="000000"/>
                </a:solidFill>
                <a:effectLst/>
                <a:uLnTx/>
                <a:uFillTx/>
                <a:latin typeface="Arial"/>
                <a:cs typeface="Arial"/>
                <a:sym typeface="Arial"/>
              </a:rPr>
              <a:t> highlighted Key Population options are selected, then the case registered will be allowed to initiate treatment even without the addition of a positive diagnostic test.</a:t>
            </a:r>
            <a:endParaRPr kumimoji="0" lang="en-US" sz="1200" b="0" i="0" u="none" strike="noStrike" kern="1200" cap="none" spc="0" normalizeH="0" baseline="0" noProof="0" dirty="0">
              <a:ln>
                <a:noFill/>
              </a:ln>
              <a:solidFill>
                <a:srgbClr val="000000"/>
              </a:solidFill>
              <a:effectLst/>
              <a:uLnTx/>
              <a:uFillTx/>
              <a:latin typeface="Corbel"/>
              <a:ea typeface="+mn-ea"/>
              <a:cs typeface="Arial"/>
              <a:sym typeface="Arial"/>
            </a:endParaRPr>
          </a:p>
        </p:txBody>
      </p:sp>
      <p:sp>
        <p:nvSpPr>
          <p:cNvPr id="23" name="Google Shape;80;p4">
            <a:extLst>
              <a:ext uri="{FF2B5EF4-FFF2-40B4-BE49-F238E27FC236}">
                <a16:creationId xmlns:a16="http://schemas.microsoft.com/office/drawing/2014/main" id="{6B216524-2A61-48BA-89EC-1046CA344049}"/>
              </a:ext>
            </a:extLst>
          </p:cNvPr>
          <p:cNvSpPr/>
          <p:nvPr/>
        </p:nvSpPr>
        <p:spPr>
          <a:xfrm>
            <a:off x="557412" y="798350"/>
            <a:ext cx="1693975"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kumimoji="0" lang="en-IN" sz="1100" b="1" i="0" u="none" strike="noStrike" kern="0" cap="none" spc="0" normalizeH="0" baseline="0" noProof="0" dirty="0">
                <a:ln>
                  <a:noFill/>
                </a:ln>
                <a:solidFill>
                  <a:srgbClr val="FE8828"/>
                </a:solidFill>
                <a:effectLst/>
                <a:uLnTx/>
                <a:uFillTx/>
                <a:latin typeface="Arial"/>
                <a:ea typeface="Arial"/>
                <a:cs typeface="Arial"/>
                <a:sym typeface="Arial"/>
              </a:rPr>
              <a:t>Complete Enrolment of TPT beneficiary</a:t>
            </a:r>
            <a:endParaRPr kumimoji="0" lang="en-IN" sz="1100" b="0" i="0" u="none" strike="noStrike" kern="0" cap="none" spc="0" normalizeH="0" baseline="0" noProof="0" dirty="0">
              <a:ln>
                <a:noFill/>
              </a:ln>
              <a:solidFill>
                <a:srgbClr val="FE8828"/>
              </a:solidFill>
              <a:effectLst/>
              <a:uLnTx/>
              <a:uFillTx/>
              <a:latin typeface="Arial"/>
              <a:ea typeface="Arial"/>
              <a:cs typeface="Arial"/>
              <a:sym typeface="Arial"/>
            </a:endParaRPr>
          </a:p>
        </p:txBody>
      </p:sp>
      <p:sp>
        <p:nvSpPr>
          <p:cNvPr id="24" name="Google Shape;81;p4">
            <a:extLst>
              <a:ext uri="{FF2B5EF4-FFF2-40B4-BE49-F238E27FC236}">
                <a16:creationId xmlns:a16="http://schemas.microsoft.com/office/drawing/2014/main" id="{31ED74A4-DE39-48E7-8D57-69A8185C796E}"/>
              </a:ext>
            </a:extLst>
          </p:cNvPr>
          <p:cNvSpPr/>
          <p:nvPr/>
        </p:nvSpPr>
        <p:spPr>
          <a:xfrm>
            <a:off x="910840" y="573176"/>
            <a:ext cx="1048423" cy="387385"/>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600"/>
              <a:buFont typeface="Arial"/>
              <a:buNone/>
              <a:tabLst/>
              <a:defRPr/>
            </a:pPr>
            <a:r>
              <a:rPr kumimoji="0" lang="en-IN" sz="1200" b="1" i="0" u="none" strike="noStrike" kern="0" cap="none" spc="0" normalizeH="0" baseline="0" noProof="0" dirty="0">
                <a:ln>
                  <a:noFill/>
                </a:ln>
                <a:solidFill>
                  <a:srgbClr val="000546"/>
                </a:solidFill>
                <a:effectLst/>
                <a:uLnTx/>
                <a:uFillTx/>
                <a:latin typeface="Arial"/>
                <a:ea typeface="Arial"/>
                <a:cs typeface="Arial"/>
                <a:sym typeface="Arial"/>
              </a:rPr>
              <a:t>Step 1</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 name="Right Brace 1">
            <a:extLst>
              <a:ext uri="{FF2B5EF4-FFF2-40B4-BE49-F238E27FC236}">
                <a16:creationId xmlns:a16="http://schemas.microsoft.com/office/drawing/2014/main" id="{A6953BE3-2AEC-46B3-94E9-632D035E7311}"/>
              </a:ext>
            </a:extLst>
          </p:cNvPr>
          <p:cNvSpPr/>
          <p:nvPr/>
        </p:nvSpPr>
        <p:spPr>
          <a:xfrm>
            <a:off x="7188740" y="1948349"/>
            <a:ext cx="576000" cy="4506238"/>
          </a:xfrm>
          <a:prstGeom prst="rightBrace">
            <a:avLst>
              <a:gd name="adj1" fmla="val 8333"/>
              <a:gd name="adj2" fmla="val 52097"/>
            </a:avLst>
          </a:prstGeom>
          <a:solidFill>
            <a:srgbClr val="FFFFFF"/>
          </a:solidFill>
          <a:ln w="28575">
            <a:solidFill>
              <a:schemeClr val="accent4"/>
            </a:solidFill>
          </a:ln>
        </p:spPr>
        <p:style>
          <a:lnRef idx="1">
            <a:schemeClr val="accent2"/>
          </a:lnRef>
          <a:fillRef idx="0">
            <a:schemeClr val="accent2"/>
          </a:fillRef>
          <a:effectRef idx="0">
            <a:schemeClr val="accent2"/>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IN" sz="1400" b="0" i="0" u="none" strike="noStrike" kern="0" cap="none" spc="0" normalizeH="0" baseline="0" noProof="0">
              <a:ln>
                <a:noFill/>
              </a:ln>
              <a:solidFill>
                <a:srgbClr val="000000"/>
              </a:solidFill>
              <a:effectLst/>
              <a:uLnTx/>
              <a:uFillTx/>
              <a:latin typeface="Corbel" panose="020B0503020204020204"/>
              <a:ea typeface="+mn-ea"/>
              <a:cs typeface="+mn-cs"/>
              <a:sym typeface="Arial"/>
            </a:endParaRPr>
          </a:p>
        </p:txBody>
      </p:sp>
    </p:spTree>
    <p:extLst>
      <p:ext uri="{BB962C8B-B14F-4D97-AF65-F5344CB8AC3E}">
        <p14:creationId xmlns:p14="http://schemas.microsoft.com/office/powerpoint/2010/main" val="1682375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3" name="Picture 2">
            <a:extLst>
              <a:ext uri="{FF2B5EF4-FFF2-40B4-BE49-F238E27FC236}">
                <a16:creationId xmlns:a16="http://schemas.microsoft.com/office/drawing/2014/main" id="{F8C46CC3-36DD-465D-986B-18B4730CB05B}"/>
              </a:ext>
            </a:extLst>
          </p:cNvPr>
          <p:cNvPicPr>
            <a:picLocks noChangeAspect="1"/>
          </p:cNvPicPr>
          <p:nvPr/>
        </p:nvPicPr>
        <p:blipFill rotWithShape="1">
          <a:blip r:embed="rId3"/>
          <a:srcRect t="12103" b="12103"/>
          <a:stretch/>
        </p:blipFill>
        <p:spPr>
          <a:xfrm>
            <a:off x="557412" y="1685365"/>
            <a:ext cx="11186353" cy="4769222"/>
          </a:xfrm>
          <a:prstGeom prst="rect">
            <a:avLst/>
          </a:prstGeom>
          <a:ln>
            <a:solidFill>
              <a:srgbClr val="0070C0"/>
            </a:solidFill>
          </a:ln>
        </p:spPr>
      </p:pic>
      <p:sp>
        <p:nvSpPr>
          <p:cNvPr id="21" name="Google Shape;82;p4">
            <a:extLst>
              <a:ext uri="{FF2B5EF4-FFF2-40B4-BE49-F238E27FC236}">
                <a16:creationId xmlns:a16="http://schemas.microsoft.com/office/drawing/2014/main" id="{1A6616BF-3560-4F8B-B41F-7AB784599402}"/>
              </a:ext>
            </a:extLst>
          </p:cNvPr>
          <p:cNvSpPr/>
          <p:nvPr/>
        </p:nvSpPr>
        <p:spPr>
          <a:xfrm>
            <a:off x="3784059" y="2344366"/>
            <a:ext cx="2714017" cy="175097"/>
          </a:xfrm>
          <a:prstGeom prst="rect">
            <a:avLst/>
          </a:prstGeom>
          <a:noFill/>
          <a:ln w="28575" cap="flat" cmpd="sng">
            <a:solidFill>
              <a:srgbClr val="FE974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22" name="Rectangular Callout 19">
            <a:extLst>
              <a:ext uri="{FF2B5EF4-FFF2-40B4-BE49-F238E27FC236}">
                <a16:creationId xmlns:a16="http://schemas.microsoft.com/office/drawing/2014/main" id="{6C7A08B1-FCAE-458C-AD34-15D4D787B9D3}"/>
              </a:ext>
            </a:extLst>
          </p:cNvPr>
          <p:cNvSpPr/>
          <p:nvPr/>
        </p:nvSpPr>
        <p:spPr>
          <a:xfrm flipH="1">
            <a:off x="6960163" y="2684981"/>
            <a:ext cx="2322381" cy="646331"/>
          </a:xfrm>
          <a:prstGeom prst="wedgeRectCallout">
            <a:avLst>
              <a:gd name="adj1" fmla="val 91757"/>
              <a:gd name="adj2" fmla="val -56831"/>
            </a:avLst>
          </a:prstGeom>
          <a:ln w="28575">
            <a:solidFill>
              <a:srgbClr val="FE7A1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orbel"/>
                <a:ea typeface="+mn-ea"/>
                <a:cs typeface="Arial"/>
                <a:sym typeface="Arial"/>
              </a:rPr>
              <a:t>Adding Test Details is Optional and can be added as per test being done on TPT beneficiaries</a:t>
            </a:r>
          </a:p>
        </p:txBody>
      </p:sp>
      <p:sp>
        <p:nvSpPr>
          <p:cNvPr id="23" name="Google Shape;80;p4">
            <a:extLst>
              <a:ext uri="{FF2B5EF4-FFF2-40B4-BE49-F238E27FC236}">
                <a16:creationId xmlns:a16="http://schemas.microsoft.com/office/drawing/2014/main" id="{6B216524-2A61-48BA-89EC-1046CA344049}"/>
              </a:ext>
            </a:extLst>
          </p:cNvPr>
          <p:cNvSpPr/>
          <p:nvPr/>
        </p:nvSpPr>
        <p:spPr>
          <a:xfrm>
            <a:off x="557412" y="798350"/>
            <a:ext cx="1693975"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kumimoji="0" lang="en-IN" sz="1100" b="1" i="0" u="none" strike="noStrike" kern="0" cap="none" spc="0" normalizeH="0" baseline="0" noProof="0" dirty="0">
                <a:ln>
                  <a:noFill/>
                </a:ln>
                <a:solidFill>
                  <a:srgbClr val="FE8828"/>
                </a:solidFill>
                <a:effectLst/>
                <a:uLnTx/>
                <a:uFillTx/>
                <a:latin typeface="Arial"/>
                <a:ea typeface="Arial"/>
                <a:cs typeface="Arial"/>
                <a:sym typeface="Arial"/>
              </a:rPr>
              <a:t>Complete Enrolment of TPT beneficiary</a:t>
            </a:r>
            <a:endParaRPr kumimoji="0" lang="en-IN" sz="1100" b="0" i="0" u="none" strike="noStrike" kern="0" cap="none" spc="0" normalizeH="0" baseline="0" noProof="0" dirty="0">
              <a:ln>
                <a:noFill/>
              </a:ln>
              <a:solidFill>
                <a:srgbClr val="FE8828"/>
              </a:solidFill>
              <a:effectLst/>
              <a:uLnTx/>
              <a:uFillTx/>
              <a:latin typeface="Arial"/>
              <a:ea typeface="Arial"/>
              <a:cs typeface="Arial"/>
              <a:sym typeface="Arial"/>
            </a:endParaRPr>
          </a:p>
        </p:txBody>
      </p:sp>
      <p:sp>
        <p:nvSpPr>
          <p:cNvPr id="24" name="Google Shape;81;p4">
            <a:extLst>
              <a:ext uri="{FF2B5EF4-FFF2-40B4-BE49-F238E27FC236}">
                <a16:creationId xmlns:a16="http://schemas.microsoft.com/office/drawing/2014/main" id="{31ED74A4-DE39-48E7-8D57-69A8185C796E}"/>
              </a:ext>
            </a:extLst>
          </p:cNvPr>
          <p:cNvSpPr/>
          <p:nvPr/>
        </p:nvSpPr>
        <p:spPr>
          <a:xfrm>
            <a:off x="910840" y="573176"/>
            <a:ext cx="1048423" cy="387385"/>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600"/>
              <a:buFont typeface="Arial"/>
              <a:buNone/>
              <a:tabLst/>
              <a:defRPr/>
            </a:pPr>
            <a:r>
              <a:rPr kumimoji="0" lang="en-IN" sz="1200" b="1" i="0" u="none" strike="noStrike" kern="0" cap="none" spc="0" normalizeH="0" baseline="0" noProof="0" dirty="0">
                <a:ln>
                  <a:noFill/>
                </a:ln>
                <a:solidFill>
                  <a:srgbClr val="000546"/>
                </a:solidFill>
                <a:effectLst/>
                <a:uLnTx/>
                <a:uFillTx/>
                <a:latin typeface="Arial"/>
                <a:ea typeface="Arial"/>
                <a:cs typeface="Arial"/>
                <a:sym typeface="Arial"/>
              </a:rPr>
              <a:t>Step 1</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6" name="Google Shape;80;p4">
            <a:extLst>
              <a:ext uri="{FF2B5EF4-FFF2-40B4-BE49-F238E27FC236}">
                <a16:creationId xmlns:a16="http://schemas.microsoft.com/office/drawing/2014/main" id="{9AA7D8FC-CA91-4E42-8E35-FA10E8CBF8A0}"/>
              </a:ext>
            </a:extLst>
          </p:cNvPr>
          <p:cNvSpPr/>
          <p:nvPr/>
        </p:nvSpPr>
        <p:spPr>
          <a:xfrm>
            <a:off x="2820757" y="798350"/>
            <a:ext cx="1693975" cy="717169"/>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400"/>
              <a:buFont typeface="Arial"/>
              <a:buNone/>
              <a:tabLst/>
              <a:defRPr/>
            </a:pPr>
            <a:r>
              <a:rPr kumimoji="0" lang="en-IN" sz="1100" b="1" i="0" u="none" strike="noStrike" kern="0" cap="none" spc="0" normalizeH="0" baseline="0" noProof="0" dirty="0">
                <a:ln>
                  <a:noFill/>
                </a:ln>
                <a:solidFill>
                  <a:srgbClr val="FE8828"/>
                </a:solidFill>
                <a:effectLst/>
                <a:uLnTx/>
                <a:uFillTx/>
                <a:latin typeface="Arial"/>
                <a:cs typeface="Arial"/>
                <a:sym typeface="Arial"/>
              </a:rPr>
              <a:t>Initiate Treatment or Add Tests</a:t>
            </a:r>
            <a:endParaRPr kumimoji="0" sz="1100" b="0" i="0" u="none" strike="noStrike" kern="0" cap="none" spc="0" normalizeH="0" baseline="0" noProof="0" dirty="0">
              <a:ln>
                <a:noFill/>
              </a:ln>
              <a:solidFill>
                <a:srgbClr val="FE8828"/>
              </a:solidFill>
              <a:effectLst/>
              <a:uLnTx/>
              <a:uFillTx/>
              <a:latin typeface="Arial"/>
              <a:ea typeface="Arial"/>
              <a:cs typeface="Arial"/>
              <a:sym typeface="Arial"/>
            </a:endParaRPr>
          </a:p>
        </p:txBody>
      </p:sp>
      <p:sp>
        <p:nvSpPr>
          <p:cNvPr id="17" name="Google Shape;81;p4">
            <a:extLst>
              <a:ext uri="{FF2B5EF4-FFF2-40B4-BE49-F238E27FC236}">
                <a16:creationId xmlns:a16="http://schemas.microsoft.com/office/drawing/2014/main" id="{B2246656-5180-42B4-939B-54ED7BFA5462}"/>
              </a:ext>
            </a:extLst>
          </p:cNvPr>
          <p:cNvSpPr/>
          <p:nvPr/>
        </p:nvSpPr>
        <p:spPr>
          <a:xfrm>
            <a:off x="3174185" y="573176"/>
            <a:ext cx="1048423" cy="387385"/>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600"/>
              <a:buFont typeface="Arial"/>
              <a:buNone/>
              <a:tabLst/>
              <a:defRPr/>
            </a:pPr>
            <a:r>
              <a:rPr kumimoji="0" lang="en-IN" sz="1200" b="1" i="0" u="none" strike="noStrike" kern="0" cap="none" spc="0" normalizeH="0" baseline="0" noProof="0" dirty="0">
                <a:ln>
                  <a:noFill/>
                </a:ln>
                <a:solidFill>
                  <a:srgbClr val="000546"/>
                </a:solidFill>
                <a:effectLst/>
                <a:uLnTx/>
                <a:uFillTx/>
                <a:latin typeface="Arial"/>
                <a:ea typeface="Arial"/>
                <a:cs typeface="Arial"/>
                <a:sym typeface="Arial"/>
              </a:rPr>
              <a:t>Step 2</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8" name="Google Shape;95;p5">
            <a:extLst>
              <a:ext uri="{FF2B5EF4-FFF2-40B4-BE49-F238E27FC236}">
                <a16:creationId xmlns:a16="http://schemas.microsoft.com/office/drawing/2014/main" id="{0BAF25B7-0877-46C3-A48E-E2F2B6EAD6FD}"/>
              </a:ext>
            </a:extLst>
          </p:cNvPr>
          <p:cNvSpPr/>
          <p:nvPr/>
        </p:nvSpPr>
        <p:spPr>
          <a:xfrm rot="5400000" flipH="1">
            <a:off x="2340221" y="1012933"/>
            <a:ext cx="426607" cy="288000"/>
          </a:xfrm>
          <a:prstGeom prst="triangle">
            <a:avLst>
              <a:gd name="adj" fmla="val 50000"/>
            </a:avLst>
          </a:prstGeom>
          <a:solidFill>
            <a:srgbClr val="FE8828"/>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dirty="0">
              <a:ln>
                <a:noFill/>
              </a:ln>
              <a:solidFill>
                <a:srgbClr val="1155CC"/>
              </a:solidFill>
              <a:effectLst/>
              <a:uLnTx/>
              <a:uFillTx/>
              <a:latin typeface="Arial"/>
              <a:ea typeface="Arial"/>
              <a:cs typeface="Arial"/>
              <a:sym typeface="Arial"/>
            </a:endParaRPr>
          </a:p>
        </p:txBody>
      </p:sp>
    </p:spTree>
    <p:extLst>
      <p:ext uri="{BB962C8B-B14F-4D97-AF65-F5344CB8AC3E}">
        <p14:creationId xmlns:p14="http://schemas.microsoft.com/office/powerpoint/2010/main" val="1945798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3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212</Words>
  <Application>Microsoft Office PowerPoint</Application>
  <PresentationFormat>Widescreen</PresentationFormat>
  <Paragraphs>26</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Corbel</vt:lpstr>
      <vt:lpstr>Noto Sans Symbols</vt:lpstr>
      <vt:lpstr>Wingdings 2</vt:lpstr>
      <vt:lpstr>2_Frame</vt:lpstr>
      <vt:lpstr>3_Frame</vt:lpstr>
      <vt:lpstr>Updation of Triggers for  TB Preventive Therapy (TPT) workflows</vt:lpstr>
      <vt:lpstr>Background</vt:lpstr>
      <vt:lpstr>Updated Risk Factors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Updation of Triggers for  TB Preventive Therapy (TPT) workflows</dc:title>
  <dc:creator>Sudarshan Saggu</dc:creator>
  <cp:lastModifiedBy>Sudarshan Saggu</cp:lastModifiedBy>
  <cp:revision>1</cp:revision>
  <dcterms:created xsi:type="dcterms:W3CDTF">2023-05-11T09:45:01Z</dcterms:created>
  <dcterms:modified xsi:type="dcterms:W3CDTF">2023-05-11T10:14:11Z</dcterms:modified>
</cp:coreProperties>
</file>