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6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</p:sldIdLst>
  <p:sldSz cy="6858000" cx="12192000"/>
  <p:notesSz cx="6858000" cy="9144000"/>
  <p:embeddedFontLst>
    <p:embeddedFont>
      <p:font typeface="Corbel"/>
      <p:regular r:id="rId13"/>
      <p:bold r:id="rId14"/>
      <p:italic r:id="rId15"/>
      <p:boldItalic r:id="rId16"/>
    </p:embeddedFont>
    <p:embeddedFont>
      <p:font typeface="Open Sans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r:id="rId21" roundtripDataSignature="AMtx7miqGH3Wbhierhntj/qBHkq9wtkJL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OpenSans-boldItalic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21" Type="http://customschemas.google.com/relationships/presentationmetadata" Target="metadata"/><Relationship Id="rId13" Type="http://schemas.openxmlformats.org/officeDocument/2006/relationships/font" Target="fonts/Corbel-regular.fntdata"/><Relationship Id="rId12" Type="http://schemas.openxmlformats.org/officeDocument/2006/relationships/slide" Target="slides/slide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font" Target="fonts/Corbel-italic.fntdata"/><Relationship Id="rId14" Type="http://schemas.openxmlformats.org/officeDocument/2006/relationships/font" Target="fonts/Corbel-bold.fntdata"/><Relationship Id="rId17" Type="http://schemas.openxmlformats.org/officeDocument/2006/relationships/font" Target="fonts/OpenSans-regular.fntdata"/><Relationship Id="rId16" Type="http://schemas.openxmlformats.org/officeDocument/2006/relationships/font" Target="fonts/Corbel-boldItalic.fntdata"/><Relationship Id="rId5" Type="http://schemas.openxmlformats.org/officeDocument/2006/relationships/slideMaster" Target="slideMasters/slideMaster2.xml"/><Relationship Id="rId19" Type="http://schemas.openxmlformats.org/officeDocument/2006/relationships/font" Target="fonts/OpenSans-italic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OpenSans-bold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I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4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8" name="Google Shape;198;p4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4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3" name="Google Shape;203;p4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4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9" name="Google Shape;209;p4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25a9d7261de_0_1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4" name="Google Shape;224;g25a9d7261de_0_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25a9d7261de_0_4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1" name="Google Shape;241;g25a9d7261de_0_4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25a9d7261de_0_4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7" name="Google Shape;247;g25a9d7261de_0_4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78"/>
          <p:cNvSpPr txBox="1"/>
          <p:nvPr>
            <p:ph type="title"/>
          </p:nvPr>
        </p:nvSpPr>
        <p:spPr>
          <a:xfrm>
            <a:off x="3867912" y="1298448"/>
            <a:ext cx="7315200" cy="325526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F46"/>
              </a:buClr>
              <a:buSzPts val="5900"/>
              <a:buFont typeface="Corbel"/>
              <a:buNone/>
              <a:defRPr b="0" sz="5900">
                <a:solidFill>
                  <a:srgbClr val="000F4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78"/>
          <p:cNvSpPr txBox="1"/>
          <p:nvPr>
            <p:ph idx="1" type="body"/>
          </p:nvPr>
        </p:nvSpPr>
        <p:spPr>
          <a:xfrm>
            <a:off x="3886200" y="4672584"/>
            <a:ext cx="73152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  <a:defRPr sz="2200" cap="none">
                <a:solidFill>
                  <a:srgbClr val="595959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1" name="Google Shape;21;p78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78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78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pic>
        <p:nvPicPr>
          <p:cNvPr id="24" name="Google Shape;24;p7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152" y="19576"/>
            <a:ext cx="1823778" cy="696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89"/>
          <p:cNvSpPr txBox="1"/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89"/>
          <p:cNvSpPr txBox="1"/>
          <p:nvPr>
            <p:ph idx="1" type="body"/>
          </p:nvPr>
        </p:nvSpPr>
        <p:spPr>
          <a:xfrm rot="5400000">
            <a:off x="4966548" y="-233172"/>
            <a:ext cx="5120640" cy="73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2pPr>
            <a:lvl3pPr indent="-3429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3pPr>
            <a:lvl4pPr indent="-3429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89" name="Google Shape;89;p89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89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89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pic>
        <p:nvPicPr>
          <p:cNvPr id="92" name="Google Shape;92;p8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152" y="0"/>
            <a:ext cx="1823778" cy="735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90"/>
          <p:cNvSpPr txBox="1"/>
          <p:nvPr>
            <p:ph type="title"/>
          </p:nvPr>
        </p:nvSpPr>
        <p:spPr>
          <a:xfrm rot="5400000">
            <a:off x="-685800" y="2057400"/>
            <a:ext cx="4953000" cy="28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90"/>
          <p:cNvSpPr txBox="1"/>
          <p:nvPr>
            <p:ph idx="1" type="body"/>
          </p:nvPr>
        </p:nvSpPr>
        <p:spPr>
          <a:xfrm rot="5400000">
            <a:off x="4965192" y="-228600"/>
            <a:ext cx="5120640" cy="73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2pPr>
            <a:lvl3pPr indent="-3429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3pPr>
            <a:lvl4pPr indent="-3429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96" name="Google Shape;96;p90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90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90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pic>
        <p:nvPicPr>
          <p:cNvPr id="99" name="Google Shape;99;p9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152" y="0"/>
            <a:ext cx="1823778" cy="735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ull Width Head + Copy - Text Only">
  <p:cSld name="Full Width Head + Copy - Text Only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81"/>
          <p:cNvSpPr txBox="1"/>
          <p:nvPr>
            <p:ph idx="1" type="body"/>
          </p:nvPr>
        </p:nvSpPr>
        <p:spPr>
          <a:xfrm>
            <a:off x="486837" y="1718735"/>
            <a:ext cx="11106151" cy="45190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7154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67"/>
              <a:buChar char="●"/>
              <a:defRPr b="0" sz="1867"/>
            </a:lvl1pPr>
            <a:lvl2pPr indent="-338645" lvl="1" marL="914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6C8C1A"/>
              </a:buClr>
              <a:buSzPts val="1733"/>
              <a:buFont typeface="Noto Sans Symbols"/>
              <a:buChar char="▪"/>
              <a:defRPr sz="1733"/>
            </a:lvl2pPr>
            <a:lvl3pPr indent="-330200" lvl="2" marL="1371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086AB"/>
              </a:buClr>
              <a:buSzPts val="1600"/>
              <a:buFont typeface="Arial"/>
              <a:buChar char="•"/>
              <a:defRPr sz="1600"/>
            </a:lvl3pPr>
            <a:lvl4pPr indent="-317500" lvl="3" marL="1828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Font typeface="Arial"/>
              <a:buChar char="-"/>
              <a:defRPr/>
            </a:lvl4pPr>
            <a:lvl5pPr indent="-317500" lvl="4" marL="2286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●"/>
              <a:defRPr/>
            </a:lvl5pPr>
            <a:lvl6pPr indent="-3429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111" name="Google Shape;111;p81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81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sp>
        <p:nvSpPr>
          <p:cNvPr id="113" name="Google Shape;113;p81"/>
          <p:cNvSpPr txBox="1"/>
          <p:nvPr>
            <p:ph type="title"/>
          </p:nvPr>
        </p:nvSpPr>
        <p:spPr>
          <a:xfrm>
            <a:off x="486837" y="646262"/>
            <a:ext cx="11106151" cy="6975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orbe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91"/>
          <p:cNvSpPr txBox="1"/>
          <p:nvPr>
            <p:ph type="ctrTitle"/>
          </p:nvPr>
        </p:nvSpPr>
        <p:spPr>
          <a:xfrm>
            <a:off x="1069847" y="1298448"/>
            <a:ext cx="10216461" cy="325526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546"/>
              </a:buClr>
              <a:buSzPts val="5900"/>
              <a:buFont typeface="Corbel"/>
              <a:buNone/>
              <a:defRPr sz="5900">
                <a:solidFill>
                  <a:srgbClr val="00054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91"/>
          <p:cNvSpPr txBox="1"/>
          <p:nvPr>
            <p:ph idx="1" type="subTitle"/>
          </p:nvPr>
        </p:nvSpPr>
        <p:spPr>
          <a:xfrm>
            <a:off x="1100014" y="4670246"/>
            <a:ext cx="1018629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  <a:defRPr sz="2200" cap="none">
                <a:solidFill>
                  <a:srgbClr val="CC4B14"/>
                </a:solidFill>
              </a:defRPr>
            </a:lvl1pPr>
            <a:lvl2pPr lvl="1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17" name="Google Shape;117;p91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91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91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pic>
        <p:nvPicPr>
          <p:cNvPr id="120" name="Google Shape;120;p9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938" y="6707875"/>
            <a:ext cx="12192000" cy="1725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92"/>
          <p:cNvSpPr txBox="1"/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92"/>
          <p:cNvSpPr txBox="1"/>
          <p:nvPr>
            <p:ph idx="1" type="body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>
                <a:solidFill>
                  <a:srgbClr val="000F46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>
                <a:solidFill>
                  <a:srgbClr val="000F46"/>
                </a:solidFill>
              </a:defRPr>
            </a:lvl2pPr>
            <a:lvl3pPr indent="-3302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>
                <a:solidFill>
                  <a:srgbClr val="000F46"/>
                </a:solidFill>
              </a:defRPr>
            </a:lvl3pPr>
            <a:lvl4pPr indent="-3175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>
                <a:solidFill>
                  <a:srgbClr val="000F46"/>
                </a:solidFill>
              </a:defRPr>
            </a:lvl4pPr>
            <a:lvl5pPr indent="-3175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>
                <a:solidFill>
                  <a:srgbClr val="000F46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124" name="Google Shape;124;p92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92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92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pic>
        <p:nvPicPr>
          <p:cNvPr id="127" name="Google Shape;127;p9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152" y="0"/>
            <a:ext cx="1823778" cy="735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93"/>
          <p:cNvSpPr txBox="1"/>
          <p:nvPr>
            <p:ph type="title"/>
          </p:nvPr>
        </p:nvSpPr>
        <p:spPr>
          <a:xfrm>
            <a:off x="3867912" y="1298448"/>
            <a:ext cx="7315200" cy="325526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F46"/>
              </a:buClr>
              <a:buSzPts val="5900"/>
              <a:buFont typeface="Corbel"/>
              <a:buNone/>
              <a:defRPr b="0" sz="5900">
                <a:solidFill>
                  <a:srgbClr val="000F4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93"/>
          <p:cNvSpPr txBox="1"/>
          <p:nvPr>
            <p:ph idx="1" type="body"/>
          </p:nvPr>
        </p:nvSpPr>
        <p:spPr>
          <a:xfrm>
            <a:off x="3886200" y="4672584"/>
            <a:ext cx="73152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  <a:defRPr sz="2200" cap="none">
                <a:solidFill>
                  <a:srgbClr val="595959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31" name="Google Shape;131;p93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93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93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pic>
        <p:nvPicPr>
          <p:cNvPr id="134" name="Google Shape;134;p9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152" y="0"/>
            <a:ext cx="1823778" cy="735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94"/>
          <p:cNvSpPr txBox="1"/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94"/>
          <p:cNvSpPr txBox="1"/>
          <p:nvPr>
            <p:ph idx="1" type="body"/>
          </p:nvPr>
        </p:nvSpPr>
        <p:spPr>
          <a:xfrm>
            <a:off x="3867912" y="868680"/>
            <a:ext cx="3474720" cy="5120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429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2pPr>
            <a:lvl3pPr indent="-3302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 sz="1600"/>
            </a:lvl3pPr>
            <a:lvl4pPr indent="-3175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5pPr>
            <a:lvl6pPr indent="-3175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6pPr>
            <a:lvl7pPr indent="-3175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8pPr>
            <a:lvl9pPr indent="-3175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Char char="●"/>
              <a:defRPr sz="1400"/>
            </a:lvl9pPr>
          </a:lstStyle>
          <a:p/>
        </p:txBody>
      </p:sp>
      <p:sp>
        <p:nvSpPr>
          <p:cNvPr id="138" name="Google Shape;138;p94"/>
          <p:cNvSpPr txBox="1"/>
          <p:nvPr>
            <p:ph idx="2" type="body"/>
          </p:nvPr>
        </p:nvSpPr>
        <p:spPr>
          <a:xfrm>
            <a:off x="7818120" y="868680"/>
            <a:ext cx="3474720" cy="5120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429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2pPr>
            <a:lvl3pPr indent="-3302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 sz="1600"/>
            </a:lvl3pPr>
            <a:lvl4pPr indent="-3175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5pPr>
            <a:lvl6pPr indent="-3175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6pPr>
            <a:lvl7pPr indent="-3175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8pPr>
            <a:lvl9pPr indent="-3175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Char char="●"/>
              <a:defRPr sz="1400"/>
            </a:lvl9pPr>
          </a:lstStyle>
          <a:p/>
        </p:txBody>
      </p:sp>
      <p:sp>
        <p:nvSpPr>
          <p:cNvPr id="139" name="Google Shape;139;p94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94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94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pic>
        <p:nvPicPr>
          <p:cNvPr id="142" name="Google Shape;142;p9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152" y="0"/>
            <a:ext cx="1823778" cy="735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95"/>
          <p:cNvSpPr txBox="1"/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p95"/>
          <p:cNvSpPr txBox="1"/>
          <p:nvPr>
            <p:ph idx="1" type="body"/>
          </p:nvPr>
        </p:nvSpPr>
        <p:spPr>
          <a:xfrm>
            <a:off x="3867912" y="1023586"/>
            <a:ext cx="3474720" cy="8077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>
                <a:solidFill>
                  <a:srgbClr val="595959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146" name="Google Shape;146;p95"/>
          <p:cNvSpPr txBox="1"/>
          <p:nvPr>
            <p:ph idx="2" type="body"/>
          </p:nvPr>
        </p:nvSpPr>
        <p:spPr>
          <a:xfrm>
            <a:off x="3867912" y="1930936"/>
            <a:ext cx="347472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429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2pPr>
            <a:lvl3pPr indent="-3302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 sz="1600"/>
            </a:lvl3pPr>
            <a:lvl4pPr indent="-3175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5pPr>
            <a:lvl6pPr indent="-3175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6pPr>
            <a:lvl7pPr indent="-3175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8pPr>
            <a:lvl9pPr indent="-3175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Char char="●"/>
              <a:defRPr sz="1400"/>
            </a:lvl9pPr>
          </a:lstStyle>
          <a:p/>
        </p:txBody>
      </p:sp>
      <p:sp>
        <p:nvSpPr>
          <p:cNvPr id="147" name="Google Shape;147;p95"/>
          <p:cNvSpPr txBox="1"/>
          <p:nvPr>
            <p:ph idx="3" type="body"/>
          </p:nvPr>
        </p:nvSpPr>
        <p:spPr>
          <a:xfrm>
            <a:off x="7818463" y="1023586"/>
            <a:ext cx="3474720" cy="81317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>
                <a:solidFill>
                  <a:srgbClr val="595959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148" name="Google Shape;148;p95"/>
          <p:cNvSpPr txBox="1"/>
          <p:nvPr>
            <p:ph idx="4" type="body"/>
          </p:nvPr>
        </p:nvSpPr>
        <p:spPr>
          <a:xfrm>
            <a:off x="7818463" y="1930936"/>
            <a:ext cx="347472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429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2pPr>
            <a:lvl3pPr indent="-3302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 sz="1600"/>
            </a:lvl3pPr>
            <a:lvl4pPr indent="-3175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5pPr>
            <a:lvl6pPr indent="-3175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6pPr>
            <a:lvl7pPr indent="-3175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8pPr>
            <a:lvl9pPr indent="-3175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Char char="●"/>
              <a:defRPr sz="1400"/>
            </a:lvl9pPr>
          </a:lstStyle>
          <a:p/>
        </p:txBody>
      </p:sp>
      <p:sp>
        <p:nvSpPr>
          <p:cNvPr id="149" name="Google Shape;149;p95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" name="Google Shape;150;p95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p95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pic>
        <p:nvPicPr>
          <p:cNvPr id="152" name="Google Shape;152;p9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152" y="0"/>
            <a:ext cx="1823778" cy="735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96"/>
          <p:cNvSpPr txBox="1"/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" name="Google Shape;155;p96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6" name="Google Shape;156;p96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p96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pic>
        <p:nvPicPr>
          <p:cNvPr id="158" name="Google Shape;158;p9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152" y="0"/>
            <a:ext cx="1823778" cy="735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 type="blank">
  <p:cSld name="BLANK"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97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1" name="Google Shape;161;p97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2" name="Google Shape;162;p97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pic>
        <p:nvPicPr>
          <p:cNvPr id="163" name="Google Shape;163;p9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938" y="6707875"/>
            <a:ext cx="12192000" cy="172586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9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000F4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97"/>
          <p:cNvSpPr/>
          <p:nvPr/>
        </p:nvSpPr>
        <p:spPr>
          <a:xfrm>
            <a:off x="1" y="758952"/>
            <a:ext cx="384048" cy="5330952"/>
          </a:xfrm>
          <a:prstGeom prst="rect">
            <a:avLst/>
          </a:prstGeom>
          <a:solidFill>
            <a:srgbClr val="FE7A1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9"/>
          <p:cNvSpPr txBox="1"/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79"/>
          <p:cNvSpPr txBox="1"/>
          <p:nvPr>
            <p:ph idx="1" type="body"/>
          </p:nvPr>
        </p:nvSpPr>
        <p:spPr>
          <a:xfrm>
            <a:off x="3867912" y="868680"/>
            <a:ext cx="3474720" cy="5120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429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2pPr>
            <a:lvl3pPr indent="-3302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 sz="1600"/>
            </a:lvl3pPr>
            <a:lvl4pPr indent="-3175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5pPr>
            <a:lvl6pPr indent="-3175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6pPr>
            <a:lvl7pPr indent="-3175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8pPr>
            <a:lvl9pPr indent="-3175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Char char="●"/>
              <a:defRPr sz="1400"/>
            </a:lvl9pPr>
          </a:lstStyle>
          <a:p/>
        </p:txBody>
      </p:sp>
      <p:sp>
        <p:nvSpPr>
          <p:cNvPr id="28" name="Google Shape;28;p79"/>
          <p:cNvSpPr txBox="1"/>
          <p:nvPr>
            <p:ph idx="2" type="body"/>
          </p:nvPr>
        </p:nvSpPr>
        <p:spPr>
          <a:xfrm>
            <a:off x="7818120" y="868680"/>
            <a:ext cx="3474720" cy="5120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429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2pPr>
            <a:lvl3pPr indent="-3302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 sz="1600"/>
            </a:lvl3pPr>
            <a:lvl4pPr indent="-3175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5pPr>
            <a:lvl6pPr indent="-3175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6pPr>
            <a:lvl7pPr indent="-3175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8pPr>
            <a:lvl9pPr indent="-3175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Char char="●"/>
              <a:defRPr sz="1400"/>
            </a:lvl9pPr>
          </a:lstStyle>
          <a:p/>
        </p:txBody>
      </p:sp>
      <p:sp>
        <p:nvSpPr>
          <p:cNvPr id="29" name="Google Shape;29;p79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79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79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pic>
        <p:nvPicPr>
          <p:cNvPr id="32" name="Google Shape;32;p7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152" y="19576"/>
            <a:ext cx="1823778" cy="696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98"/>
          <p:cNvSpPr txBox="1"/>
          <p:nvPr>
            <p:ph type="title"/>
          </p:nvPr>
        </p:nvSpPr>
        <p:spPr>
          <a:xfrm>
            <a:off x="256032" y="1143000"/>
            <a:ext cx="2834640" cy="23774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orbel"/>
              <a:buNone/>
              <a:defRPr b="0"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8" name="Google Shape;168;p98"/>
          <p:cNvSpPr txBox="1"/>
          <p:nvPr>
            <p:ph idx="1" type="body"/>
          </p:nvPr>
        </p:nvSpPr>
        <p:spPr>
          <a:xfrm>
            <a:off x="3867912" y="868680"/>
            <a:ext cx="7315200" cy="5120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429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2pPr>
            <a:lvl3pPr indent="-3302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 sz="1600"/>
            </a:lvl3pPr>
            <a:lvl4pPr indent="-3175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5pPr>
            <a:lvl6pPr indent="-3175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6pPr>
            <a:lvl7pPr indent="-3175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8pPr>
            <a:lvl9pPr indent="-3175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Char char="●"/>
              <a:defRPr sz="1400"/>
            </a:lvl9pPr>
          </a:lstStyle>
          <a:p/>
        </p:txBody>
      </p:sp>
      <p:sp>
        <p:nvSpPr>
          <p:cNvPr id="169" name="Google Shape;169;p98"/>
          <p:cNvSpPr txBox="1"/>
          <p:nvPr>
            <p:ph idx="2" type="body"/>
          </p:nvPr>
        </p:nvSpPr>
        <p:spPr>
          <a:xfrm>
            <a:off x="256032" y="3494176"/>
            <a:ext cx="2834640" cy="23219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170" name="Google Shape;170;p98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1" name="Google Shape;171;p98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2" name="Google Shape;172;p98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pic>
        <p:nvPicPr>
          <p:cNvPr id="173" name="Google Shape;173;p9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152" y="0"/>
            <a:ext cx="1823778" cy="735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99"/>
          <p:cNvSpPr txBox="1"/>
          <p:nvPr>
            <p:ph type="title"/>
          </p:nvPr>
        </p:nvSpPr>
        <p:spPr>
          <a:xfrm>
            <a:off x="256032" y="1143000"/>
            <a:ext cx="2834640" cy="23774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orbel"/>
              <a:buNone/>
              <a:defRPr b="0"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6" name="Google Shape;176;p99"/>
          <p:cNvSpPr/>
          <p:nvPr>
            <p:ph idx="2" type="pic"/>
          </p:nvPr>
        </p:nvSpPr>
        <p:spPr>
          <a:xfrm>
            <a:off x="3570644" y="767419"/>
            <a:ext cx="8115230" cy="533095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177" name="Google Shape;177;p99"/>
          <p:cNvSpPr txBox="1"/>
          <p:nvPr>
            <p:ph idx="1" type="body"/>
          </p:nvPr>
        </p:nvSpPr>
        <p:spPr>
          <a:xfrm>
            <a:off x="256032" y="3493008"/>
            <a:ext cx="2834640" cy="23225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178" name="Google Shape;178;p99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9" name="Google Shape;179;p99"/>
          <p:cNvSpPr txBox="1"/>
          <p:nvPr>
            <p:ph idx="11" type="ftr"/>
          </p:nvPr>
        </p:nvSpPr>
        <p:spPr>
          <a:xfrm>
            <a:off x="3499101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0" name="Google Shape;180;p99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pic>
        <p:nvPicPr>
          <p:cNvPr id="181" name="Google Shape;181;p9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152" y="0"/>
            <a:ext cx="1823778" cy="735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00"/>
          <p:cNvSpPr txBox="1"/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4" name="Google Shape;184;p100"/>
          <p:cNvSpPr txBox="1"/>
          <p:nvPr>
            <p:ph idx="1" type="body"/>
          </p:nvPr>
        </p:nvSpPr>
        <p:spPr>
          <a:xfrm rot="5400000">
            <a:off x="4966548" y="-233172"/>
            <a:ext cx="5120640" cy="73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2pPr>
            <a:lvl3pPr indent="-3429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3pPr>
            <a:lvl4pPr indent="-3429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185" name="Google Shape;185;p100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6" name="Google Shape;186;p100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7" name="Google Shape;187;p100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pic>
        <p:nvPicPr>
          <p:cNvPr id="188" name="Google Shape;188;p10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152" y="0"/>
            <a:ext cx="1823778" cy="735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01"/>
          <p:cNvSpPr txBox="1"/>
          <p:nvPr>
            <p:ph type="title"/>
          </p:nvPr>
        </p:nvSpPr>
        <p:spPr>
          <a:xfrm rot="5400000">
            <a:off x="-685800" y="2057400"/>
            <a:ext cx="4953000" cy="28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1" name="Google Shape;191;p101"/>
          <p:cNvSpPr txBox="1"/>
          <p:nvPr>
            <p:ph idx="1" type="body"/>
          </p:nvPr>
        </p:nvSpPr>
        <p:spPr>
          <a:xfrm rot="5400000">
            <a:off x="4965192" y="-228600"/>
            <a:ext cx="5120640" cy="73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2pPr>
            <a:lvl3pPr indent="-3429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3pPr>
            <a:lvl4pPr indent="-3429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192" name="Google Shape;192;p101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3" name="Google Shape;193;p101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4" name="Google Shape;194;p101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pic>
        <p:nvPicPr>
          <p:cNvPr id="195" name="Google Shape;195;p10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152" y="0"/>
            <a:ext cx="1823778" cy="735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2"/>
          <p:cNvSpPr txBox="1"/>
          <p:nvPr>
            <p:ph type="ctrTitle"/>
          </p:nvPr>
        </p:nvSpPr>
        <p:spPr>
          <a:xfrm>
            <a:off x="1069847" y="1298448"/>
            <a:ext cx="10216461" cy="325526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546"/>
              </a:buClr>
              <a:buSzPts val="5900"/>
              <a:buFont typeface="Corbel"/>
              <a:buNone/>
              <a:defRPr sz="5900">
                <a:solidFill>
                  <a:srgbClr val="00054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82"/>
          <p:cNvSpPr txBox="1"/>
          <p:nvPr>
            <p:ph idx="1" type="subTitle"/>
          </p:nvPr>
        </p:nvSpPr>
        <p:spPr>
          <a:xfrm>
            <a:off x="1100014" y="4670246"/>
            <a:ext cx="1018629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  <a:defRPr sz="2200" cap="none">
                <a:solidFill>
                  <a:srgbClr val="CC4B14"/>
                </a:solidFill>
              </a:defRPr>
            </a:lvl1pPr>
            <a:lvl2pPr lvl="1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36" name="Google Shape;36;p82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82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82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pic>
        <p:nvPicPr>
          <p:cNvPr id="39" name="Google Shape;39;p8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938" y="6707875"/>
            <a:ext cx="12192000" cy="1725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3"/>
          <p:cNvSpPr txBox="1"/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83"/>
          <p:cNvSpPr txBox="1"/>
          <p:nvPr>
            <p:ph idx="1" type="body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>
                <a:solidFill>
                  <a:srgbClr val="000F46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>
                <a:solidFill>
                  <a:srgbClr val="000F46"/>
                </a:solidFill>
              </a:defRPr>
            </a:lvl2pPr>
            <a:lvl3pPr indent="-3302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>
                <a:solidFill>
                  <a:srgbClr val="000F46"/>
                </a:solidFill>
              </a:defRPr>
            </a:lvl3pPr>
            <a:lvl4pPr indent="-3175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>
                <a:solidFill>
                  <a:srgbClr val="000F46"/>
                </a:solidFill>
              </a:defRPr>
            </a:lvl4pPr>
            <a:lvl5pPr indent="-3175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>
                <a:solidFill>
                  <a:srgbClr val="000F46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43" name="Google Shape;43;p83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83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83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pic>
        <p:nvPicPr>
          <p:cNvPr id="46" name="Google Shape;46;p8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152" y="0"/>
            <a:ext cx="1823778" cy="735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84"/>
          <p:cNvSpPr txBox="1"/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84"/>
          <p:cNvSpPr txBox="1"/>
          <p:nvPr>
            <p:ph idx="1" type="body"/>
          </p:nvPr>
        </p:nvSpPr>
        <p:spPr>
          <a:xfrm>
            <a:off x="3867912" y="1023586"/>
            <a:ext cx="3474720" cy="8077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>
                <a:solidFill>
                  <a:srgbClr val="595959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50" name="Google Shape;50;p84"/>
          <p:cNvSpPr txBox="1"/>
          <p:nvPr>
            <p:ph idx="2" type="body"/>
          </p:nvPr>
        </p:nvSpPr>
        <p:spPr>
          <a:xfrm>
            <a:off x="3867912" y="1930936"/>
            <a:ext cx="347472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429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2pPr>
            <a:lvl3pPr indent="-3302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 sz="1600"/>
            </a:lvl3pPr>
            <a:lvl4pPr indent="-3175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5pPr>
            <a:lvl6pPr indent="-3175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6pPr>
            <a:lvl7pPr indent="-3175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8pPr>
            <a:lvl9pPr indent="-3175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Char char="●"/>
              <a:defRPr sz="1400"/>
            </a:lvl9pPr>
          </a:lstStyle>
          <a:p/>
        </p:txBody>
      </p:sp>
      <p:sp>
        <p:nvSpPr>
          <p:cNvPr id="51" name="Google Shape;51;p84"/>
          <p:cNvSpPr txBox="1"/>
          <p:nvPr>
            <p:ph idx="3" type="body"/>
          </p:nvPr>
        </p:nvSpPr>
        <p:spPr>
          <a:xfrm>
            <a:off x="7818463" y="1023586"/>
            <a:ext cx="3474720" cy="81317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>
                <a:solidFill>
                  <a:srgbClr val="595959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52" name="Google Shape;52;p84"/>
          <p:cNvSpPr txBox="1"/>
          <p:nvPr>
            <p:ph idx="4" type="body"/>
          </p:nvPr>
        </p:nvSpPr>
        <p:spPr>
          <a:xfrm>
            <a:off x="7818463" y="1930936"/>
            <a:ext cx="347472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429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2pPr>
            <a:lvl3pPr indent="-3302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 sz="1600"/>
            </a:lvl3pPr>
            <a:lvl4pPr indent="-3175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5pPr>
            <a:lvl6pPr indent="-3175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6pPr>
            <a:lvl7pPr indent="-3175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8pPr>
            <a:lvl9pPr indent="-3175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Char char="●"/>
              <a:defRPr sz="1400"/>
            </a:lvl9pPr>
          </a:lstStyle>
          <a:p/>
        </p:txBody>
      </p:sp>
      <p:sp>
        <p:nvSpPr>
          <p:cNvPr id="53" name="Google Shape;53;p84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84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84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pic>
        <p:nvPicPr>
          <p:cNvPr id="56" name="Google Shape;56;p8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152" y="0"/>
            <a:ext cx="1823778" cy="735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85"/>
          <p:cNvSpPr txBox="1"/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85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85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85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pic>
        <p:nvPicPr>
          <p:cNvPr id="62" name="Google Shape;62;p8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152" y="19576"/>
            <a:ext cx="1823778" cy="696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86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86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86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pic>
        <p:nvPicPr>
          <p:cNvPr id="67" name="Google Shape;67;p8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938" y="6707875"/>
            <a:ext cx="12192000" cy="172586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86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000F4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86"/>
          <p:cNvSpPr/>
          <p:nvPr/>
        </p:nvSpPr>
        <p:spPr>
          <a:xfrm>
            <a:off x="1" y="758952"/>
            <a:ext cx="384048" cy="5330952"/>
          </a:xfrm>
          <a:prstGeom prst="rect">
            <a:avLst/>
          </a:prstGeom>
          <a:solidFill>
            <a:srgbClr val="FE7A1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87"/>
          <p:cNvSpPr txBox="1"/>
          <p:nvPr>
            <p:ph type="title"/>
          </p:nvPr>
        </p:nvSpPr>
        <p:spPr>
          <a:xfrm>
            <a:off x="256032" y="1143000"/>
            <a:ext cx="2834640" cy="23774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orbel"/>
              <a:buNone/>
              <a:defRPr b="0"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87"/>
          <p:cNvSpPr txBox="1"/>
          <p:nvPr>
            <p:ph idx="1" type="body"/>
          </p:nvPr>
        </p:nvSpPr>
        <p:spPr>
          <a:xfrm>
            <a:off x="3867912" y="868680"/>
            <a:ext cx="7315200" cy="5120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429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2pPr>
            <a:lvl3pPr indent="-3302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 sz="1600"/>
            </a:lvl3pPr>
            <a:lvl4pPr indent="-3175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5pPr>
            <a:lvl6pPr indent="-3175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6pPr>
            <a:lvl7pPr indent="-3175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8pPr>
            <a:lvl9pPr indent="-3175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Char char="●"/>
              <a:defRPr sz="1400"/>
            </a:lvl9pPr>
          </a:lstStyle>
          <a:p/>
        </p:txBody>
      </p:sp>
      <p:sp>
        <p:nvSpPr>
          <p:cNvPr id="73" name="Google Shape;73;p87"/>
          <p:cNvSpPr txBox="1"/>
          <p:nvPr>
            <p:ph idx="2" type="body"/>
          </p:nvPr>
        </p:nvSpPr>
        <p:spPr>
          <a:xfrm>
            <a:off x="256032" y="3494176"/>
            <a:ext cx="2834640" cy="23219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74" name="Google Shape;74;p87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87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87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pic>
        <p:nvPicPr>
          <p:cNvPr id="77" name="Google Shape;77;p8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152" y="0"/>
            <a:ext cx="1823778" cy="735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88"/>
          <p:cNvSpPr txBox="1"/>
          <p:nvPr>
            <p:ph type="title"/>
          </p:nvPr>
        </p:nvSpPr>
        <p:spPr>
          <a:xfrm>
            <a:off x="256032" y="1143000"/>
            <a:ext cx="2834640" cy="23774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orbel"/>
              <a:buNone/>
              <a:defRPr b="0"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88"/>
          <p:cNvSpPr/>
          <p:nvPr>
            <p:ph idx="2" type="pic"/>
          </p:nvPr>
        </p:nvSpPr>
        <p:spPr>
          <a:xfrm>
            <a:off x="3570644" y="767419"/>
            <a:ext cx="8115230" cy="533095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81" name="Google Shape;81;p88"/>
          <p:cNvSpPr txBox="1"/>
          <p:nvPr>
            <p:ph idx="1" type="body"/>
          </p:nvPr>
        </p:nvSpPr>
        <p:spPr>
          <a:xfrm>
            <a:off x="256032" y="3493008"/>
            <a:ext cx="2834640" cy="23225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82" name="Google Shape;82;p88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88"/>
          <p:cNvSpPr txBox="1"/>
          <p:nvPr>
            <p:ph idx="11" type="ftr"/>
          </p:nvPr>
        </p:nvSpPr>
        <p:spPr>
          <a:xfrm>
            <a:off x="3499101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88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pic>
        <p:nvPicPr>
          <p:cNvPr id="85" name="Google Shape;85;p8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152" y="19576"/>
            <a:ext cx="1823778" cy="696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2.xml"/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theme" Target="../theme/theme3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7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rgbClr val="FE7A1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77"/>
          <p:cNvSpPr txBox="1"/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orbel"/>
              <a:buNone/>
              <a:defRPr b="0" i="0" sz="36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7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000F4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77"/>
          <p:cNvSpPr txBox="1"/>
          <p:nvPr>
            <p:ph idx="1" type="body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rgbClr val="000F46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  <a:defRPr b="0" i="0" sz="1800" u="none" cap="none" strike="noStrike">
                <a:solidFill>
                  <a:srgbClr val="000F46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●"/>
              <a:defRPr b="0" i="0" sz="1600" u="none" cap="none" strike="noStrike">
                <a:solidFill>
                  <a:srgbClr val="000F46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000F46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000F46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4" name="Google Shape;14;p77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" name="Google Shape;15;p77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" name="Google Shape;16;p77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pic>
        <p:nvPicPr>
          <p:cNvPr id="17" name="Google Shape;17;p77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26938" y="6707875"/>
            <a:ext cx="12192000" cy="172586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80"/>
          <p:cNvSpPr/>
          <p:nvPr/>
        </p:nvSpPr>
        <p:spPr>
          <a:xfrm>
            <a:off x="2644878" y="0"/>
            <a:ext cx="9574060" cy="589936"/>
          </a:xfrm>
          <a:prstGeom prst="rect">
            <a:avLst/>
          </a:prstGeom>
          <a:solidFill>
            <a:srgbClr val="FE7A1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80"/>
          <p:cNvSpPr txBox="1"/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orbel"/>
              <a:buNone/>
              <a:defRPr b="0" i="0" sz="36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3" name="Google Shape;103;p80"/>
          <p:cNvSpPr/>
          <p:nvPr/>
        </p:nvSpPr>
        <p:spPr>
          <a:xfrm>
            <a:off x="0" y="1452906"/>
            <a:ext cx="108000" cy="4392000"/>
          </a:xfrm>
          <a:prstGeom prst="rect">
            <a:avLst/>
          </a:prstGeom>
          <a:solidFill>
            <a:srgbClr val="0099FF"/>
          </a:solidFill>
          <a:ln cap="flat" cmpd="sng" w="10775">
            <a:solidFill>
              <a:srgbClr val="0099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80"/>
          <p:cNvSpPr txBox="1"/>
          <p:nvPr>
            <p:ph idx="1" type="body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rgbClr val="000F46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  <a:defRPr b="0" i="0" sz="1800" u="none" cap="none" strike="noStrike">
                <a:solidFill>
                  <a:srgbClr val="000F46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●"/>
              <a:defRPr b="0" i="0" sz="1600" u="none" cap="none" strike="noStrike">
                <a:solidFill>
                  <a:srgbClr val="000F46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000F46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000F46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05" name="Google Shape;105;p80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6" name="Google Shape;106;p80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7" name="Google Shape;107;p80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pic>
        <p:nvPicPr>
          <p:cNvPr id="108" name="Google Shape;108;p80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26938" y="6707875"/>
            <a:ext cx="12192000" cy="172586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8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40"/>
          <p:cNvSpPr txBox="1"/>
          <p:nvPr>
            <p:ph type="title"/>
          </p:nvPr>
        </p:nvSpPr>
        <p:spPr>
          <a:xfrm>
            <a:off x="3818485" y="864972"/>
            <a:ext cx="7315200" cy="512805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F46"/>
              </a:buClr>
              <a:buSzPts val="5400"/>
              <a:buFont typeface="Corbel"/>
              <a:buNone/>
            </a:pPr>
            <a:r>
              <a:rPr b="1" lang="en-IN" sz="5500"/>
              <a:t>Tasklist Metrics</a:t>
            </a:r>
            <a:endParaRPr sz="45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41"/>
          <p:cNvSpPr txBox="1"/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orbel"/>
              <a:buNone/>
            </a:pPr>
            <a:r>
              <a:rPr lang="en-IN">
                <a:solidFill>
                  <a:srgbClr val="FFFFFF"/>
                </a:solidFill>
              </a:rPr>
              <a:t>Task List Metrics</a:t>
            </a:r>
            <a:endParaRPr/>
          </a:p>
        </p:txBody>
      </p:sp>
      <p:sp>
        <p:nvSpPr>
          <p:cNvPr id="206" name="Google Shape;206;p41"/>
          <p:cNvSpPr txBox="1"/>
          <p:nvPr>
            <p:ph idx="1" type="body"/>
          </p:nvPr>
        </p:nvSpPr>
        <p:spPr>
          <a:xfrm>
            <a:off x="3563125" y="745500"/>
            <a:ext cx="8194500" cy="535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</a:pPr>
            <a:r>
              <a:rPr b="1" lang="en-IN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Task list metrics in landing page would provide a snapshot of following activities which are pending at the particular hierarchy:</a:t>
            </a:r>
            <a:endParaRPr b="1"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108000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❏"/>
            </a:pPr>
            <a:r>
              <a:rPr lang="en-IN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Treatment outcome due</a:t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10800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❏"/>
            </a:pPr>
            <a:r>
              <a:rPr lang="en-IN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Bank details required</a:t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10800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❏"/>
            </a:pPr>
            <a:r>
              <a:rPr lang="en-IN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HIV status unknown</a:t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10800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❏"/>
            </a:pPr>
            <a:r>
              <a:rPr lang="en-IN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Contact tracing due</a:t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10800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❏"/>
            </a:pPr>
            <a:r>
              <a:rPr lang="en-IN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Transfer In Approval Pending</a:t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10800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❏"/>
            </a:pPr>
            <a:r>
              <a:rPr lang="en-IN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Transfer Out Approval Pending</a:t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10800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❏"/>
            </a:pPr>
            <a:r>
              <a:rPr lang="en-IN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Deduplication Pending</a:t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10800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❏"/>
            </a:pPr>
            <a:r>
              <a:rPr lang="en-IN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DBT Maker Pending</a:t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10800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❏"/>
            </a:pPr>
            <a:r>
              <a:rPr lang="en-IN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DBT Checker Pending</a:t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10800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❏"/>
            </a:pPr>
            <a:r>
              <a:rPr lang="en-IN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Beneficiary Approval Pending</a:t>
            </a:r>
            <a:endParaRPr sz="750">
              <a:solidFill>
                <a:srgbClr val="444746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360000" rtl="0" algn="just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</a:pPr>
            <a:r>
              <a:rPr lang="en-IN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The metrics would be depicted from the beginning of hierarchy till date</a:t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36000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</a:pPr>
            <a:r>
              <a:rPr lang="en-IN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Enabled at District, TB Unit, and PHI level</a:t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36000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</a:pPr>
            <a:r>
              <a:rPr lang="en-IN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This feature is available for both Web and App</a:t>
            </a:r>
            <a:endParaRPr sz="2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1470" y="19776"/>
            <a:ext cx="1842375" cy="703452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42"/>
          <p:cNvSpPr/>
          <p:nvPr/>
        </p:nvSpPr>
        <p:spPr>
          <a:xfrm>
            <a:off x="10954603" y="743004"/>
            <a:ext cx="1096371" cy="313275"/>
          </a:xfrm>
          <a:prstGeom prst="rect">
            <a:avLst/>
          </a:prstGeom>
          <a:solidFill>
            <a:schemeClr val="lt1"/>
          </a:solidFill>
          <a:ln cap="flat" cmpd="sng" w="107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213" name="Google Shape;213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11350" y="0"/>
            <a:ext cx="8031074" cy="56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39025" y="1124925"/>
            <a:ext cx="438150" cy="647700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42"/>
          <p:cNvSpPr/>
          <p:nvPr/>
        </p:nvSpPr>
        <p:spPr>
          <a:xfrm>
            <a:off x="887923" y="1056275"/>
            <a:ext cx="1936200" cy="7173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7A10"/>
              </a:buClr>
              <a:buSzPts val="1400"/>
              <a:buFont typeface="Arial"/>
              <a:buNone/>
            </a:pPr>
            <a:r>
              <a:rPr b="1" lang="en-IN" sz="1200">
                <a:solidFill>
                  <a:srgbClr val="FE8828"/>
                </a:solidFill>
              </a:rPr>
              <a:t>Login into ‘Ni-kshay’: (with District, TBU or PHI logins)</a:t>
            </a:r>
            <a:endParaRPr b="0" i="0" sz="1200" u="none" cap="none" strike="noStrike">
              <a:solidFill>
                <a:srgbClr val="FE882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6" name="Google Shape;216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1470" y="19776"/>
            <a:ext cx="1842375" cy="703452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42"/>
          <p:cNvSpPr/>
          <p:nvPr/>
        </p:nvSpPr>
        <p:spPr>
          <a:xfrm>
            <a:off x="1331775" y="888500"/>
            <a:ext cx="1048500" cy="241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546"/>
              </a:buClr>
              <a:buSzPts val="1600"/>
              <a:buFont typeface="Arial"/>
              <a:buNone/>
            </a:pPr>
            <a:r>
              <a:rPr b="1" i="0" lang="en-IN" sz="1200" u="none" cap="none" strike="noStrike">
                <a:solidFill>
                  <a:srgbClr val="000546"/>
                </a:solidFill>
                <a:latin typeface="Arial"/>
                <a:ea typeface="Arial"/>
                <a:cs typeface="Arial"/>
                <a:sym typeface="Arial"/>
              </a:rPr>
              <a:t>Step 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42"/>
          <p:cNvSpPr/>
          <p:nvPr/>
        </p:nvSpPr>
        <p:spPr>
          <a:xfrm>
            <a:off x="4401898" y="1056275"/>
            <a:ext cx="2009100" cy="7173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7A10"/>
              </a:buClr>
              <a:buSzPts val="1400"/>
              <a:buFont typeface="Arial"/>
              <a:buNone/>
            </a:pPr>
            <a:r>
              <a:rPr b="1" lang="en-IN" sz="1200">
                <a:solidFill>
                  <a:srgbClr val="FE8828"/>
                </a:solidFill>
              </a:rPr>
              <a:t>Check the landing page for Task Summary</a:t>
            </a:r>
            <a:endParaRPr b="0" i="0" sz="1200" u="none" cap="none" strike="noStrike">
              <a:solidFill>
                <a:srgbClr val="FE882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42"/>
          <p:cNvSpPr/>
          <p:nvPr/>
        </p:nvSpPr>
        <p:spPr>
          <a:xfrm>
            <a:off x="4792125" y="888500"/>
            <a:ext cx="1048500" cy="314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546"/>
              </a:buClr>
              <a:buSzPts val="1600"/>
              <a:buFont typeface="Arial"/>
              <a:buNone/>
            </a:pPr>
            <a:r>
              <a:rPr b="1" i="0" lang="en-IN" sz="1200" u="none" cap="none" strike="noStrike">
                <a:solidFill>
                  <a:srgbClr val="000546"/>
                </a:solidFill>
                <a:latin typeface="Arial"/>
                <a:ea typeface="Arial"/>
                <a:cs typeface="Arial"/>
                <a:sym typeface="Arial"/>
              </a:rPr>
              <a:t>Step </a:t>
            </a:r>
            <a:r>
              <a:rPr b="1" lang="en-IN" sz="1200">
                <a:solidFill>
                  <a:srgbClr val="000546"/>
                </a:solidFill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0" name="Google Shape;220;p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97575" y="1091075"/>
            <a:ext cx="438150" cy="64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4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41475" y="1967925"/>
            <a:ext cx="11709501" cy="4665001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Google Shape;226;g25a9d7261de_0_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1470" y="19776"/>
            <a:ext cx="1842375" cy="703452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g25a9d7261de_0_18"/>
          <p:cNvSpPr/>
          <p:nvPr/>
        </p:nvSpPr>
        <p:spPr>
          <a:xfrm>
            <a:off x="10954603" y="743004"/>
            <a:ext cx="1096500" cy="313200"/>
          </a:xfrm>
          <a:prstGeom prst="rect">
            <a:avLst/>
          </a:prstGeom>
          <a:solidFill>
            <a:schemeClr val="lt1"/>
          </a:solidFill>
          <a:ln cap="flat" cmpd="sng" w="107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228" name="Google Shape;228;g25a9d7261de_0_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1470" y="19776"/>
            <a:ext cx="1842375" cy="703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g25a9d7261de_0_18"/>
          <p:cNvPicPr preferRelativeResize="0"/>
          <p:nvPr/>
        </p:nvPicPr>
        <p:blipFill rotWithShape="1">
          <a:blip r:embed="rId4">
            <a:alphaModFix/>
          </a:blip>
          <a:srcRect b="0" l="0" r="14478" t="0"/>
          <a:stretch/>
        </p:blipFill>
        <p:spPr>
          <a:xfrm>
            <a:off x="2660725" y="-9675"/>
            <a:ext cx="6818399" cy="647700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g25a9d7261de_0_18"/>
          <p:cNvSpPr/>
          <p:nvPr/>
        </p:nvSpPr>
        <p:spPr>
          <a:xfrm>
            <a:off x="887923" y="1056275"/>
            <a:ext cx="1936200" cy="7173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7A10"/>
              </a:buClr>
              <a:buSzPts val="1400"/>
              <a:buFont typeface="Arial"/>
              <a:buNone/>
            </a:pPr>
            <a:r>
              <a:rPr b="1" lang="en-IN" sz="1200">
                <a:solidFill>
                  <a:srgbClr val="FE8828"/>
                </a:solidFill>
              </a:rPr>
              <a:t>Login into ‘Ni-kshay App’ and click on ‘Tasks Summary’</a:t>
            </a:r>
            <a:endParaRPr b="0" i="0" sz="1200" u="none" cap="none" strike="noStrike">
              <a:solidFill>
                <a:srgbClr val="FE882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g25a9d7261de_0_18"/>
          <p:cNvSpPr/>
          <p:nvPr/>
        </p:nvSpPr>
        <p:spPr>
          <a:xfrm>
            <a:off x="1331775" y="888500"/>
            <a:ext cx="1048500" cy="241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546"/>
              </a:buClr>
              <a:buSzPts val="1600"/>
              <a:buFont typeface="Arial"/>
              <a:buNone/>
            </a:pPr>
            <a:r>
              <a:rPr b="1" i="0" lang="en-IN" sz="1200" u="none" cap="none" strike="noStrike">
                <a:solidFill>
                  <a:srgbClr val="000546"/>
                </a:solidFill>
                <a:latin typeface="Arial"/>
                <a:ea typeface="Arial"/>
                <a:cs typeface="Arial"/>
                <a:sym typeface="Arial"/>
              </a:rPr>
              <a:t>Step 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g25a9d7261de_0_18"/>
          <p:cNvSpPr/>
          <p:nvPr/>
        </p:nvSpPr>
        <p:spPr>
          <a:xfrm>
            <a:off x="4401900" y="1056275"/>
            <a:ext cx="2328300" cy="7173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7A10"/>
              </a:buClr>
              <a:buSzPts val="1400"/>
              <a:buFont typeface="Arial"/>
              <a:buNone/>
            </a:pPr>
            <a:r>
              <a:rPr b="1" lang="en-IN" sz="1200">
                <a:solidFill>
                  <a:srgbClr val="FE8828"/>
                </a:solidFill>
              </a:rPr>
              <a:t>The Tasks Summary indicators details shall be available</a:t>
            </a:r>
            <a:endParaRPr b="0" i="0" sz="1200" u="none" cap="none" strike="noStrike">
              <a:solidFill>
                <a:srgbClr val="FE882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3" name="Google Shape;233;g25a9d7261de_0_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39025" y="1124925"/>
            <a:ext cx="438150" cy="647700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g25a9d7261de_0_18"/>
          <p:cNvSpPr/>
          <p:nvPr/>
        </p:nvSpPr>
        <p:spPr>
          <a:xfrm>
            <a:off x="5041800" y="852050"/>
            <a:ext cx="1048500" cy="314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546"/>
              </a:buClr>
              <a:buSzPts val="1600"/>
              <a:buFont typeface="Arial"/>
              <a:buNone/>
            </a:pPr>
            <a:r>
              <a:rPr b="1" i="0" lang="en-IN" sz="1200" u="none" cap="none" strike="noStrike">
                <a:solidFill>
                  <a:srgbClr val="000546"/>
                </a:solidFill>
                <a:latin typeface="Arial"/>
                <a:ea typeface="Arial"/>
                <a:cs typeface="Arial"/>
                <a:sym typeface="Arial"/>
              </a:rPr>
              <a:t>Step </a:t>
            </a:r>
            <a:r>
              <a:rPr b="1" lang="en-IN" sz="1200">
                <a:solidFill>
                  <a:srgbClr val="000546"/>
                </a:solidFill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5" name="Google Shape;235;g25a9d7261de_0_18"/>
          <p:cNvPicPr preferRelativeResize="0"/>
          <p:nvPr/>
        </p:nvPicPr>
        <p:blipFill rotWithShape="1">
          <a:blip r:embed="rId6">
            <a:alphaModFix/>
          </a:blip>
          <a:srcRect b="16963" l="0" r="0" t="2714"/>
          <a:stretch/>
        </p:blipFill>
        <p:spPr>
          <a:xfrm>
            <a:off x="7701900" y="1773575"/>
            <a:ext cx="3695601" cy="4751375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36" name="Google Shape;236;g25a9d7261de_0_18"/>
          <p:cNvPicPr preferRelativeResize="0"/>
          <p:nvPr/>
        </p:nvPicPr>
        <p:blipFill rotWithShape="1">
          <a:blip r:embed="rId7">
            <a:alphaModFix/>
          </a:blip>
          <a:srcRect b="5100" l="0" r="0" t="3004"/>
          <a:stretch/>
        </p:blipFill>
        <p:spPr>
          <a:xfrm>
            <a:off x="887925" y="1953150"/>
            <a:ext cx="4168950" cy="4571802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37" name="Google Shape;237;g25a9d7261de_0_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60325" y="3845600"/>
            <a:ext cx="569775" cy="717300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g25a9d7261de_0_18"/>
          <p:cNvSpPr/>
          <p:nvPr/>
        </p:nvSpPr>
        <p:spPr>
          <a:xfrm>
            <a:off x="1117900" y="5754400"/>
            <a:ext cx="1048500" cy="814800"/>
          </a:xfrm>
          <a:prstGeom prst="rect">
            <a:avLst/>
          </a:prstGeom>
          <a:noFill/>
          <a:ln cap="flat" cmpd="sng" w="28575">
            <a:solidFill>
              <a:srgbClr val="FE97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t/>
            </a:r>
            <a:endParaRPr sz="1800" u="none" cap="none" strike="noStrik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25a9d7261de_0_42"/>
          <p:cNvSpPr txBox="1"/>
          <p:nvPr>
            <p:ph type="title"/>
          </p:nvPr>
        </p:nvSpPr>
        <p:spPr>
          <a:xfrm>
            <a:off x="252919" y="1123837"/>
            <a:ext cx="2947500" cy="460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IN">
                <a:solidFill>
                  <a:srgbClr val="FFFFFF"/>
                </a:solidFill>
              </a:rPr>
              <a:t>Key points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IN"/>
              <a:t>T</a:t>
            </a:r>
            <a:r>
              <a:rPr lang="en-IN">
                <a:solidFill>
                  <a:srgbClr val="FFFFFF"/>
                </a:solidFill>
              </a:rPr>
              <a:t>o</a:t>
            </a:r>
            <a:r>
              <a:rPr lang="en-IN"/>
              <a:t> be </a:t>
            </a:r>
            <a:r>
              <a:rPr lang="en-IN">
                <a:solidFill>
                  <a:srgbClr val="FFFFFF"/>
                </a:solidFill>
              </a:rPr>
              <a:t>Note</a:t>
            </a:r>
            <a:r>
              <a:rPr lang="en-IN"/>
              <a:t>d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44" name="Google Shape;244;g25a9d7261de_0_42"/>
          <p:cNvSpPr txBox="1"/>
          <p:nvPr>
            <p:ph idx="1" type="body"/>
          </p:nvPr>
        </p:nvSpPr>
        <p:spPr>
          <a:xfrm>
            <a:off x="3563125" y="745500"/>
            <a:ext cx="8194500" cy="532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74650" lvl="0" marL="45720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Open Sans"/>
              <a:buChar char="●"/>
            </a:pPr>
            <a:r>
              <a:rPr lang="en-IN" sz="2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Task list metrics include all pending tasks for patients diagnosed with TB.</a:t>
            </a:r>
            <a:endParaRPr sz="23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74650" lvl="0" marL="45720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Open Sans"/>
              <a:buChar char="●"/>
            </a:pPr>
            <a:r>
              <a:rPr lang="en-IN" sz="2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Once the task is completed, the relevant number would be deducted from the respective indicator.</a:t>
            </a:r>
            <a:endParaRPr sz="23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74650" lvl="0" marL="45720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Open Sans"/>
              <a:buChar char="●"/>
            </a:pPr>
            <a:r>
              <a:rPr lang="en-IN" sz="2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The DBT related metrics include all type of beneficiaries -TB patients, Treatment Supporters, Private providers/Private Health facilities.</a:t>
            </a:r>
            <a:endParaRPr sz="23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Google Shape;249;g25a9d7261de_0_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1470" y="19776"/>
            <a:ext cx="1842375" cy="703452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g25a9d7261de_0_49"/>
          <p:cNvSpPr/>
          <p:nvPr/>
        </p:nvSpPr>
        <p:spPr>
          <a:xfrm>
            <a:off x="10954603" y="743004"/>
            <a:ext cx="1096500" cy="313200"/>
          </a:xfrm>
          <a:prstGeom prst="rect">
            <a:avLst/>
          </a:prstGeom>
          <a:solidFill>
            <a:schemeClr val="lt1"/>
          </a:solidFill>
          <a:ln cap="flat" cmpd="sng" w="107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251" name="Google Shape;251;g25a9d7261de_0_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1470" y="19776"/>
            <a:ext cx="1842375" cy="703452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g25a9d7261de_0_49"/>
          <p:cNvSpPr txBox="1"/>
          <p:nvPr>
            <p:ph idx="1" type="body"/>
          </p:nvPr>
        </p:nvSpPr>
        <p:spPr>
          <a:xfrm>
            <a:off x="1656875" y="768750"/>
            <a:ext cx="8194500" cy="532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5300">
                <a:solidFill>
                  <a:schemeClr val="dk1"/>
                </a:solidFill>
              </a:rPr>
              <a:t>THANK YOU</a:t>
            </a:r>
            <a:endParaRPr b="1" sz="5300">
              <a:solidFill>
                <a:schemeClr val="dk1"/>
              </a:solidFill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2_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3_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2018-08-06T06:16:16Z</dcterms:created>
  <dc:creator>Manu Mathew</dc:creator>
</cp:coreProperties>
</file>