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7" r:id="rId3"/>
    <p:sldId id="258" r:id="rId4"/>
    <p:sldId id="259" r:id="rId5"/>
    <p:sldId id="2141411139" r:id="rId6"/>
    <p:sldId id="2141411140" r:id="rId7"/>
    <p:sldId id="2141411141" r:id="rId8"/>
    <p:sldId id="2141411143" r:id="rId9"/>
    <p:sldId id="28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57D56-8B3D-4198-BCD5-A71FF1274E0A}" type="datetimeFigureOut">
              <a:rPr lang="en-IN" smtClean="0"/>
              <a:t>13-07-2023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D80FB3-DCDC-404B-8544-9F77FD039B19}" type="slidenum">
              <a:rPr lang="en-IN" smtClean="0"/>
              <a:t>‹#›</a:t>
            </a:fld>
            <a:endParaRPr lang="en-IN"/>
          </a:p>
        </p:txBody>
      </p:sp>
    </p:spTree>
    <p:extLst>
      <p:ext uri="{BB962C8B-B14F-4D97-AF65-F5344CB8AC3E}">
        <p14:creationId xmlns:p14="http://schemas.microsoft.com/office/powerpoint/2010/main" val="3050844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98" name="Google Shape;19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11" name="Google Shape;2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11" name="Google Shape;2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2423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9" name="Google Shape;25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9" name="Google Shape;25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971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9" name="Google Shape;25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20277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11" name="Google Shape;2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834264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8"/>
        <p:cNvGrpSpPr/>
        <p:nvPr/>
      </p:nvGrpSpPr>
      <p:grpSpPr>
        <a:xfrm>
          <a:off x="0" y="0"/>
          <a:ext cx="0" cy="0"/>
          <a:chOff x="0" y="0"/>
          <a:chExt cx="0" cy="0"/>
        </a:xfrm>
      </p:grpSpPr>
      <p:sp>
        <p:nvSpPr>
          <p:cNvPr id="19" name="Google Shape;19;p46"/>
          <p:cNvSpPr txBox="1">
            <a:spLocks noGrp="1"/>
          </p:cNvSpPr>
          <p:nvPr>
            <p:ph type="title"/>
          </p:nvPr>
        </p:nvSpPr>
        <p:spPr>
          <a:xfrm>
            <a:off x="3867912" y="1298448"/>
            <a:ext cx="7315200" cy="32552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0F46"/>
              </a:buClr>
              <a:buSzPts val="5900"/>
              <a:buFont typeface="Corbel"/>
              <a:buNone/>
              <a:defRPr sz="5900" b="0">
                <a:solidFill>
                  <a:srgbClr val="000F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6"/>
          <p:cNvSpPr txBox="1">
            <a:spLocks noGrp="1"/>
          </p:cNvSpPr>
          <p:nvPr>
            <p:ph type="body" idx="1"/>
          </p:nvPr>
        </p:nvSpPr>
        <p:spPr>
          <a:xfrm>
            <a:off x="3886200" y="4672584"/>
            <a:ext cx="7315200"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200"/>
              <a:buNone/>
              <a:defRPr sz="2200" cap="none">
                <a:solidFill>
                  <a:srgbClr val="595959"/>
                </a:solidFill>
              </a:defRPr>
            </a:lvl1pPr>
            <a:lvl2pPr marL="914400" lvl="1" indent="-228600" algn="l">
              <a:lnSpc>
                <a:spcPct val="90000"/>
              </a:lnSpc>
              <a:spcBef>
                <a:spcPts val="250"/>
              </a:spcBef>
              <a:spcAft>
                <a:spcPts val="0"/>
              </a:spcAft>
              <a:buSzPts val="1800"/>
              <a:buNone/>
              <a:defRPr sz="1800">
                <a:solidFill>
                  <a:srgbClr val="888888"/>
                </a:solidFill>
              </a:defRPr>
            </a:lvl2pPr>
            <a:lvl3pPr marL="1371600" lvl="2" indent="-228600" algn="l">
              <a:lnSpc>
                <a:spcPct val="90000"/>
              </a:lnSpc>
              <a:spcBef>
                <a:spcPts val="250"/>
              </a:spcBef>
              <a:spcAft>
                <a:spcPts val="0"/>
              </a:spcAft>
              <a:buSzPts val="1600"/>
              <a:buNone/>
              <a:defRPr sz="1600">
                <a:solidFill>
                  <a:srgbClr val="888888"/>
                </a:solidFill>
              </a:defRPr>
            </a:lvl3pPr>
            <a:lvl4pPr marL="1828800" lvl="3" indent="-228600" algn="l">
              <a:lnSpc>
                <a:spcPct val="90000"/>
              </a:lnSpc>
              <a:spcBef>
                <a:spcPts val="250"/>
              </a:spcBef>
              <a:spcAft>
                <a:spcPts val="0"/>
              </a:spcAft>
              <a:buSzPts val="1400"/>
              <a:buNone/>
              <a:defRPr sz="1400">
                <a:solidFill>
                  <a:srgbClr val="888888"/>
                </a:solidFill>
              </a:defRPr>
            </a:lvl4pPr>
            <a:lvl5pPr marL="2286000" lvl="4" indent="-228600" algn="l">
              <a:lnSpc>
                <a:spcPct val="90000"/>
              </a:lnSpc>
              <a:spcBef>
                <a:spcPts val="250"/>
              </a:spcBef>
              <a:spcAft>
                <a:spcPts val="0"/>
              </a:spcAft>
              <a:buSzPts val="1400"/>
              <a:buNone/>
              <a:defRPr sz="1400">
                <a:solidFill>
                  <a:srgbClr val="888888"/>
                </a:solidFill>
              </a:defRPr>
            </a:lvl5pPr>
            <a:lvl6pPr marL="2743200" lvl="5" indent="-228600" algn="l">
              <a:lnSpc>
                <a:spcPct val="90000"/>
              </a:lnSpc>
              <a:spcBef>
                <a:spcPts val="250"/>
              </a:spcBef>
              <a:spcAft>
                <a:spcPts val="0"/>
              </a:spcAft>
              <a:buSzPts val="1400"/>
              <a:buNone/>
              <a:defRPr sz="1400">
                <a:solidFill>
                  <a:srgbClr val="888888"/>
                </a:solidFill>
              </a:defRPr>
            </a:lvl6pPr>
            <a:lvl7pPr marL="3200400" lvl="6" indent="-228600" algn="l">
              <a:lnSpc>
                <a:spcPct val="90000"/>
              </a:lnSpc>
              <a:spcBef>
                <a:spcPts val="250"/>
              </a:spcBef>
              <a:spcAft>
                <a:spcPts val="0"/>
              </a:spcAft>
              <a:buSzPts val="1400"/>
              <a:buNone/>
              <a:defRPr sz="1400">
                <a:solidFill>
                  <a:srgbClr val="888888"/>
                </a:solidFill>
              </a:defRPr>
            </a:lvl7pPr>
            <a:lvl8pPr marL="3657600" lvl="7" indent="-228600" algn="l">
              <a:lnSpc>
                <a:spcPct val="90000"/>
              </a:lnSpc>
              <a:spcBef>
                <a:spcPts val="250"/>
              </a:spcBef>
              <a:spcAft>
                <a:spcPts val="0"/>
              </a:spcAft>
              <a:buSzPts val="1400"/>
              <a:buNone/>
              <a:defRPr sz="1400">
                <a:solidFill>
                  <a:srgbClr val="888888"/>
                </a:solidFill>
              </a:defRPr>
            </a:lvl8pPr>
            <a:lvl9pPr marL="4114800" lvl="8" indent="-228600" algn="l">
              <a:lnSpc>
                <a:spcPct val="90000"/>
              </a:lnSpc>
              <a:spcBef>
                <a:spcPts val="250"/>
              </a:spcBef>
              <a:spcAft>
                <a:spcPts val="250"/>
              </a:spcAft>
              <a:buSzPts val="1400"/>
              <a:buNone/>
              <a:defRPr sz="1400">
                <a:solidFill>
                  <a:srgbClr val="888888"/>
                </a:solidFill>
              </a:defRPr>
            </a:lvl9pPr>
          </a:lstStyle>
          <a:p>
            <a:endParaRPr/>
          </a:p>
        </p:txBody>
      </p:sp>
      <p:sp>
        <p:nvSpPr>
          <p:cNvPr id="21" name="Google Shape;21;p46"/>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22" name="Google Shape;22;p46"/>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23" name="Google Shape;23;p46"/>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2" name="Google Shape;273;p40">
            <a:extLst>
              <a:ext uri="{FF2B5EF4-FFF2-40B4-BE49-F238E27FC236}">
                <a16:creationId xmlns:a16="http://schemas.microsoft.com/office/drawing/2014/main" id="{05367D8B-693B-46FB-520B-68D9C9E6F72D}"/>
              </a:ext>
            </a:extLst>
          </p:cNvPr>
          <p:cNvPicPr preferRelativeResize="0"/>
          <p:nvPr userDrawn="1"/>
        </p:nvPicPr>
        <p:blipFill rotWithShape="1">
          <a:blip r:embed="rId2">
            <a:alphaModFix/>
          </a:blip>
          <a:srcRect/>
          <a:stretch/>
        </p:blipFill>
        <p:spPr>
          <a:xfrm>
            <a:off x="166542" y="100012"/>
            <a:ext cx="2086266" cy="552527"/>
          </a:xfrm>
          <a:prstGeom prst="rect">
            <a:avLst/>
          </a:prstGeom>
          <a:noFill/>
          <a:ln>
            <a:noFill/>
          </a:ln>
        </p:spPr>
      </p:pic>
    </p:spTree>
    <p:extLst>
      <p:ext uri="{BB962C8B-B14F-4D97-AF65-F5344CB8AC3E}">
        <p14:creationId xmlns:p14="http://schemas.microsoft.com/office/powerpoint/2010/main" val="6715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86"/>
        <p:cNvGrpSpPr/>
        <p:nvPr/>
      </p:nvGrpSpPr>
      <p:grpSpPr>
        <a:xfrm>
          <a:off x="0" y="0"/>
          <a:ext cx="0" cy="0"/>
          <a:chOff x="0" y="0"/>
          <a:chExt cx="0" cy="0"/>
        </a:xfrm>
      </p:grpSpPr>
      <p:sp>
        <p:nvSpPr>
          <p:cNvPr id="87" name="Google Shape;87;p57"/>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57"/>
          <p:cNvSpPr txBox="1">
            <a:spLocks noGrp="1"/>
          </p:cNvSpPr>
          <p:nvPr>
            <p:ph type="body" idx="1"/>
          </p:nvPr>
        </p:nvSpPr>
        <p:spPr>
          <a:xfrm rot="5400000">
            <a:off x="4966548" y="-233172"/>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89" name="Google Shape;89;p57"/>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90" name="Google Shape;90;p57"/>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91" name="Google Shape;91;p57"/>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92" name="Google Shape;92;p57"/>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199293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93"/>
        <p:cNvGrpSpPr/>
        <p:nvPr/>
      </p:nvGrpSpPr>
      <p:grpSpPr>
        <a:xfrm>
          <a:off x="0" y="0"/>
          <a:ext cx="0" cy="0"/>
          <a:chOff x="0" y="0"/>
          <a:chExt cx="0" cy="0"/>
        </a:xfrm>
      </p:grpSpPr>
      <p:sp>
        <p:nvSpPr>
          <p:cNvPr id="94" name="Google Shape;94;p58"/>
          <p:cNvSpPr txBox="1">
            <a:spLocks noGrp="1"/>
          </p:cNvSpPr>
          <p:nvPr>
            <p:ph type="title"/>
          </p:nvPr>
        </p:nvSpPr>
        <p:spPr>
          <a:xfrm rot="5400000">
            <a:off x="-685800" y="2057400"/>
            <a:ext cx="4953000" cy="2819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58"/>
          <p:cNvSpPr txBox="1">
            <a:spLocks noGrp="1"/>
          </p:cNvSpPr>
          <p:nvPr>
            <p:ph type="body" idx="1"/>
          </p:nvPr>
        </p:nvSpPr>
        <p:spPr>
          <a:xfrm rot="5400000">
            <a:off x="4965192" y="-228600"/>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96" name="Google Shape;96;p58"/>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97" name="Google Shape;97;p58"/>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98" name="Google Shape;98;p58"/>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99" name="Google Shape;99;p58"/>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3200613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Full Width Head + Copy - Text Only">
  <p:cSld name="Full Width Head + Copy - Text Only">
    <p:spTree>
      <p:nvGrpSpPr>
        <p:cNvPr id="1" name="Shape 109"/>
        <p:cNvGrpSpPr/>
        <p:nvPr/>
      </p:nvGrpSpPr>
      <p:grpSpPr>
        <a:xfrm>
          <a:off x="0" y="0"/>
          <a:ext cx="0" cy="0"/>
          <a:chOff x="0" y="0"/>
          <a:chExt cx="0" cy="0"/>
        </a:xfrm>
      </p:grpSpPr>
      <p:sp>
        <p:nvSpPr>
          <p:cNvPr id="110" name="Google Shape;110;p48"/>
          <p:cNvSpPr txBox="1">
            <a:spLocks noGrp="1"/>
          </p:cNvSpPr>
          <p:nvPr>
            <p:ph type="body" idx="1"/>
          </p:nvPr>
        </p:nvSpPr>
        <p:spPr>
          <a:xfrm>
            <a:off x="486837" y="1718735"/>
            <a:ext cx="11106151" cy="4519084"/>
          </a:xfrm>
          <a:prstGeom prst="rect">
            <a:avLst/>
          </a:prstGeom>
          <a:noFill/>
          <a:ln>
            <a:noFill/>
          </a:ln>
        </p:spPr>
        <p:txBody>
          <a:bodyPr spcFirstLastPara="1" wrap="square" lIns="91425" tIns="45700" rIns="91425" bIns="45700" anchor="ctr" anchorCtr="0">
            <a:normAutofit/>
          </a:bodyPr>
          <a:lstStyle>
            <a:lvl1pPr marL="457200" lvl="0" indent="-347154" algn="l">
              <a:lnSpc>
                <a:spcPct val="90000"/>
              </a:lnSpc>
              <a:spcBef>
                <a:spcPts val="800"/>
              </a:spcBef>
              <a:spcAft>
                <a:spcPts val="0"/>
              </a:spcAft>
              <a:buSzPts val="1867"/>
              <a:buChar char="●"/>
              <a:defRPr sz="1867" b="0"/>
            </a:lvl1pPr>
            <a:lvl2pPr marL="914400" lvl="1" indent="-338645" algn="l">
              <a:lnSpc>
                <a:spcPct val="90000"/>
              </a:lnSpc>
              <a:spcBef>
                <a:spcPts val="800"/>
              </a:spcBef>
              <a:spcAft>
                <a:spcPts val="0"/>
              </a:spcAft>
              <a:buClr>
                <a:srgbClr val="6C8C1A"/>
              </a:buClr>
              <a:buSzPts val="1733"/>
              <a:buFont typeface="Noto Sans Symbols"/>
              <a:buChar char="▪"/>
              <a:defRPr sz="1733"/>
            </a:lvl2pPr>
            <a:lvl3pPr marL="1371600" lvl="2" indent="-330200" algn="l">
              <a:lnSpc>
                <a:spcPct val="90000"/>
              </a:lnSpc>
              <a:spcBef>
                <a:spcPts val="800"/>
              </a:spcBef>
              <a:spcAft>
                <a:spcPts val="0"/>
              </a:spcAft>
              <a:buClr>
                <a:srgbClr val="3086AB"/>
              </a:buClr>
              <a:buSzPts val="1600"/>
              <a:buFont typeface="Arial"/>
              <a:buChar char="•"/>
              <a:defRPr sz="1600"/>
            </a:lvl3pPr>
            <a:lvl4pPr marL="1828800" lvl="3" indent="-317500" algn="l">
              <a:lnSpc>
                <a:spcPct val="90000"/>
              </a:lnSpc>
              <a:spcBef>
                <a:spcPts val="800"/>
              </a:spcBef>
              <a:spcAft>
                <a:spcPts val="0"/>
              </a:spcAft>
              <a:buSzPts val="1400"/>
              <a:buFont typeface="Arial"/>
              <a:buChar char="-"/>
              <a:defRPr/>
            </a:lvl4pPr>
            <a:lvl5pPr marL="2286000" lvl="4" indent="-317500" algn="l">
              <a:lnSpc>
                <a:spcPct val="90000"/>
              </a:lnSpc>
              <a:spcBef>
                <a:spcPts val="800"/>
              </a:spcBef>
              <a:spcAft>
                <a:spcPts val="0"/>
              </a:spcAft>
              <a:buSzPts val="14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111" name="Google Shape;111;p48"/>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12" name="Google Shape;112;p48"/>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13" name="Google Shape;113;p48"/>
          <p:cNvSpPr txBox="1">
            <a:spLocks noGrp="1"/>
          </p:cNvSpPr>
          <p:nvPr>
            <p:ph type="title"/>
          </p:nvPr>
        </p:nvSpPr>
        <p:spPr>
          <a:xfrm>
            <a:off x="486837" y="646262"/>
            <a:ext cx="11106151" cy="69757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3600"/>
              <a:buFont typeface="Corbe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2" name="Google Shape;273;p40">
            <a:extLst>
              <a:ext uri="{FF2B5EF4-FFF2-40B4-BE49-F238E27FC236}">
                <a16:creationId xmlns:a16="http://schemas.microsoft.com/office/drawing/2014/main" id="{4C7E2DE0-9823-9D6D-E66F-2C54E16D3F83}"/>
              </a:ext>
            </a:extLst>
          </p:cNvPr>
          <p:cNvPicPr preferRelativeResize="0"/>
          <p:nvPr userDrawn="1"/>
        </p:nvPicPr>
        <p:blipFill rotWithShape="1">
          <a:blip r:embed="rId2">
            <a:alphaModFix/>
          </a:blip>
          <a:srcRect/>
          <a:stretch/>
        </p:blipFill>
        <p:spPr>
          <a:xfrm>
            <a:off x="166542" y="100012"/>
            <a:ext cx="2086266" cy="552527"/>
          </a:xfrm>
          <a:prstGeom prst="rect">
            <a:avLst/>
          </a:prstGeom>
          <a:noFill/>
          <a:ln>
            <a:noFill/>
          </a:ln>
        </p:spPr>
      </p:pic>
    </p:spTree>
    <p:extLst>
      <p:ext uri="{BB962C8B-B14F-4D97-AF65-F5344CB8AC3E}">
        <p14:creationId xmlns:p14="http://schemas.microsoft.com/office/powerpoint/2010/main" val="199982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28"/>
        <p:cNvGrpSpPr/>
        <p:nvPr/>
      </p:nvGrpSpPr>
      <p:grpSpPr>
        <a:xfrm>
          <a:off x="0" y="0"/>
          <a:ext cx="0" cy="0"/>
          <a:chOff x="0" y="0"/>
          <a:chExt cx="0" cy="0"/>
        </a:xfrm>
      </p:grpSpPr>
      <p:sp>
        <p:nvSpPr>
          <p:cNvPr id="129" name="Google Shape;129;p61"/>
          <p:cNvSpPr txBox="1">
            <a:spLocks noGrp="1"/>
          </p:cNvSpPr>
          <p:nvPr>
            <p:ph type="title"/>
          </p:nvPr>
        </p:nvSpPr>
        <p:spPr>
          <a:xfrm>
            <a:off x="3867912" y="1298448"/>
            <a:ext cx="7315200" cy="32552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0F46"/>
              </a:buClr>
              <a:buSzPts val="5900"/>
              <a:buFont typeface="Corbel"/>
              <a:buNone/>
              <a:defRPr sz="5900" b="0">
                <a:solidFill>
                  <a:srgbClr val="000F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61"/>
          <p:cNvSpPr txBox="1">
            <a:spLocks noGrp="1"/>
          </p:cNvSpPr>
          <p:nvPr>
            <p:ph type="body" idx="1"/>
          </p:nvPr>
        </p:nvSpPr>
        <p:spPr>
          <a:xfrm>
            <a:off x="3886200" y="4672584"/>
            <a:ext cx="7315200"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200"/>
              <a:buNone/>
              <a:defRPr sz="2200" cap="none">
                <a:solidFill>
                  <a:srgbClr val="595959"/>
                </a:solidFill>
              </a:defRPr>
            </a:lvl1pPr>
            <a:lvl2pPr marL="914400" lvl="1" indent="-228600" algn="l">
              <a:lnSpc>
                <a:spcPct val="90000"/>
              </a:lnSpc>
              <a:spcBef>
                <a:spcPts val="250"/>
              </a:spcBef>
              <a:spcAft>
                <a:spcPts val="0"/>
              </a:spcAft>
              <a:buSzPts val="1800"/>
              <a:buNone/>
              <a:defRPr sz="1800">
                <a:solidFill>
                  <a:srgbClr val="888888"/>
                </a:solidFill>
              </a:defRPr>
            </a:lvl2pPr>
            <a:lvl3pPr marL="1371600" lvl="2" indent="-228600" algn="l">
              <a:lnSpc>
                <a:spcPct val="90000"/>
              </a:lnSpc>
              <a:spcBef>
                <a:spcPts val="250"/>
              </a:spcBef>
              <a:spcAft>
                <a:spcPts val="0"/>
              </a:spcAft>
              <a:buSzPts val="1600"/>
              <a:buNone/>
              <a:defRPr sz="1600">
                <a:solidFill>
                  <a:srgbClr val="888888"/>
                </a:solidFill>
              </a:defRPr>
            </a:lvl3pPr>
            <a:lvl4pPr marL="1828800" lvl="3" indent="-228600" algn="l">
              <a:lnSpc>
                <a:spcPct val="90000"/>
              </a:lnSpc>
              <a:spcBef>
                <a:spcPts val="250"/>
              </a:spcBef>
              <a:spcAft>
                <a:spcPts val="0"/>
              </a:spcAft>
              <a:buSzPts val="1400"/>
              <a:buNone/>
              <a:defRPr sz="1400">
                <a:solidFill>
                  <a:srgbClr val="888888"/>
                </a:solidFill>
              </a:defRPr>
            </a:lvl4pPr>
            <a:lvl5pPr marL="2286000" lvl="4" indent="-228600" algn="l">
              <a:lnSpc>
                <a:spcPct val="90000"/>
              </a:lnSpc>
              <a:spcBef>
                <a:spcPts val="250"/>
              </a:spcBef>
              <a:spcAft>
                <a:spcPts val="0"/>
              </a:spcAft>
              <a:buSzPts val="1400"/>
              <a:buNone/>
              <a:defRPr sz="1400">
                <a:solidFill>
                  <a:srgbClr val="888888"/>
                </a:solidFill>
              </a:defRPr>
            </a:lvl5pPr>
            <a:lvl6pPr marL="2743200" lvl="5" indent="-228600" algn="l">
              <a:lnSpc>
                <a:spcPct val="90000"/>
              </a:lnSpc>
              <a:spcBef>
                <a:spcPts val="250"/>
              </a:spcBef>
              <a:spcAft>
                <a:spcPts val="0"/>
              </a:spcAft>
              <a:buSzPts val="1400"/>
              <a:buNone/>
              <a:defRPr sz="1400">
                <a:solidFill>
                  <a:srgbClr val="888888"/>
                </a:solidFill>
              </a:defRPr>
            </a:lvl6pPr>
            <a:lvl7pPr marL="3200400" lvl="6" indent="-228600" algn="l">
              <a:lnSpc>
                <a:spcPct val="90000"/>
              </a:lnSpc>
              <a:spcBef>
                <a:spcPts val="250"/>
              </a:spcBef>
              <a:spcAft>
                <a:spcPts val="0"/>
              </a:spcAft>
              <a:buSzPts val="1400"/>
              <a:buNone/>
              <a:defRPr sz="1400">
                <a:solidFill>
                  <a:srgbClr val="888888"/>
                </a:solidFill>
              </a:defRPr>
            </a:lvl7pPr>
            <a:lvl8pPr marL="3657600" lvl="7" indent="-228600" algn="l">
              <a:lnSpc>
                <a:spcPct val="90000"/>
              </a:lnSpc>
              <a:spcBef>
                <a:spcPts val="250"/>
              </a:spcBef>
              <a:spcAft>
                <a:spcPts val="0"/>
              </a:spcAft>
              <a:buSzPts val="1400"/>
              <a:buNone/>
              <a:defRPr sz="1400">
                <a:solidFill>
                  <a:srgbClr val="888888"/>
                </a:solidFill>
              </a:defRPr>
            </a:lvl8pPr>
            <a:lvl9pPr marL="4114800" lvl="8" indent="-228600" algn="l">
              <a:lnSpc>
                <a:spcPct val="90000"/>
              </a:lnSpc>
              <a:spcBef>
                <a:spcPts val="250"/>
              </a:spcBef>
              <a:spcAft>
                <a:spcPts val="250"/>
              </a:spcAft>
              <a:buSzPts val="1400"/>
              <a:buNone/>
              <a:defRPr sz="1400">
                <a:solidFill>
                  <a:srgbClr val="888888"/>
                </a:solidFill>
              </a:defRPr>
            </a:lvl9pPr>
          </a:lstStyle>
          <a:p>
            <a:endParaRPr/>
          </a:p>
        </p:txBody>
      </p:sp>
      <p:sp>
        <p:nvSpPr>
          <p:cNvPr id="131" name="Google Shape;131;p61"/>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32" name="Google Shape;132;p61"/>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33" name="Google Shape;133;p61"/>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34" name="Google Shape;134;p61"/>
          <p:cNvPicPr preferRelativeResize="0"/>
          <p:nvPr/>
        </p:nvPicPr>
        <p:blipFill rotWithShape="1">
          <a:blip r:embed="rId2">
            <a:extLst>
              <a:ext uri="{28A0092B-C50C-407E-A947-70E740481C1C}">
                <a14:useLocalDpi xmlns:a14="http://schemas.microsoft.com/office/drawing/2010/main" val="0"/>
              </a:ext>
            </a:extLst>
          </a:blip>
          <a:srcRect/>
          <a:stretch/>
        </p:blipFill>
        <p:spPr>
          <a:xfrm>
            <a:off x="128152" y="125822"/>
            <a:ext cx="1823778" cy="483859"/>
          </a:xfrm>
          <a:prstGeom prst="rect">
            <a:avLst/>
          </a:prstGeom>
          <a:noFill/>
          <a:ln>
            <a:noFill/>
          </a:ln>
        </p:spPr>
      </p:pic>
    </p:spTree>
    <p:extLst>
      <p:ext uri="{BB962C8B-B14F-4D97-AF65-F5344CB8AC3E}">
        <p14:creationId xmlns:p14="http://schemas.microsoft.com/office/powerpoint/2010/main" val="2826547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35"/>
        <p:cNvGrpSpPr/>
        <p:nvPr/>
      </p:nvGrpSpPr>
      <p:grpSpPr>
        <a:xfrm>
          <a:off x="0" y="0"/>
          <a:ext cx="0" cy="0"/>
          <a:chOff x="0" y="0"/>
          <a:chExt cx="0" cy="0"/>
        </a:xfrm>
      </p:grpSpPr>
      <p:sp>
        <p:nvSpPr>
          <p:cNvPr id="136" name="Google Shape;136;p62"/>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62"/>
          <p:cNvSpPr txBox="1">
            <a:spLocks noGrp="1"/>
          </p:cNvSpPr>
          <p:nvPr>
            <p:ph type="body" idx="1"/>
          </p:nvPr>
        </p:nvSpPr>
        <p:spPr>
          <a:xfrm>
            <a:off x="3867912"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138" name="Google Shape;138;p62"/>
          <p:cNvSpPr txBox="1">
            <a:spLocks noGrp="1"/>
          </p:cNvSpPr>
          <p:nvPr>
            <p:ph type="body" idx="2"/>
          </p:nvPr>
        </p:nvSpPr>
        <p:spPr>
          <a:xfrm>
            <a:off x="7818120"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139" name="Google Shape;139;p62"/>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40" name="Google Shape;140;p62"/>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41" name="Google Shape;141;p62"/>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42" name="Google Shape;142;p62"/>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2071429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43"/>
        <p:cNvGrpSpPr/>
        <p:nvPr/>
      </p:nvGrpSpPr>
      <p:grpSpPr>
        <a:xfrm>
          <a:off x="0" y="0"/>
          <a:ext cx="0" cy="0"/>
          <a:chOff x="0" y="0"/>
          <a:chExt cx="0" cy="0"/>
        </a:xfrm>
      </p:grpSpPr>
      <p:sp>
        <p:nvSpPr>
          <p:cNvPr id="144" name="Google Shape;144;p63"/>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63"/>
          <p:cNvSpPr txBox="1">
            <a:spLocks noGrp="1"/>
          </p:cNvSpPr>
          <p:nvPr>
            <p:ph type="body" idx="1"/>
          </p:nvPr>
        </p:nvSpPr>
        <p:spPr>
          <a:xfrm>
            <a:off x="3867912" y="1023586"/>
            <a:ext cx="3474720" cy="80772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146" name="Google Shape;146;p63"/>
          <p:cNvSpPr txBox="1">
            <a:spLocks noGrp="1"/>
          </p:cNvSpPr>
          <p:nvPr>
            <p:ph type="body" idx="2"/>
          </p:nvPr>
        </p:nvSpPr>
        <p:spPr>
          <a:xfrm>
            <a:off x="3867912"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147" name="Google Shape;147;p63"/>
          <p:cNvSpPr txBox="1">
            <a:spLocks noGrp="1"/>
          </p:cNvSpPr>
          <p:nvPr>
            <p:ph type="body" idx="3"/>
          </p:nvPr>
        </p:nvSpPr>
        <p:spPr>
          <a:xfrm>
            <a:off x="7818463" y="1023586"/>
            <a:ext cx="3474720" cy="81317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148" name="Google Shape;148;p63"/>
          <p:cNvSpPr txBox="1">
            <a:spLocks noGrp="1"/>
          </p:cNvSpPr>
          <p:nvPr>
            <p:ph type="body" idx="4"/>
          </p:nvPr>
        </p:nvSpPr>
        <p:spPr>
          <a:xfrm>
            <a:off x="7818463"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149" name="Google Shape;149;p63"/>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50" name="Google Shape;150;p63"/>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51" name="Google Shape;151;p63"/>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52" name="Google Shape;152;p63"/>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888676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53"/>
        <p:cNvGrpSpPr/>
        <p:nvPr/>
      </p:nvGrpSpPr>
      <p:grpSpPr>
        <a:xfrm>
          <a:off x="0" y="0"/>
          <a:ext cx="0" cy="0"/>
          <a:chOff x="0" y="0"/>
          <a:chExt cx="0" cy="0"/>
        </a:xfrm>
      </p:grpSpPr>
      <p:sp>
        <p:nvSpPr>
          <p:cNvPr id="154" name="Google Shape;154;p64"/>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5" name="Google Shape;155;p64"/>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56" name="Google Shape;156;p64"/>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57" name="Google Shape;157;p64"/>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58" name="Google Shape;158;p64"/>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3255883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59"/>
        <p:cNvGrpSpPr/>
        <p:nvPr/>
      </p:nvGrpSpPr>
      <p:grpSpPr>
        <a:xfrm>
          <a:off x="0" y="0"/>
          <a:ext cx="0" cy="0"/>
          <a:chOff x="0" y="0"/>
          <a:chExt cx="0" cy="0"/>
        </a:xfrm>
      </p:grpSpPr>
      <p:sp>
        <p:nvSpPr>
          <p:cNvPr id="160" name="Google Shape;160;p65"/>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61" name="Google Shape;161;p65"/>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62" name="Google Shape;162;p65"/>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63" name="Google Shape;163;p65"/>
          <p:cNvPicPr preferRelativeResize="0"/>
          <p:nvPr/>
        </p:nvPicPr>
        <p:blipFill rotWithShape="1">
          <a:blip r:embed="rId2">
            <a:alphaModFix/>
          </a:blip>
          <a:srcRect/>
          <a:stretch/>
        </p:blipFill>
        <p:spPr>
          <a:xfrm>
            <a:off x="26938" y="6707875"/>
            <a:ext cx="12192000" cy="172586"/>
          </a:xfrm>
          <a:prstGeom prst="rect">
            <a:avLst/>
          </a:prstGeom>
          <a:noFill/>
          <a:ln>
            <a:noFill/>
          </a:ln>
        </p:spPr>
      </p:pic>
      <p:sp>
        <p:nvSpPr>
          <p:cNvPr id="164" name="Google Shape;164;p65"/>
          <p:cNvSpPr/>
          <p:nvPr/>
        </p:nvSpPr>
        <p:spPr>
          <a:xfrm>
            <a:off x="11815864" y="758952"/>
            <a:ext cx="384048" cy="5330952"/>
          </a:xfrm>
          <a:prstGeom prst="rect">
            <a:avLst/>
          </a:prstGeom>
          <a:solidFill>
            <a:srgbClr val="000F4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5" name="Google Shape;165;p65"/>
          <p:cNvSpPr/>
          <p:nvPr/>
        </p:nvSpPr>
        <p:spPr>
          <a:xfrm>
            <a:off x="1" y="758952"/>
            <a:ext cx="384048" cy="5330952"/>
          </a:xfrm>
          <a:prstGeom prst="rect">
            <a:avLst/>
          </a:prstGeom>
          <a:solidFill>
            <a:srgbClr val="FE7A1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4017095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166"/>
        <p:cNvGrpSpPr/>
        <p:nvPr/>
      </p:nvGrpSpPr>
      <p:grpSpPr>
        <a:xfrm>
          <a:off x="0" y="0"/>
          <a:ext cx="0" cy="0"/>
          <a:chOff x="0" y="0"/>
          <a:chExt cx="0" cy="0"/>
        </a:xfrm>
      </p:grpSpPr>
      <p:sp>
        <p:nvSpPr>
          <p:cNvPr id="167" name="Google Shape;167;p66"/>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8" name="Google Shape;168;p66"/>
          <p:cNvSpPr txBox="1">
            <a:spLocks noGrp="1"/>
          </p:cNvSpPr>
          <p:nvPr>
            <p:ph type="body" idx="1"/>
          </p:nvPr>
        </p:nvSpPr>
        <p:spPr>
          <a:xfrm>
            <a:off x="3867912" y="868680"/>
            <a:ext cx="731520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169" name="Google Shape;169;p66"/>
          <p:cNvSpPr txBox="1">
            <a:spLocks noGrp="1"/>
          </p:cNvSpPr>
          <p:nvPr>
            <p:ph type="body" idx="2"/>
          </p:nvPr>
        </p:nvSpPr>
        <p:spPr>
          <a:xfrm>
            <a:off x="256032" y="3494176"/>
            <a:ext cx="2834640" cy="232199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170" name="Google Shape;170;p66"/>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71" name="Google Shape;171;p66"/>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72" name="Google Shape;172;p66"/>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73" name="Google Shape;173;p66"/>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2482944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74"/>
        <p:cNvGrpSpPr/>
        <p:nvPr/>
      </p:nvGrpSpPr>
      <p:grpSpPr>
        <a:xfrm>
          <a:off x="0" y="0"/>
          <a:ext cx="0" cy="0"/>
          <a:chOff x="0" y="0"/>
          <a:chExt cx="0" cy="0"/>
        </a:xfrm>
      </p:grpSpPr>
      <p:sp>
        <p:nvSpPr>
          <p:cNvPr id="175" name="Google Shape;175;p67"/>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6" name="Google Shape;176;p67"/>
          <p:cNvSpPr>
            <a:spLocks noGrp="1"/>
          </p:cNvSpPr>
          <p:nvPr>
            <p:ph type="pic" idx="2"/>
          </p:nvPr>
        </p:nvSpPr>
        <p:spPr>
          <a:xfrm>
            <a:off x="3570644" y="767419"/>
            <a:ext cx="8115230" cy="5330952"/>
          </a:xfrm>
          <a:prstGeom prst="rect">
            <a:avLst/>
          </a:prstGeom>
          <a:solidFill>
            <a:srgbClr val="BFBFBF"/>
          </a:solidFill>
          <a:ln>
            <a:noFill/>
          </a:ln>
        </p:spPr>
      </p:sp>
      <p:sp>
        <p:nvSpPr>
          <p:cNvPr id="177" name="Google Shape;177;p67"/>
          <p:cNvSpPr txBox="1">
            <a:spLocks noGrp="1"/>
          </p:cNvSpPr>
          <p:nvPr>
            <p:ph type="body" idx="1"/>
          </p:nvPr>
        </p:nvSpPr>
        <p:spPr>
          <a:xfrm>
            <a:off x="256032" y="3493008"/>
            <a:ext cx="2834640" cy="232257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178" name="Google Shape;178;p67"/>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79" name="Google Shape;179;p67"/>
          <p:cNvSpPr txBox="1">
            <a:spLocks noGrp="1"/>
          </p:cNvSpPr>
          <p:nvPr>
            <p:ph type="ftr" idx="11"/>
          </p:nvPr>
        </p:nvSpPr>
        <p:spPr>
          <a:xfrm>
            <a:off x="3499101"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80" name="Google Shape;180;p67"/>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81" name="Google Shape;181;p67"/>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184744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5"/>
        <p:cNvGrpSpPr/>
        <p:nvPr/>
      </p:nvGrpSpPr>
      <p:grpSpPr>
        <a:xfrm>
          <a:off x="0" y="0"/>
          <a:ext cx="0" cy="0"/>
          <a:chOff x="0" y="0"/>
          <a:chExt cx="0" cy="0"/>
        </a:xfrm>
      </p:grpSpPr>
      <p:sp>
        <p:nvSpPr>
          <p:cNvPr id="26" name="Google Shape;26;p49"/>
          <p:cNvSpPr txBox="1">
            <a:spLocks noGrp="1"/>
          </p:cNvSpPr>
          <p:nvPr>
            <p:ph type="ctrTitle"/>
          </p:nvPr>
        </p:nvSpPr>
        <p:spPr>
          <a:xfrm>
            <a:off x="1069847" y="1298448"/>
            <a:ext cx="10216461" cy="32552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0546"/>
              </a:buClr>
              <a:buSzPts val="5900"/>
              <a:buFont typeface="Corbel"/>
              <a:buNone/>
              <a:defRPr sz="5900">
                <a:solidFill>
                  <a:srgbClr val="00054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9"/>
          <p:cNvSpPr txBox="1">
            <a:spLocks noGrp="1"/>
          </p:cNvSpPr>
          <p:nvPr>
            <p:ph type="subTitle" idx="1"/>
          </p:nvPr>
        </p:nvSpPr>
        <p:spPr>
          <a:xfrm>
            <a:off x="1100014" y="4670246"/>
            <a:ext cx="10186293" cy="9144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200"/>
              <a:buNone/>
              <a:defRPr sz="2200" cap="none">
                <a:solidFill>
                  <a:srgbClr val="CC4B14"/>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a:endParaRPr/>
          </a:p>
        </p:txBody>
      </p:sp>
      <p:sp>
        <p:nvSpPr>
          <p:cNvPr id="28" name="Google Shape;28;p49"/>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29" name="Google Shape;29;p49"/>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30" name="Google Shape;30;p49"/>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31" name="Google Shape;31;p49"/>
          <p:cNvPicPr preferRelativeResize="0"/>
          <p:nvPr/>
        </p:nvPicPr>
        <p:blipFill rotWithShape="1">
          <a:blip r:embed="rId2">
            <a:alphaModFix/>
          </a:blip>
          <a:srcRect/>
          <a:stretch/>
        </p:blipFill>
        <p:spPr>
          <a:xfrm>
            <a:off x="26938" y="6707875"/>
            <a:ext cx="12192000" cy="172586"/>
          </a:xfrm>
          <a:prstGeom prst="rect">
            <a:avLst/>
          </a:prstGeom>
          <a:noFill/>
          <a:ln>
            <a:noFill/>
          </a:ln>
        </p:spPr>
      </p:pic>
    </p:spTree>
    <p:extLst>
      <p:ext uri="{BB962C8B-B14F-4D97-AF65-F5344CB8AC3E}">
        <p14:creationId xmlns:p14="http://schemas.microsoft.com/office/powerpoint/2010/main" val="2751003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82"/>
        <p:cNvGrpSpPr/>
        <p:nvPr/>
      </p:nvGrpSpPr>
      <p:grpSpPr>
        <a:xfrm>
          <a:off x="0" y="0"/>
          <a:ext cx="0" cy="0"/>
          <a:chOff x="0" y="0"/>
          <a:chExt cx="0" cy="0"/>
        </a:xfrm>
      </p:grpSpPr>
      <p:sp>
        <p:nvSpPr>
          <p:cNvPr id="183" name="Google Shape;183;p68"/>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4" name="Google Shape;184;p68"/>
          <p:cNvSpPr txBox="1">
            <a:spLocks noGrp="1"/>
          </p:cNvSpPr>
          <p:nvPr>
            <p:ph type="body" idx="1"/>
          </p:nvPr>
        </p:nvSpPr>
        <p:spPr>
          <a:xfrm rot="5400000">
            <a:off x="4966548" y="-233172"/>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185" name="Google Shape;185;p68"/>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86" name="Google Shape;186;p68"/>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87" name="Google Shape;187;p68"/>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88" name="Google Shape;188;p68"/>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1866978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89"/>
        <p:cNvGrpSpPr/>
        <p:nvPr/>
      </p:nvGrpSpPr>
      <p:grpSpPr>
        <a:xfrm>
          <a:off x="0" y="0"/>
          <a:ext cx="0" cy="0"/>
          <a:chOff x="0" y="0"/>
          <a:chExt cx="0" cy="0"/>
        </a:xfrm>
      </p:grpSpPr>
      <p:sp>
        <p:nvSpPr>
          <p:cNvPr id="190" name="Google Shape;190;p69"/>
          <p:cNvSpPr txBox="1">
            <a:spLocks noGrp="1"/>
          </p:cNvSpPr>
          <p:nvPr>
            <p:ph type="title"/>
          </p:nvPr>
        </p:nvSpPr>
        <p:spPr>
          <a:xfrm rot="5400000">
            <a:off x="-685800" y="2057400"/>
            <a:ext cx="4953000" cy="2819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1" name="Google Shape;191;p69"/>
          <p:cNvSpPr txBox="1">
            <a:spLocks noGrp="1"/>
          </p:cNvSpPr>
          <p:nvPr>
            <p:ph type="body" idx="1"/>
          </p:nvPr>
        </p:nvSpPr>
        <p:spPr>
          <a:xfrm rot="5400000">
            <a:off x="4965192" y="-228600"/>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192" name="Google Shape;192;p69"/>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93" name="Google Shape;193;p69"/>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194" name="Google Shape;194;p69"/>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95" name="Google Shape;195;p69"/>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19131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2"/>
        <p:cNvGrpSpPr/>
        <p:nvPr/>
      </p:nvGrpSpPr>
      <p:grpSpPr>
        <a:xfrm>
          <a:off x="0" y="0"/>
          <a:ext cx="0" cy="0"/>
          <a:chOff x="0" y="0"/>
          <a:chExt cx="0" cy="0"/>
        </a:xfrm>
      </p:grpSpPr>
      <p:sp>
        <p:nvSpPr>
          <p:cNvPr id="33" name="Google Shape;33;p50"/>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0"/>
          <p:cNvSpPr txBox="1">
            <a:spLocks noGrp="1"/>
          </p:cNvSpPr>
          <p:nvPr>
            <p:ph type="body" idx="1"/>
          </p:nvPr>
        </p:nvSpPr>
        <p:spPr>
          <a:xfrm>
            <a:off x="3869268" y="864108"/>
            <a:ext cx="731520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a:solidFill>
                  <a:srgbClr val="000F46"/>
                </a:solidFill>
              </a:defRPr>
            </a:lvl1pPr>
            <a:lvl2pPr marL="914400" lvl="1" indent="-342900" algn="l">
              <a:lnSpc>
                <a:spcPct val="90000"/>
              </a:lnSpc>
              <a:spcBef>
                <a:spcPts val="250"/>
              </a:spcBef>
              <a:spcAft>
                <a:spcPts val="0"/>
              </a:spcAft>
              <a:buSzPts val="1800"/>
              <a:buChar char="●"/>
              <a:defRPr>
                <a:solidFill>
                  <a:srgbClr val="000F46"/>
                </a:solidFill>
              </a:defRPr>
            </a:lvl2pPr>
            <a:lvl3pPr marL="1371600" lvl="2" indent="-330200" algn="l">
              <a:lnSpc>
                <a:spcPct val="90000"/>
              </a:lnSpc>
              <a:spcBef>
                <a:spcPts val="250"/>
              </a:spcBef>
              <a:spcAft>
                <a:spcPts val="0"/>
              </a:spcAft>
              <a:buSzPts val="1600"/>
              <a:buChar char="●"/>
              <a:defRPr>
                <a:solidFill>
                  <a:srgbClr val="000F46"/>
                </a:solidFill>
              </a:defRPr>
            </a:lvl3pPr>
            <a:lvl4pPr marL="1828800" lvl="3" indent="-317500" algn="l">
              <a:lnSpc>
                <a:spcPct val="90000"/>
              </a:lnSpc>
              <a:spcBef>
                <a:spcPts val="250"/>
              </a:spcBef>
              <a:spcAft>
                <a:spcPts val="0"/>
              </a:spcAft>
              <a:buSzPts val="1400"/>
              <a:buChar char="●"/>
              <a:defRPr>
                <a:solidFill>
                  <a:srgbClr val="000F46"/>
                </a:solidFill>
              </a:defRPr>
            </a:lvl4pPr>
            <a:lvl5pPr marL="2286000" lvl="4" indent="-317500" algn="l">
              <a:lnSpc>
                <a:spcPct val="90000"/>
              </a:lnSpc>
              <a:spcBef>
                <a:spcPts val="250"/>
              </a:spcBef>
              <a:spcAft>
                <a:spcPts val="0"/>
              </a:spcAft>
              <a:buSzPts val="1400"/>
              <a:buChar char="●"/>
              <a:defRPr>
                <a:solidFill>
                  <a:srgbClr val="000F46"/>
                </a:solidFill>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35" name="Google Shape;35;p50"/>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36" name="Google Shape;36;p50"/>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37" name="Google Shape;37;p50"/>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38" name="Google Shape;38;p50"/>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396732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9"/>
        <p:cNvGrpSpPr/>
        <p:nvPr/>
      </p:nvGrpSpPr>
      <p:grpSpPr>
        <a:xfrm>
          <a:off x="0" y="0"/>
          <a:ext cx="0" cy="0"/>
          <a:chOff x="0" y="0"/>
          <a:chExt cx="0" cy="0"/>
        </a:xfrm>
      </p:grpSpPr>
      <p:sp>
        <p:nvSpPr>
          <p:cNvPr id="40" name="Google Shape;40;p51"/>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1"/>
          <p:cNvSpPr txBox="1">
            <a:spLocks noGrp="1"/>
          </p:cNvSpPr>
          <p:nvPr>
            <p:ph type="body" idx="1"/>
          </p:nvPr>
        </p:nvSpPr>
        <p:spPr>
          <a:xfrm>
            <a:off x="3867912"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42" name="Google Shape;42;p51"/>
          <p:cNvSpPr txBox="1">
            <a:spLocks noGrp="1"/>
          </p:cNvSpPr>
          <p:nvPr>
            <p:ph type="body" idx="2"/>
          </p:nvPr>
        </p:nvSpPr>
        <p:spPr>
          <a:xfrm>
            <a:off x="7818120"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43" name="Google Shape;43;p51"/>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44" name="Google Shape;44;p51"/>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45" name="Google Shape;45;p51"/>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46" name="Google Shape;46;p51"/>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86717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7"/>
        <p:cNvGrpSpPr/>
        <p:nvPr/>
      </p:nvGrpSpPr>
      <p:grpSpPr>
        <a:xfrm>
          <a:off x="0" y="0"/>
          <a:ext cx="0" cy="0"/>
          <a:chOff x="0" y="0"/>
          <a:chExt cx="0" cy="0"/>
        </a:xfrm>
      </p:grpSpPr>
      <p:sp>
        <p:nvSpPr>
          <p:cNvPr id="48" name="Google Shape;48;p52"/>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2"/>
          <p:cNvSpPr txBox="1">
            <a:spLocks noGrp="1"/>
          </p:cNvSpPr>
          <p:nvPr>
            <p:ph type="body" idx="1"/>
          </p:nvPr>
        </p:nvSpPr>
        <p:spPr>
          <a:xfrm>
            <a:off x="3867912" y="1023586"/>
            <a:ext cx="3474720" cy="80772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50" name="Google Shape;50;p52"/>
          <p:cNvSpPr txBox="1">
            <a:spLocks noGrp="1"/>
          </p:cNvSpPr>
          <p:nvPr>
            <p:ph type="body" idx="2"/>
          </p:nvPr>
        </p:nvSpPr>
        <p:spPr>
          <a:xfrm>
            <a:off x="3867912"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51" name="Google Shape;51;p52"/>
          <p:cNvSpPr txBox="1">
            <a:spLocks noGrp="1"/>
          </p:cNvSpPr>
          <p:nvPr>
            <p:ph type="body" idx="3"/>
          </p:nvPr>
        </p:nvSpPr>
        <p:spPr>
          <a:xfrm>
            <a:off x="7818463" y="1023586"/>
            <a:ext cx="3474720" cy="81317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52" name="Google Shape;52;p52"/>
          <p:cNvSpPr txBox="1">
            <a:spLocks noGrp="1"/>
          </p:cNvSpPr>
          <p:nvPr>
            <p:ph type="body" idx="4"/>
          </p:nvPr>
        </p:nvSpPr>
        <p:spPr>
          <a:xfrm>
            <a:off x="7818463"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53" name="Google Shape;53;p52"/>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54" name="Google Shape;54;p52"/>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55" name="Google Shape;55;p52"/>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52"/>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248287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7"/>
        <p:cNvGrpSpPr/>
        <p:nvPr/>
      </p:nvGrpSpPr>
      <p:grpSpPr>
        <a:xfrm>
          <a:off x="0" y="0"/>
          <a:ext cx="0" cy="0"/>
          <a:chOff x="0" y="0"/>
          <a:chExt cx="0" cy="0"/>
        </a:xfrm>
      </p:grpSpPr>
      <p:sp>
        <p:nvSpPr>
          <p:cNvPr id="58" name="Google Shape;58;p53"/>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53"/>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60" name="Google Shape;60;p53"/>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61" name="Google Shape;61;p53"/>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62" name="Google Shape;62;p53"/>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411942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3"/>
        <p:cNvGrpSpPr/>
        <p:nvPr/>
      </p:nvGrpSpPr>
      <p:grpSpPr>
        <a:xfrm>
          <a:off x="0" y="0"/>
          <a:ext cx="0" cy="0"/>
          <a:chOff x="0" y="0"/>
          <a:chExt cx="0" cy="0"/>
        </a:xfrm>
      </p:grpSpPr>
      <p:sp>
        <p:nvSpPr>
          <p:cNvPr id="64" name="Google Shape;64;p54"/>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65" name="Google Shape;65;p54"/>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66" name="Google Shape;66;p54"/>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67" name="Google Shape;67;p54"/>
          <p:cNvPicPr preferRelativeResize="0"/>
          <p:nvPr/>
        </p:nvPicPr>
        <p:blipFill rotWithShape="1">
          <a:blip r:embed="rId2">
            <a:alphaModFix/>
          </a:blip>
          <a:srcRect/>
          <a:stretch/>
        </p:blipFill>
        <p:spPr>
          <a:xfrm>
            <a:off x="26938" y="6707875"/>
            <a:ext cx="12192000" cy="172586"/>
          </a:xfrm>
          <a:prstGeom prst="rect">
            <a:avLst/>
          </a:prstGeom>
          <a:noFill/>
          <a:ln>
            <a:noFill/>
          </a:ln>
        </p:spPr>
      </p:pic>
      <p:sp>
        <p:nvSpPr>
          <p:cNvPr id="68" name="Google Shape;68;p54"/>
          <p:cNvSpPr/>
          <p:nvPr/>
        </p:nvSpPr>
        <p:spPr>
          <a:xfrm>
            <a:off x="11815864" y="758952"/>
            <a:ext cx="384048" cy="5330952"/>
          </a:xfrm>
          <a:prstGeom prst="rect">
            <a:avLst/>
          </a:prstGeom>
          <a:solidFill>
            <a:srgbClr val="000F4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54"/>
          <p:cNvSpPr/>
          <p:nvPr/>
        </p:nvSpPr>
        <p:spPr>
          <a:xfrm>
            <a:off x="1" y="758952"/>
            <a:ext cx="384048" cy="5330952"/>
          </a:xfrm>
          <a:prstGeom prst="rect">
            <a:avLst/>
          </a:prstGeom>
          <a:solidFill>
            <a:srgbClr val="FE7A1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Tree>
    <p:extLst>
      <p:ext uri="{BB962C8B-B14F-4D97-AF65-F5344CB8AC3E}">
        <p14:creationId xmlns:p14="http://schemas.microsoft.com/office/powerpoint/2010/main" val="408452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70"/>
        <p:cNvGrpSpPr/>
        <p:nvPr/>
      </p:nvGrpSpPr>
      <p:grpSpPr>
        <a:xfrm>
          <a:off x="0" y="0"/>
          <a:ext cx="0" cy="0"/>
          <a:chOff x="0" y="0"/>
          <a:chExt cx="0" cy="0"/>
        </a:xfrm>
      </p:grpSpPr>
      <p:sp>
        <p:nvSpPr>
          <p:cNvPr id="71" name="Google Shape;71;p55"/>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5"/>
          <p:cNvSpPr txBox="1">
            <a:spLocks noGrp="1"/>
          </p:cNvSpPr>
          <p:nvPr>
            <p:ph type="body" idx="1"/>
          </p:nvPr>
        </p:nvSpPr>
        <p:spPr>
          <a:xfrm>
            <a:off x="3867912" y="868680"/>
            <a:ext cx="731520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73" name="Google Shape;73;p55"/>
          <p:cNvSpPr txBox="1">
            <a:spLocks noGrp="1"/>
          </p:cNvSpPr>
          <p:nvPr>
            <p:ph type="body" idx="2"/>
          </p:nvPr>
        </p:nvSpPr>
        <p:spPr>
          <a:xfrm>
            <a:off x="256032" y="3494176"/>
            <a:ext cx="2834640" cy="232199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74" name="Google Shape;74;p55"/>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75" name="Google Shape;75;p55"/>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76" name="Google Shape;76;p55"/>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77" name="Google Shape;77;p55"/>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26219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8"/>
        <p:cNvGrpSpPr/>
        <p:nvPr/>
      </p:nvGrpSpPr>
      <p:grpSpPr>
        <a:xfrm>
          <a:off x="0" y="0"/>
          <a:ext cx="0" cy="0"/>
          <a:chOff x="0" y="0"/>
          <a:chExt cx="0" cy="0"/>
        </a:xfrm>
      </p:grpSpPr>
      <p:sp>
        <p:nvSpPr>
          <p:cNvPr id="79" name="Google Shape;79;p56"/>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6"/>
          <p:cNvSpPr>
            <a:spLocks noGrp="1"/>
          </p:cNvSpPr>
          <p:nvPr>
            <p:ph type="pic" idx="2"/>
          </p:nvPr>
        </p:nvSpPr>
        <p:spPr>
          <a:xfrm>
            <a:off x="3570644" y="767419"/>
            <a:ext cx="8115230" cy="5330952"/>
          </a:xfrm>
          <a:prstGeom prst="rect">
            <a:avLst/>
          </a:prstGeom>
          <a:solidFill>
            <a:srgbClr val="BFBFBF"/>
          </a:solidFill>
          <a:ln>
            <a:noFill/>
          </a:ln>
        </p:spPr>
      </p:sp>
      <p:sp>
        <p:nvSpPr>
          <p:cNvPr id="81" name="Google Shape;81;p56"/>
          <p:cNvSpPr txBox="1">
            <a:spLocks noGrp="1"/>
          </p:cNvSpPr>
          <p:nvPr>
            <p:ph type="body" idx="1"/>
          </p:nvPr>
        </p:nvSpPr>
        <p:spPr>
          <a:xfrm>
            <a:off x="256032" y="3493008"/>
            <a:ext cx="2834640" cy="232257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82" name="Google Shape;82;p56"/>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83" name="Google Shape;83;p56"/>
          <p:cNvSpPr txBox="1">
            <a:spLocks noGrp="1"/>
          </p:cNvSpPr>
          <p:nvPr>
            <p:ph type="ftr" idx="11"/>
          </p:nvPr>
        </p:nvSpPr>
        <p:spPr>
          <a:xfrm>
            <a:off x="3499101" y="6356350"/>
            <a:ext cx="5911517"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400"/>
              <a:buFont typeface="Arial"/>
              <a:buNone/>
              <a:defRPr/>
            </a:lvl1pPr>
            <a:lvl2pPr lvl="1" algn="l">
              <a:lnSpc>
                <a:spcPct val="100000"/>
              </a:lnSpc>
              <a:spcBef>
                <a:spcPts val="0"/>
              </a:spcBef>
              <a:spcAft>
                <a:spcPts val="0"/>
              </a:spcAft>
              <a:buClr>
                <a:srgbClr val="000000"/>
              </a:buClr>
              <a:buSzPts val="1400"/>
              <a:buFont typeface="Arial"/>
              <a:buNone/>
              <a:defRPr/>
            </a:lvl2pPr>
            <a:lvl3pPr lvl="2" algn="l">
              <a:lnSpc>
                <a:spcPct val="100000"/>
              </a:lnSpc>
              <a:spcBef>
                <a:spcPts val="0"/>
              </a:spcBef>
              <a:spcAft>
                <a:spcPts val="0"/>
              </a:spcAft>
              <a:buClr>
                <a:srgbClr val="000000"/>
              </a:buClr>
              <a:buSzPts val="1400"/>
              <a:buFont typeface="Arial"/>
              <a:buNone/>
              <a:defRPr/>
            </a:lvl3pPr>
            <a:lvl4pPr lvl="3" algn="l">
              <a:lnSpc>
                <a:spcPct val="100000"/>
              </a:lnSpc>
              <a:spcBef>
                <a:spcPts val="0"/>
              </a:spcBef>
              <a:spcAft>
                <a:spcPts val="0"/>
              </a:spcAft>
              <a:buClr>
                <a:srgbClr val="000000"/>
              </a:buClr>
              <a:buSzPts val="1400"/>
              <a:buFont typeface="Arial"/>
              <a:buNone/>
              <a:defRPr/>
            </a:lvl4pPr>
            <a:lvl5pPr lvl="4" algn="l">
              <a:lnSpc>
                <a:spcPct val="100000"/>
              </a:lnSpc>
              <a:spcBef>
                <a:spcPts val="0"/>
              </a:spcBef>
              <a:spcAft>
                <a:spcPts val="0"/>
              </a:spcAft>
              <a:buClr>
                <a:srgbClr val="000000"/>
              </a:buClr>
              <a:buSzPts val="1400"/>
              <a:buFont typeface="Arial"/>
              <a:buNone/>
              <a:defRPr/>
            </a:lvl5pPr>
            <a:lvl6pPr lvl="5" algn="l">
              <a:lnSpc>
                <a:spcPct val="100000"/>
              </a:lnSpc>
              <a:spcBef>
                <a:spcPts val="0"/>
              </a:spcBef>
              <a:spcAft>
                <a:spcPts val="0"/>
              </a:spcAft>
              <a:buClr>
                <a:srgbClr val="000000"/>
              </a:buClr>
              <a:buSzPts val="1400"/>
              <a:buFont typeface="Arial"/>
              <a:buNone/>
              <a:defRPr/>
            </a:lvl6pPr>
            <a:lvl7pPr lvl="6" algn="l">
              <a:lnSpc>
                <a:spcPct val="100000"/>
              </a:lnSpc>
              <a:spcBef>
                <a:spcPts val="0"/>
              </a:spcBef>
              <a:spcAft>
                <a:spcPts val="0"/>
              </a:spcAft>
              <a:buClr>
                <a:srgbClr val="000000"/>
              </a:buClr>
              <a:buSzPts val="1400"/>
              <a:buFont typeface="Arial"/>
              <a:buNone/>
              <a:defRPr/>
            </a:lvl7pPr>
            <a:lvl8pPr lvl="7" algn="l">
              <a:lnSpc>
                <a:spcPct val="100000"/>
              </a:lnSpc>
              <a:spcBef>
                <a:spcPts val="0"/>
              </a:spcBef>
              <a:spcAft>
                <a:spcPts val="0"/>
              </a:spcAft>
              <a:buClr>
                <a:srgbClr val="000000"/>
              </a:buClr>
              <a:buSzPts val="1400"/>
              <a:buFont typeface="Arial"/>
              <a:buNone/>
              <a:defRPr/>
            </a:lvl8pPr>
            <a:lvl9pPr lvl="8" algn="l">
              <a:lnSpc>
                <a:spcPct val="100000"/>
              </a:lnSpc>
              <a:spcBef>
                <a:spcPts val="0"/>
              </a:spcBef>
              <a:spcAft>
                <a:spcPts val="0"/>
              </a:spcAft>
              <a:buClr>
                <a:srgbClr val="000000"/>
              </a:buClr>
              <a:buSzPts val="1400"/>
              <a:buFont typeface="Arial"/>
              <a:buNone/>
              <a:defRPr/>
            </a:lvl9pPr>
          </a:lstStyle>
          <a:p>
            <a:endParaRPr/>
          </a:p>
        </p:txBody>
      </p:sp>
      <p:sp>
        <p:nvSpPr>
          <p:cNvPr id="84" name="Google Shape;84;p56"/>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85" name="Google Shape;85;p56"/>
          <p:cNvPicPr preferRelativeResize="0"/>
          <p:nvPr/>
        </p:nvPicPr>
        <p:blipFill rotWithShape="1">
          <a:blip r:embed="rId2">
            <a:alphaModFix/>
          </a:blip>
          <a:srcRect/>
          <a:stretch/>
        </p:blipFill>
        <p:spPr>
          <a:xfrm>
            <a:off x="128152" y="0"/>
            <a:ext cx="1823778" cy="735504"/>
          </a:xfrm>
          <a:prstGeom prst="rect">
            <a:avLst/>
          </a:prstGeom>
          <a:noFill/>
          <a:ln>
            <a:noFill/>
          </a:ln>
        </p:spPr>
      </p:pic>
    </p:spTree>
    <p:extLst>
      <p:ext uri="{BB962C8B-B14F-4D97-AF65-F5344CB8AC3E}">
        <p14:creationId xmlns:p14="http://schemas.microsoft.com/office/powerpoint/2010/main" val="393140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5"/>
          <p:cNvSpPr/>
          <p:nvPr/>
        </p:nvSpPr>
        <p:spPr>
          <a:xfrm>
            <a:off x="1" y="758952"/>
            <a:ext cx="3443590" cy="5330952"/>
          </a:xfrm>
          <a:prstGeom prst="rect">
            <a:avLst/>
          </a:prstGeom>
          <a:solidFill>
            <a:srgbClr val="FE7A1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
        <p:nvSpPr>
          <p:cNvPr id="11" name="Google Shape;11;p45"/>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FFFF"/>
              </a:buClr>
              <a:buSzPts val="3600"/>
              <a:buFont typeface="Corbel"/>
              <a:buNone/>
              <a:defRPr sz="3600" b="0" i="0" u="none" strike="noStrike" cap="none">
                <a:solidFill>
                  <a:srgbClr val="FFFFFF"/>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45"/>
          <p:cNvSpPr/>
          <p:nvPr/>
        </p:nvSpPr>
        <p:spPr>
          <a:xfrm>
            <a:off x="11815864" y="758952"/>
            <a:ext cx="384048" cy="5330952"/>
          </a:xfrm>
          <a:prstGeom prst="rect">
            <a:avLst/>
          </a:prstGeom>
          <a:solidFill>
            <a:srgbClr val="000F4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 name="Google Shape;13;p45"/>
          <p:cNvSpPr txBox="1">
            <a:spLocks noGrp="1"/>
          </p:cNvSpPr>
          <p:nvPr>
            <p:ph type="body" idx="1"/>
          </p:nvPr>
        </p:nvSpPr>
        <p:spPr>
          <a:xfrm>
            <a:off x="3869268" y="864108"/>
            <a:ext cx="7315200" cy="5120640"/>
          </a:xfrm>
          <a:prstGeom prst="rect">
            <a:avLst/>
          </a:prstGeom>
          <a:noFill/>
          <a:ln>
            <a:noFill/>
          </a:ln>
        </p:spPr>
        <p:txBody>
          <a:bodyPr spcFirstLastPara="1" wrap="square" lIns="91425" tIns="45700" rIns="91425" bIns="45700" anchor="ctr" anchorCtr="0">
            <a:normAutofit/>
          </a:bodyPr>
          <a:lstStyle>
            <a:lvl1pPr marL="457200" marR="0" lvl="0" indent="-355600" algn="l" rtl="0">
              <a:lnSpc>
                <a:spcPct val="90000"/>
              </a:lnSpc>
              <a:spcBef>
                <a:spcPts val="1200"/>
              </a:spcBef>
              <a:spcAft>
                <a:spcPts val="0"/>
              </a:spcAft>
              <a:buClr>
                <a:schemeClr val="accent1"/>
              </a:buClr>
              <a:buSzPts val="2000"/>
              <a:buFont typeface="Noto Sans Symbols"/>
              <a:buChar char="●"/>
              <a:defRPr sz="2000" b="0" i="0" u="none" strike="noStrike" cap="none">
                <a:solidFill>
                  <a:srgbClr val="000F46"/>
                </a:solidFill>
                <a:latin typeface="Corbel"/>
                <a:ea typeface="Corbel"/>
                <a:cs typeface="Corbel"/>
                <a:sym typeface="Corbel"/>
              </a:defRPr>
            </a:lvl1pPr>
            <a:lvl2pPr marL="914400" marR="0" lvl="1" indent="-342900" algn="l" rtl="0">
              <a:lnSpc>
                <a:spcPct val="90000"/>
              </a:lnSpc>
              <a:spcBef>
                <a:spcPts val="250"/>
              </a:spcBef>
              <a:spcAft>
                <a:spcPts val="0"/>
              </a:spcAft>
              <a:buClr>
                <a:schemeClr val="accent1"/>
              </a:buClr>
              <a:buSzPts val="1800"/>
              <a:buFont typeface="Noto Sans Symbols"/>
              <a:buChar char="●"/>
              <a:defRPr sz="1800" b="0" i="0" u="none" strike="noStrike" cap="none">
                <a:solidFill>
                  <a:srgbClr val="000F46"/>
                </a:solidFill>
                <a:latin typeface="Corbel"/>
                <a:ea typeface="Corbel"/>
                <a:cs typeface="Corbel"/>
                <a:sym typeface="Corbel"/>
              </a:defRPr>
            </a:lvl2pPr>
            <a:lvl3pPr marL="1371600" marR="0" lvl="2" indent="-330200" algn="l" rtl="0">
              <a:lnSpc>
                <a:spcPct val="90000"/>
              </a:lnSpc>
              <a:spcBef>
                <a:spcPts val="250"/>
              </a:spcBef>
              <a:spcAft>
                <a:spcPts val="0"/>
              </a:spcAft>
              <a:buClr>
                <a:schemeClr val="accent1"/>
              </a:buClr>
              <a:buSzPts val="1600"/>
              <a:buFont typeface="Noto Sans Symbols"/>
              <a:buChar char="●"/>
              <a:defRPr sz="1600" b="0" i="0" u="none" strike="noStrike" cap="none">
                <a:solidFill>
                  <a:srgbClr val="000F46"/>
                </a:solidFill>
                <a:latin typeface="Corbel"/>
                <a:ea typeface="Corbel"/>
                <a:cs typeface="Corbel"/>
                <a:sym typeface="Corbel"/>
              </a:defRPr>
            </a:lvl3pPr>
            <a:lvl4pPr marL="1828800" marR="0" lvl="3"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4pPr>
            <a:lvl5pPr marL="2286000" marR="0" lvl="4"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5pPr>
            <a:lvl6pPr marL="2743200" marR="0" lvl="5"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6pPr>
            <a:lvl7pPr marL="3200400" marR="0" lvl="6"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7pPr>
            <a:lvl8pPr marL="3657600" marR="0" lvl="7"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8pPr>
            <a:lvl9pPr marL="4114800" marR="0" lvl="8" indent="-317500" algn="l" rtl="0">
              <a:lnSpc>
                <a:spcPct val="90000"/>
              </a:lnSpc>
              <a:spcBef>
                <a:spcPts val="250"/>
              </a:spcBef>
              <a:spcAft>
                <a:spcPts val="25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9pPr>
          </a:lstStyle>
          <a:p>
            <a:endParaRPr/>
          </a:p>
        </p:txBody>
      </p:sp>
      <p:sp>
        <p:nvSpPr>
          <p:cNvPr id="14" name="Google Shape;14;p45"/>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400"/>
              <a:buFont typeface="Arial"/>
              <a:buNone/>
              <a:defRPr sz="11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5" name="Google Shape;15;p45"/>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400"/>
              <a:buFont typeface="Arial"/>
              <a:buNone/>
              <a:defRPr sz="11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6" name="Google Shape;16;p45"/>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1pPr>
            <a:lvl2pPr marL="0" marR="0" lvl="1"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2pPr>
            <a:lvl3pPr marL="0" marR="0" lvl="2"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3pPr>
            <a:lvl4pPr marL="0" marR="0" lvl="3"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4pPr>
            <a:lvl5pPr marL="0" marR="0" lvl="4"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5pPr>
            <a:lvl6pPr marL="0" marR="0" lvl="5"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6pPr>
            <a:lvl7pPr marL="0" marR="0" lvl="6"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7pPr>
            <a:lvl8pPr marL="0" marR="0" lvl="7"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8pPr>
            <a:lvl9pPr marL="0" marR="0" lvl="8" indent="0" algn="r" rtl="0">
              <a:lnSpc>
                <a:spcPct val="100000"/>
              </a:lnSpc>
              <a:spcBef>
                <a:spcPts val="0"/>
              </a:spcBef>
              <a:spcAft>
                <a:spcPts val="0"/>
              </a:spcAft>
              <a:buClr>
                <a:srgbClr val="40BAD2"/>
              </a:buClr>
              <a:buSzPts val="1200"/>
              <a:buFont typeface="Arial"/>
              <a:buNone/>
              <a:defRPr sz="12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45"/>
          <p:cNvPicPr preferRelativeResize="0"/>
          <p:nvPr/>
        </p:nvPicPr>
        <p:blipFill rotWithShape="1">
          <a:blip r:embed="rId13">
            <a:alphaModFix/>
          </a:blip>
          <a:srcRect/>
          <a:stretch/>
        </p:blipFill>
        <p:spPr>
          <a:xfrm>
            <a:off x="26938" y="6707875"/>
            <a:ext cx="12192000" cy="172586"/>
          </a:xfrm>
          <a:prstGeom prst="rect">
            <a:avLst/>
          </a:prstGeom>
          <a:noFill/>
          <a:ln>
            <a:noFill/>
          </a:ln>
        </p:spPr>
      </p:pic>
    </p:spTree>
    <p:extLst>
      <p:ext uri="{BB962C8B-B14F-4D97-AF65-F5344CB8AC3E}">
        <p14:creationId xmlns:p14="http://schemas.microsoft.com/office/powerpoint/2010/main" val="86296003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
        <p:cNvGrpSpPr/>
        <p:nvPr/>
      </p:nvGrpSpPr>
      <p:grpSpPr>
        <a:xfrm>
          <a:off x="0" y="0"/>
          <a:ext cx="0" cy="0"/>
          <a:chOff x="0" y="0"/>
          <a:chExt cx="0" cy="0"/>
        </a:xfrm>
      </p:grpSpPr>
      <p:sp>
        <p:nvSpPr>
          <p:cNvPr id="101" name="Google Shape;101;p47"/>
          <p:cNvSpPr/>
          <p:nvPr/>
        </p:nvSpPr>
        <p:spPr>
          <a:xfrm>
            <a:off x="2644878" y="0"/>
            <a:ext cx="9574060" cy="589936"/>
          </a:xfrm>
          <a:prstGeom prst="rect">
            <a:avLst/>
          </a:prstGeom>
          <a:solidFill>
            <a:srgbClr val="FE7A1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2" name="Google Shape;102;p47"/>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FFFF"/>
              </a:buClr>
              <a:buSzPts val="3600"/>
              <a:buFont typeface="Corbel"/>
              <a:buNone/>
              <a:defRPr sz="3600" b="0" i="0" u="none" strike="noStrike" cap="none">
                <a:solidFill>
                  <a:srgbClr val="FFFFFF"/>
                </a:solidFill>
                <a:latin typeface="Corbel"/>
                <a:ea typeface="Corbel"/>
                <a:cs typeface="Corbel"/>
                <a:sym typeface="Corbe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47"/>
          <p:cNvSpPr/>
          <p:nvPr/>
        </p:nvSpPr>
        <p:spPr>
          <a:xfrm>
            <a:off x="0" y="1452906"/>
            <a:ext cx="108000" cy="4392000"/>
          </a:xfrm>
          <a:prstGeom prst="rect">
            <a:avLst/>
          </a:prstGeom>
          <a:solidFill>
            <a:srgbClr val="0099FF"/>
          </a:solidFill>
          <a:ln w="10775" cap="flat" cmpd="sng">
            <a:solidFill>
              <a:srgbClr val="0099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4" name="Google Shape;104;p47"/>
          <p:cNvSpPr txBox="1">
            <a:spLocks noGrp="1"/>
          </p:cNvSpPr>
          <p:nvPr>
            <p:ph type="body" idx="1"/>
          </p:nvPr>
        </p:nvSpPr>
        <p:spPr>
          <a:xfrm>
            <a:off x="3869268" y="864108"/>
            <a:ext cx="7315200" cy="5120640"/>
          </a:xfrm>
          <a:prstGeom prst="rect">
            <a:avLst/>
          </a:prstGeom>
          <a:noFill/>
          <a:ln>
            <a:noFill/>
          </a:ln>
        </p:spPr>
        <p:txBody>
          <a:bodyPr spcFirstLastPara="1" wrap="square" lIns="91425" tIns="45700" rIns="91425" bIns="45700" anchor="ctr" anchorCtr="0">
            <a:normAutofit/>
          </a:bodyPr>
          <a:lstStyle>
            <a:lvl1pPr marL="457200" marR="0" lvl="0" indent="-355600" algn="l" rtl="0">
              <a:lnSpc>
                <a:spcPct val="90000"/>
              </a:lnSpc>
              <a:spcBef>
                <a:spcPts val="1200"/>
              </a:spcBef>
              <a:spcAft>
                <a:spcPts val="0"/>
              </a:spcAft>
              <a:buClr>
                <a:schemeClr val="accent1"/>
              </a:buClr>
              <a:buSzPts val="2000"/>
              <a:buFont typeface="Noto Sans Symbols"/>
              <a:buChar char="●"/>
              <a:defRPr sz="2000" b="0" i="0" u="none" strike="noStrike" cap="none">
                <a:solidFill>
                  <a:srgbClr val="000F46"/>
                </a:solidFill>
                <a:latin typeface="Corbel"/>
                <a:ea typeface="Corbel"/>
                <a:cs typeface="Corbel"/>
                <a:sym typeface="Corbel"/>
              </a:defRPr>
            </a:lvl1pPr>
            <a:lvl2pPr marL="914400" marR="0" lvl="1" indent="-342900" algn="l" rtl="0">
              <a:lnSpc>
                <a:spcPct val="90000"/>
              </a:lnSpc>
              <a:spcBef>
                <a:spcPts val="250"/>
              </a:spcBef>
              <a:spcAft>
                <a:spcPts val="0"/>
              </a:spcAft>
              <a:buClr>
                <a:schemeClr val="accent1"/>
              </a:buClr>
              <a:buSzPts val="1800"/>
              <a:buFont typeface="Noto Sans Symbols"/>
              <a:buChar char="●"/>
              <a:defRPr sz="1800" b="0" i="0" u="none" strike="noStrike" cap="none">
                <a:solidFill>
                  <a:srgbClr val="000F46"/>
                </a:solidFill>
                <a:latin typeface="Corbel"/>
                <a:ea typeface="Corbel"/>
                <a:cs typeface="Corbel"/>
                <a:sym typeface="Corbel"/>
              </a:defRPr>
            </a:lvl2pPr>
            <a:lvl3pPr marL="1371600" marR="0" lvl="2" indent="-330200" algn="l" rtl="0">
              <a:lnSpc>
                <a:spcPct val="90000"/>
              </a:lnSpc>
              <a:spcBef>
                <a:spcPts val="250"/>
              </a:spcBef>
              <a:spcAft>
                <a:spcPts val="0"/>
              </a:spcAft>
              <a:buClr>
                <a:schemeClr val="accent1"/>
              </a:buClr>
              <a:buSzPts val="1600"/>
              <a:buFont typeface="Noto Sans Symbols"/>
              <a:buChar char="●"/>
              <a:defRPr sz="1600" b="0" i="0" u="none" strike="noStrike" cap="none">
                <a:solidFill>
                  <a:srgbClr val="000F46"/>
                </a:solidFill>
                <a:latin typeface="Corbel"/>
                <a:ea typeface="Corbel"/>
                <a:cs typeface="Corbel"/>
                <a:sym typeface="Corbel"/>
              </a:defRPr>
            </a:lvl3pPr>
            <a:lvl4pPr marL="1828800" marR="0" lvl="3"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4pPr>
            <a:lvl5pPr marL="2286000" marR="0" lvl="4"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5pPr>
            <a:lvl6pPr marL="2743200" marR="0" lvl="5"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6pPr>
            <a:lvl7pPr marL="3200400" marR="0" lvl="6"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7pPr>
            <a:lvl8pPr marL="3657600" marR="0" lvl="7"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8pPr>
            <a:lvl9pPr marL="4114800" marR="0" lvl="8" indent="-317500" algn="l" rtl="0">
              <a:lnSpc>
                <a:spcPct val="90000"/>
              </a:lnSpc>
              <a:spcBef>
                <a:spcPts val="250"/>
              </a:spcBef>
              <a:spcAft>
                <a:spcPts val="25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9pPr>
          </a:lstStyle>
          <a:p>
            <a:endParaRPr/>
          </a:p>
        </p:txBody>
      </p:sp>
      <p:sp>
        <p:nvSpPr>
          <p:cNvPr id="105" name="Google Shape;105;p47"/>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400"/>
              <a:buFont typeface="Arial"/>
              <a:buNone/>
              <a:defRPr sz="11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6" name="Google Shape;106;p47"/>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400"/>
              <a:buFont typeface="Arial"/>
              <a:buNone/>
              <a:defRPr sz="11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7" name="Google Shape;107;p47"/>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1pPr>
            <a:lvl2pPr marL="0" marR="0" lvl="1"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2pPr>
            <a:lvl3pPr marL="0" marR="0" lvl="2"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3pPr>
            <a:lvl4pPr marL="0" marR="0" lvl="3"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4pPr>
            <a:lvl5pPr marL="0" marR="0" lvl="4"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5pPr>
            <a:lvl6pPr marL="0" marR="0" lvl="5"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6pPr>
            <a:lvl7pPr marL="0" marR="0" lvl="6"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7pPr>
            <a:lvl8pPr marL="0" marR="0" lvl="7"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8pPr>
            <a:lvl9pPr marL="0" marR="0" lvl="8" indent="0" algn="r" rtl="0">
              <a:lnSpc>
                <a:spcPct val="100000"/>
              </a:lnSpc>
              <a:spcBef>
                <a:spcPts val="0"/>
              </a:spcBef>
              <a:spcAft>
                <a:spcPts val="0"/>
              </a:spcAft>
              <a:buClr>
                <a:schemeClr val="accent1"/>
              </a:buClr>
              <a:buSzPts val="1200"/>
              <a:buFont typeface="Arial"/>
              <a:buNone/>
              <a:defRPr sz="12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08" name="Google Shape;108;p47"/>
          <p:cNvPicPr preferRelativeResize="0"/>
          <p:nvPr/>
        </p:nvPicPr>
        <p:blipFill rotWithShape="1">
          <a:blip r:embed="rId12">
            <a:alphaModFix/>
          </a:blip>
          <a:srcRect/>
          <a:stretch/>
        </p:blipFill>
        <p:spPr>
          <a:xfrm>
            <a:off x="26938" y="6707875"/>
            <a:ext cx="12192000" cy="172586"/>
          </a:xfrm>
          <a:prstGeom prst="rect">
            <a:avLst/>
          </a:prstGeom>
          <a:noFill/>
          <a:ln>
            <a:noFill/>
          </a:ln>
        </p:spPr>
      </p:pic>
    </p:spTree>
    <p:extLst>
      <p:ext uri="{BB962C8B-B14F-4D97-AF65-F5344CB8AC3E}">
        <p14:creationId xmlns:p14="http://schemas.microsoft.com/office/powerpoint/2010/main" val="2812782854"/>
      </p:ext>
    </p:extLst>
  </p:cSld>
  <p:clrMap bg1="lt1" tx1="dk1" bg2="dk2" tx2="lt2" accent1="accent1" accent2="accent2" accent3="accent3" accent4="accent4" accent5="accent5" accent6="accent6" hlink="hlink" folHlink="folHlink"/>
  <p:sldLayoutIdLst>
    <p:sldLayoutId id="2147483673"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
          <p:cNvSpPr txBox="1">
            <a:spLocks noGrp="1"/>
          </p:cNvSpPr>
          <p:nvPr>
            <p:ph type="title"/>
          </p:nvPr>
        </p:nvSpPr>
        <p:spPr>
          <a:xfrm>
            <a:off x="3867912" y="1298448"/>
            <a:ext cx="7315200" cy="325526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000F46"/>
              </a:buClr>
              <a:buSzPct val="100000"/>
              <a:buFont typeface="Corbel"/>
              <a:buNone/>
            </a:pPr>
            <a:r>
              <a:rPr lang="en-US" sz="6000" b="0" i="1" u="none" strike="noStrike" dirty="0">
                <a:solidFill>
                  <a:srgbClr val="262626"/>
                </a:solidFill>
                <a:effectLst/>
                <a:latin typeface="Calibri" panose="020F0502020204030204" pitchFamily="34" charset="0"/>
              </a:rPr>
              <a:t>TB Preventive Therapy (TPT) –Other Risk Group Register</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
          <p:cNvSpPr txBox="1"/>
          <p:nvPr/>
        </p:nvSpPr>
        <p:spPr>
          <a:xfrm>
            <a:off x="331724" y="2587878"/>
            <a:ext cx="2050414" cy="1562100"/>
          </a:xfrm>
          <a:prstGeom prst="rect">
            <a:avLst/>
          </a:prstGeom>
          <a:noFill/>
          <a:ln>
            <a:noFill/>
          </a:ln>
        </p:spPr>
        <p:txBody>
          <a:bodyPr spcFirstLastPara="1" wrap="square" lIns="0" tIns="67300" rIns="0" bIns="0" anchor="t" anchorCtr="0">
            <a:spAutoFit/>
          </a:bodyPr>
          <a:lstStyle/>
          <a:p>
            <a:pPr marL="12700" marR="5080" lvl="0" indent="0" algn="l" defTabSz="914400" rtl="0" eaLnBrk="1" fontAlgn="auto" latinLnBrk="0" hangingPunct="1">
              <a:lnSpc>
                <a:spcPct val="9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a:ln>
                  <a:noFill/>
                </a:ln>
                <a:solidFill>
                  <a:srgbClr val="FFFFFF"/>
                </a:solidFill>
                <a:effectLst/>
                <a:uLnTx/>
                <a:uFillTx/>
                <a:latin typeface="Corbel"/>
                <a:ea typeface="Corbel"/>
                <a:cs typeface="Corbel"/>
                <a:sym typeface="Corbel"/>
              </a:rPr>
              <a:t>Staff and  Treatment  Supporters</a:t>
            </a:r>
            <a:endParaRPr kumimoji="0" sz="3600" b="0" i="0" u="none" strike="noStrike" kern="0" cap="none" spc="0" normalizeH="0" baseline="0" noProof="0">
              <a:ln>
                <a:noFill/>
              </a:ln>
              <a:solidFill>
                <a:srgbClr val="000000"/>
              </a:solidFill>
              <a:effectLst/>
              <a:uLnTx/>
              <a:uFillTx/>
              <a:latin typeface="Corbel"/>
              <a:ea typeface="Corbel"/>
              <a:cs typeface="Corbel"/>
              <a:sym typeface="Corbel"/>
            </a:endParaRPr>
          </a:p>
        </p:txBody>
      </p:sp>
      <p:sp>
        <p:nvSpPr>
          <p:cNvPr id="214" name="Google Shape;214;p3"/>
          <p:cNvSpPr txBox="1">
            <a:spLocks noGrp="1"/>
          </p:cNvSpPr>
          <p:nvPr>
            <p:ph type="body" idx="1"/>
          </p:nvPr>
        </p:nvSpPr>
        <p:spPr>
          <a:xfrm>
            <a:off x="545550" y="616128"/>
            <a:ext cx="11100900" cy="5505600"/>
          </a:xfrm>
          <a:prstGeom prst="rect">
            <a:avLst/>
          </a:prstGeom>
          <a:noFill/>
          <a:ln>
            <a:noFill/>
          </a:ln>
        </p:spPr>
        <p:txBody>
          <a:bodyPr spcFirstLastPara="1" wrap="square" lIns="91425" tIns="45700" rIns="91425" bIns="45700" anchor="t" anchorCtr="0">
            <a:noAutofit/>
          </a:bodyPr>
          <a:lstStyle/>
          <a:p>
            <a:pPr marL="457200" lvl="0" indent="-381317" algn="just" rtl="0">
              <a:lnSpc>
                <a:spcPct val="200000"/>
              </a:lnSpc>
              <a:spcBef>
                <a:spcPts val="637"/>
              </a:spcBef>
              <a:spcAft>
                <a:spcPts val="0"/>
              </a:spcAft>
              <a:buClr>
                <a:srgbClr val="000000"/>
              </a:buClr>
              <a:buSzPct val="100000"/>
              <a:buFont typeface="Arial"/>
              <a:buChar char="●"/>
            </a:pPr>
            <a:r>
              <a:rPr lang="en-US" sz="1600" b="0" i="0" u="none" strike="noStrike" dirty="0">
                <a:solidFill>
                  <a:srgbClr val="000000"/>
                </a:solidFill>
                <a:effectLst/>
                <a:latin typeface="Arial" panose="020B0604020202020204" pitchFamily="34" charset="0"/>
              </a:rPr>
              <a:t>Earlier, TB Preventive Therapy (TPT) workflows on Ni-kshay were triggered by six specific risk factors, which were 'Contact of TB Patients', 'Patient on immunosuppressants', 'Silicosis', 'Anti-TNF treatment', 'Dialysis', and 'Transplantation'. In 2023-24, the program prioritized institution-based mapping of other risk groups for TPT by districts. To ensure that all eligible individuals receive preventive treatment, the list of triggers for TPT workflows has been updated on Ni-kshay to include all risk factors, including HIV status to be either positive or reactive. </a:t>
            </a:r>
          </a:p>
          <a:p>
            <a:pPr indent="-381317" algn="just">
              <a:lnSpc>
                <a:spcPct val="200000"/>
              </a:lnSpc>
              <a:spcBef>
                <a:spcPts val="637"/>
              </a:spcBef>
              <a:buClr>
                <a:srgbClr val="000000"/>
              </a:buClr>
              <a:buSzPct val="100000"/>
              <a:buFont typeface="Arial"/>
              <a:buChar char="●"/>
            </a:pPr>
            <a:r>
              <a:rPr lang="en-US" sz="1600" b="0" i="0" u="none" strike="noStrike" dirty="0">
                <a:solidFill>
                  <a:srgbClr val="000000"/>
                </a:solidFill>
                <a:effectLst/>
                <a:latin typeface="Arial" panose="020B0604020202020204" pitchFamily="34" charset="0"/>
              </a:rPr>
              <a:t> This has necessitated a ‘Other Risk Group Register’ that includes all the beneficiaries who have been allocated to any of the high-risk groups mentioned  exclusively without a tag of contact of known TB patients. The register would also exclude all beneficiaries who have been added through the Contact Tracing Module/directly enrolled as Contact of Known TB patient. </a:t>
            </a:r>
            <a:endParaRPr lang="en-US" sz="1800" dirty="0">
              <a:effectLst/>
            </a:endParaRPr>
          </a:p>
          <a:p>
            <a:pPr marL="457200" lvl="0" indent="-381317" algn="just" rtl="0">
              <a:lnSpc>
                <a:spcPct val="200000"/>
              </a:lnSpc>
              <a:spcBef>
                <a:spcPts val="637"/>
              </a:spcBef>
              <a:spcAft>
                <a:spcPts val="0"/>
              </a:spcAft>
              <a:buClr>
                <a:srgbClr val="000000"/>
              </a:buClr>
              <a:buSzPct val="100000"/>
              <a:buFont typeface="Arial"/>
              <a:buChar char="●"/>
            </a:pPr>
            <a:endParaRPr sz="2000" dirty="0">
              <a:solidFill>
                <a:srgbClr val="000000"/>
              </a:solidFill>
              <a:latin typeface="Arial"/>
              <a:ea typeface="Arial"/>
              <a:cs typeface="Arial"/>
              <a:sym typeface="Arial"/>
            </a:endParaRPr>
          </a:p>
        </p:txBody>
      </p:sp>
      <p:sp>
        <p:nvSpPr>
          <p:cNvPr id="215" name="Google Shape;215;p3"/>
          <p:cNvSpPr txBox="1"/>
          <p:nvPr/>
        </p:nvSpPr>
        <p:spPr>
          <a:xfrm>
            <a:off x="2661920" y="0"/>
            <a:ext cx="7772400"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dirty="0">
                <a:ln>
                  <a:noFill/>
                </a:ln>
                <a:solidFill>
                  <a:srgbClr val="FFFFFF"/>
                </a:solidFill>
                <a:effectLst/>
                <a:uLnTx/>
                <a:uFillTx/>
                <a:latin typeface="Corbel"/>
                <a:ea typeface="Corbel"/>
                <a:cs typeface="Corbel"/>
                <a:sym typeface="Corbel"/>
              </a:rPr>
              <a:t>Introduction</a:t>
            </a:r>
            <a:endParaRPr kumimoji="0" sz="2800" b="0" i="0" u="none" strike="noStrike" kern="0" cap="none" spc="0" normalizeH="0" baseline="0" noProof="0" dirty="0">
              <a:ln>
                <a:noFill/>
              </a:ln>
              <a:solidFill>
                <a:srgbClr val="000000"/>
              </a:solidFill>
              <a:effectLst/>
              <a:uLnTx/>
              <a:uFillTx/>
              <a:latin typeface="Corbel"/>
              <a:ea typeface="Corbel"/>
              <a:cs typeface="Corbel"/>
              <a:sym typeface="Corbe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
          <p:cNvSpPr txBox="1"/>
          <p:nvPr/>
        </p:nvSpPr>
        <p:spPr>
          <a:xfrm>
            <a:off x="331724" y="2587878"/>
            <a:ext cx="2050414" cy="1562100"/>
          </a:xfrm>
          <a:prstGeom prst="rect">
            <a:avLst/>
          </a:prstGeom>
          <a:noFill/>
          <a:ln>
            <a:noFill/>
          </a:ln>
        </p:spPr>
        <p:txBody>
          <a:bodyPr spcFirstLastPara="1" wrap="square" lIns="0" tIns="67300" rIns="0" bIns="0" anchor="t" anchorCtr="0">
            <a:spAutoFit/>
          </a:bodyPr>
          <a:lstStyle/>
          <a:p>
            <a:pPr marL="12700" marR="5080" lvl="0" indent="0" algn="l" defTabSz="914400" rtl="0" eaLnBrk="1" fontAlgn="auto" latinLnBrk="0" hangingPunct="1">
              <a:lnSpc>
                <a:spcPct val="9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a:ln>
                  <a:noFill/>
                </a:ln>
                <a:solidFill>
                  <a:srgbClr val="FFFFFF"/>
                </a:solidFill>
                <a:effectLst/>
                <a:uLnTx/>
                <a:uFillTx/>
                <a:latin typeface="Corbel"/>
                <a:ea typeface="Corbel"/>
                <a:cs typeface="Corbel"/>
                <a:sym typeface="Corbel"/>
              </a:rPr>
              <a:t>Staff and  Treatment  Supporters</a:t>
            </a:r>
            <a:endParaRPr kumimoji="0" sz="3600" b="0" i="0" u="none" strike="noStrike" kern="0" cap="none" spc="0" normalizeH="0" baseline="0" noProof="0">
              <a:ln>
                <a:noFill/>
              </a:ln>
              <a:solidFill>
                <a:srgbClr val="000000"/>
              </a:solidFill>
              <a:effectLst/>
              <a:uLnTx/>
              <a:uFillTx/>
              <a:latin typeface="Corbel"/>
              <a:ea typeface="Corbel"/>
              <a:cs typeface="Corbel"/>
              <a:sym typeface="Corbel"/>
            </a:endParaRPr>
          </a:p>
        </p:txBody>
      </p:sp>
      <p:sp>
        <p:nvSpPr>
          <p:cNvPr id="214" name="Google Shape;214;p3"/>
          <p:cNvSpPr txBox="1">
            <a:spLocks noGrp="1"/>
          </p:cNvSpPr>
          <p:nvPr>
            <p:ph type="body" idx="1"/>
          </p:nvPr>
        </p:nvSpPr>
        <p:spPr>
          <a:xfrm>
            <a:off x="545550" y="616128"/>
            <a:ext cx="11100900" cy="5505600"/>
          </a:xfrm>
          <a:prstGeom prst="rect">
            <a:avLst/>
          </a:prstGeom>
          <a:noFill/>
          <a:ln>
            <a:noFill/>
          </a:ln>
        </p:spPr>
        <p:txBody>
          <a:bodyPr spcFirstLastPara="1" wrap="square" lIns="91425" tIns="45700" rIns="91425" bIns="45700" anchor="t" anchorCtr="0">
            <a:noAutofit/>
          </a:bodyPr>
          <a:lstStyle/>
          <a:p>
            <a:pPr algn="just">
              <a:spcBef>
                <a:spcPts val="0"/>
              </a:spcBef>
            </a:pPr>
            <a:r>
              <a:rPr lang="en-IN" sz="1600" dirty="0">
                <a:solidFill>
                  <a:srgbClr val="000000"/>
                </a:solidFill>
                <a:latin typeface="Arial" panose="020B0604020202020204" pitchFamily="34" charset="0"/>
              </a:rPr>
              <a:t>The list of additional 21 risk factors is enlisted below, beyond the existing 6 risk factors - </a:t>
            </a:r>
          </a:p>
          <a:p>
            <a:pPr lvl="1" algn="just" fontAlgn="base">
              <a:spcBef>
                <a:spcPts val="0"/>
              </a:spcBef>
            </a:pPr>
            <a:r>
              <a:rPr lang="en-IN" sz="1600" dirty="0">
                <a:solidFill>
                  <a:srgbClr val="000000"/>
                </a:solidFill>
                <a:latin typeface="Arial" panose="020B0604020202020204" pitchFamily="34" charset="0"/>
              </a:rPr>
              <a:t>Bronchial Asthma </a:t>
            </a:r>
          </a:p>
          <a:p>
            <a:pPr lvl="1" algn="just" fontAlgn="base">
              <a:spcBef>
                <a:spcPts val="0"/>
              </a:spcBef>
            </a:pPr>
            <a:r>
              <a:rPr lang="en-IN" sz="1600" dirty="0">
                <a:solidFill>
                  <a:srgbClr val="000000"/>
                </a:solidFill>
                <a:latin typeface="Arial" panose="020B0604020202020204" pitchFamily="34" charset="0"/>
              </a:rPr>
              <a:t>Cancer </a:t>
            </a:r>
          </a:p>
          <a:p>
            <a:pPr lvl="1" algn="just" fontAlgn="base">
              <a:spcBef>
                <a:spcPts val="0"/>
              </a:spcBef>
            </a:pPr>
            <a:r>
              <a:rPr lang="en-IN" sz="1600" dirty="0">
                <a:solidFill>
                  <a:srgbClr val="000000"/>
                </a:solidFill>
                <a:latin typeface="Arial" panose="020B0604020202020204" pitchFamily="34" charset="0"/>
              </a:rPr>
              <a:t>Cardiovascular Disorder</a:t>
            </a:r>
          </a:p>
          <a:p>
            <a:pPr lvl="1" algn="just" fontAlgn="base">
              <a:spcBef>
                <a:spcPts val="0"/>
              </a:spcBef>
            </a:pPr>
            <a:r>
              <a:rPr lang="en-IN" sz="1600" dirty="0">
                <a:solidFill>
                  <a:srgbClr val="000000"/>
                </a:solidFill>
                <a:latin typeface="Arial" panose="020B0604020202020204" pitchFamily="34" charset="0"/>
              </a:rPr>
              <a:t>COPD </a:t>
            </a:r>
          </a:p>
          <a:p>
            <a:pPr lvl="1" algn="just" fontAlgn="base">
              <a:spcBef>
                <a:spcPts val="0"/>
              </a:spcBef>
            </a:pPr>
            <a:r>
              <a:rPr lang="en-IN" sz="1600" dirty="0">
                <a:solidFill>
                  <a:srgbClr val="000000"/>
                </a:solidFill>
                <a:latin typeface="Arial" panose="020B0604020202020204" pitchFamily="34" charset="0"/>
              </a:rPr>
              <a:t>COVID recovered patients </a:t>
            </a:r>
          </a:p>
          <a:p>
            <a:pPr lvl="1" algn="just" fontAlgn="base">
              <a:spcBef>
                <a:spcPts val="0"/>
              </a:spcBef>
            </a:pPr>
            <a:r>
              <a:rPr lang="en-IN" sz="1600" dirty="0">
                <a:solidFill>
                  <a:srgbClr val="000000"/>
                </a:solidFill>
                <a:latin typeface="Arial" panose="020B0604020202020204" pitchFamily="34" charset="0"/>
              </a:rPr>
              <a:t>Diabetes </a:t>
            </a:r>
          </a:p>
          <a:p>
            <a:pPr lvl="1" algn="just" fontAlgn="base">
              <a:spcBef>
                <a:spcPts val="0"/>
              </a:spcBef>
            </a:pPr>
            <a:r>
              <a:rPr lang="en-IN" sz="1600" dirty="0">
                <a:solidFill>
                  <a:srgbClr val="000000"/>
                </a:solidFill>
                <a:latin typeface="Arial" panose="020B0604020202020204" pitchFamily="34" charset="0"/>
              </a:rPr>
              <a:t>Health Care Worker </a:t>
            </a:r>
          </a:p>
          <a:p>
            <a:pPr lvl="1" algn="just" fontAlgn="base">
              <a:spcBef>
                <a:spcPts val="0"/>
              </a:spcBef>
            </a:pPr>
            <a:r>
              <a:rPr lang="en-IN" sz="1600" dirty="0">
                <a:solidFill>
                  <a:srgbClr val="000000"/>
                </a:solidFill>
                <a:latin typeface="Arial" panose="020B0604020202020204" pitchFamily="34" charset="0"/>
              </a:rPr>
              <a:t>HIV positive/reactive</a:t>
            </a:r>
          </a:p>
          <a:p>
            <a:pPr lvl="1" algn="just" fontAlgn="base">
              <a:spcBef>
                <a:spcPts val="0"/>
              </a:spcBef>
            </a:pPr>
            <a:r>
              <a:rPr lang="en-IN" sz="1600" dirty="0">
                <a:solidFill>
                  <a:srgbClr val="000000"/>
                </a:solidFill>
                <a:latin typeface="Arial" panose="020B0604020202020204" pitchFamily="34" charset="0"/>
              </a:rPr>
              <a:t>Hypertensive [New Trigger]</a:t>
            </a:r>
          </a:p>
          <a:p>
            <a:pPr lvl="1" algn="just" fontAlgn="base">
              <a:spcBef>
                <a:spcPts val="0"/>
              </a:spcBef>
            </a:pPr>
            <a:r>
              <a:rPr lang="en-IN" sz="1600" dirty="0">
                <a:solidFill>
                  <a:srgbClr val="000000"/>
                </a:solidFill>
                <a:latin typeface="Arial" panose="020B0604020202020204" pitchFamily="34" charset="0"/>
              </a:rPr>
              <a:t>Lactating mother</a:t>
            </a:r>
          </a:p>
          <a:p>
            <a:pPr lvl="1" algn="just" fontAlgn="base">
              <a:spcBef>
                <a:spcPts val="0"/>
              </a:spcBef>
            </a:pPr>
            <a:r>
              <a:rPr lang="en-IN" sz="1600" dirty="0">
                <a:solidFill>
                  <a:srgbClr val="000000"/>
                </a:solidFill>
                <a:latin typeface="Arial" panose="020B0604020202020204" pitchFamily="34" charset="0"/>
              </a:rPr>
              <a:t>Liver Impairment</a:t>
            </a:r>
          </a:p>
          <a:p>
            <a:pPr lvl="1" algn="just" fontAlgn="base">
              <a:spcBef>
                <a:spcPts val="0"/>
              </a:spcBef>
            </a:pPr>
            <a:r>
              <a:rPr lang="en-IN" sz="1600" dirty="0">
                <a:solidFill>
                  <a:srgbClr val="000000"/>
                </a:solidFill>
                <a:latin typeface="Arial" panose="020B0604020202020204" pitchFamily="34" charset="0"/>
              </a:rPr>
              <a:t>Migrant </a:t>
            </a:r>
          </a:p>
          <a:p>
            <a:pPr lvl="1" algn="just" fontAlgn="base">
              <a:spcBef>
                <a:spcPts val="0"/>
              </a:spcBef>
            </a:pPr>
            <a:r>
              <a:rPr lang="en-IN" sz="1600" dirty="0">
                <a:solidFill>
                  <a:srgbClr val="000000"/>
                </a:solidFill>
                <a:latin typeface="Arial" panose="020B0604020202020204" pitchFamily="34" charset="0"/>
              </a:rPr>
              <a:t>Miner </a:t>
            </a:r>
          </a:p>
          <a:p>
            <a:pPr lvl="1" algn="just" fontAlgn="base">
              <a:spcBef>
                <a:spcPts val="0"/>
              </a:spcBef>
            </a:pPr>
            <a:r>
              <a:rPr lang="en-IN" sz="1600" dirty="0">
                <a:solidFill>
                  <a:srgbClr val="000000"/>
                </a:solidFill>
                <a:latin typeface="Arial" panose="020B0604020202020204" pitchFamily="34" charset="0"/>
              </a:rPr>
              <a:t>Palliative Care </a:t>
            </a:r>
          </a:p>
          <a:p>
            <a:pPr lvl="1" algn="just" fontAlgn="base">
              <a:spcBef>
                <a:spcPts val="0"/>
              </a:spcBef>
            </a:pPr>
            <a:r>
              <a:rPr lang="en-IN" sz="1600" dirty="0">
                <a:solidFill>
                  <a:srgbClr val="000000"/>
                </a:solidFill>
                <a:latin typeface="Arial" panose="020B0604020202020204" pitchFamily="34" charset="0"/>
              </a:rPr>
              <a:t>Pregnancy </a:t>
            </a:r>
          </a:p>
          <a:p>
            <a:pPr lvl="1" algn="just" fontAlgn="base">
              <a:spcBef>
                <a:spcPts val="0"/>
              </a:spcBef>
            </a:pPr>
            <a:r>
              <a:rPr lang="en-IN" sz="1600" dirty="0">
                <a:solidFill>
                  <a:srgbClr val="000000"/>
                </a:solidFill>
                <a:latin typeface="Arial" panose="020B0604020202020204" pitchFamily="34" charset="0"/>
              </a:rPr>
              <a:t>Prison </a:t>
            </a:r>
          </a:p>
          <a:p>
            <a:pPr lvl="1" algn="just" fontAlgn="base">
              <a:spcBef>
                <a:spcPts val="0"/>
              </a:spcBef>
            </a:pPr>
            <a:r>
              <a:rPr lang="en-IN" sz="1600" dirty="0">
                <a:solidFill>
                  <a:srgbClr val="000000"/>
                </a:solidFill>
                <a:latin typeface="Arial" panose="020B0604020202020204" pitchFamily="34" charset="0"/>
              </a:rPr>
              <a:t>Refugee </a:t>
            </a:r>
          </a:p>
          <a:p>
            <a:pPr lvl="1" algn="just" fontAlgn="base">
              <a:spcBef>
                <a:spcPts val="0"/>
              </a:spcBef>
            </a:pPr>
            <a:r>
              <a:rPr lang="en-IN" sz="1600" dirty="0">
                <a:solidFill>
                  <a:srgbClr val="000000"/>
                </a:solidFill>
                <a:latin typeface="Arial" panose="020B0604020202020204" pitchFamily="34" charset="0"/>
              </a:rPr>
              <a:t>Renal Impairment </a:t>
            </a:r>
          </a:p>
          <a:p>
            <a:pPr lvl="1" algn="just" fontAlgn="base">
              <a:spcBef>
                <a:spcPts val="0"/>
              </a:spcBef>
            </a:pPr>
            <a:r>
              <a:rPr lang="en-IN" sz="1600" dirty="0">
                <a:solidFill>
                  <a:srgbClr val="000000"/>
                </a:solidFill>
                <a:latin typeface="Arial" panose="020B0604020202020204" pitchFamily="34" charset="0"/>
              </a:rPr>
              <a:t>Tobacco </a:t>
            </a:r>
          </a:p>
          <a:p>
            <a:pPr lvl="1" algn="just" fontAlgn="base">
              <a:spcBef>
                <a:spcPts val="0"/>
              </a:spcBef>
            </a:pPr>
            <a:r>
              <a:rPr lang="en-IN" sz="1600" dirty="0">
                <a:solidFill>
                  <a:srgbClr val="000000"/>
                </a:solidFill>
                <a:latin typeface="Arial" panose="020B0604020202020204" pitchFamily="34" charset="0"/>
              </a:rPr>
              <a:t>Urban Slum </a:t>
            </a:r>
          </a:p>
          <a:p>
            <a:pPr lvl="1" algn="just" fontAlgn="base">
              <a:spcBef>
                <a:spcPts val="0"/>
              </a:spcBef>
            </a:pPr>
            <a:r>
              <a:rPr lang="en-IN" sz="1600" dirty="0">
                <a:solidFill>
                  <a:srgbClr val="000000"/>
                </a:solidFill>
                <a:latin typeface="Arial" panose="020B0604020202020204" pitchFamily="34" charset="0"/>
              </a:rPr>
              <a:t>Other </a:t>
            </a:r>
          </a:p>
          <a:p>
            <a:pPr marL="457200" lvl="0" indent="-381317" algn="just" rtl="0">
              <a:lnSpc>
                <a:spcPct val="200000"/>
              </a:lnSpc>
              <a:spcBef>
                <a:spcPts val="637"/>
              </a:spcBef>
              <a:spcAft>
                <a:spcPts val="0"/>
              </a:spcAft>
              <a:buClr>
                <a:srgbClr val="000000"/>
              </a:buClr>
              <a:buSzPct val="100000"/>
              <a:buFont typeface="Arial"/>
              <a:buChar char="●"/>
            </a:pPr>
            <a:endParaRPr lang="en-IN" sz="1400" dirty="0">
              <a:solidFill>
                <a:srgbClr val="000000"/>
              </a:solidFill>
              <a:latin typeface="Arial"/>
              <a:ea typeface="Arial"/>
              <a:cs typeface="Arial"/>
              <a:sym typeface="Arial"/>
            </a:endParaRPr>
          </a:p>
        </p:txBody>
      </p:sp>
      <p:sp>
        <p:nvSpPr>
          <p:cNvPr id="215" name="Google Shape;215;p3"/>
          <p:cNvSpPr txBox="1"/>
          <p:nvPr/>
        </p:nvSpPr>
        <p:spPr>
          <a:xfrm>
            <a:off x="2661920" y="0"/>
            <a:ext cx="7772400"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dirty="0">
                <a:ln>
                  <a:noFill/>
                </a:ln>
                <a:solidFill>
                  <a:srgbClr val="FFFFFF"/>
                </a:solidFill>
                <a:effectLst/>
                <a:uLnTx/>
                <a:uFillTx/>
                <a:latin typeface="Corbel"/>
                <a:ea typeface="Corbel"/>
                <a:cs typeface="Corbel"/>
                <a:sym typeface="Corbel"/>
              </a:rPr>
              <a:t>Introduction</a:t>
            </a:r>
            <a:endParaRPr kumimoji="0" sz="2800" b="0" i="0" u="none" strike="noStrike" kern="0" cap="none" spc="0" normalizeH="0" baseline="0" noProof="0" dirty="0">
              <a:ln>
                <a:noFill/>
              </a:ln>
              <a:solidFill>
                <a:srgbClr val="000000"/>
              </a:solidFill>
              <a:effectLst/>
              <a:uLnTx/>
              <a:uFillTx/>
              <a:latin typeface="Corbel"/>
              <a:ea typeface="Corbel"/>
              <a:cs typeface="Corbel"/>
              <a:sym typeface="Corbel"/>
            </a:endParaRPr>
          </a:p>
        </p:txBody>
      </p:sp>
    </p:spTree>
    <p:extLst>
      <p:ext uri="{BB962C8B-B14F-4D97-AF65-F5344CB8AC3E}">
        <p14:creationId xmlns:p14="http://schemas.microsoft.com/office/powerpoint/2010/main" val="34155150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2" name="Google Shape;262;p2"/>
          <p:cNvSpPr txBox="1"/>
          <p:nvPr/>
        </p:nvSpPr>
        <p:spPr>
          <a:xfrm>
            <a:off x="2606723" y="0"/>
            <a:ext cx="9444400" cy="697600"/>
          </a:xfrm>
          <a:prstGeom prst="rect">
            <a:avLst/>
          </a:prstGeom>
          <a:noFill/>
          <a:ln>
            <a:noFill/>
          </a:ln>
        </p:spPr>
        <p:txBody>
          <a:bodyPr spcFirstLastPara="1" wrap="square" lIns="91433" tIns="45700" rIns="91433" bIns="45700" anchor="ctr" anchorCtr="0">
            <a:noAutofit/>
          </a:bodyPr>
          <a:lstStyle/>
          <a:p>
            <a:pPr marL="0" marR="0" lvl="0" indent="0" algn="l" defTabSz="1219170" rtl="0" eaLnBrk="1" fontAlgn="auto" latinLnBrk="0" hangingPunct="1">
              <a:lnSpc>
                <a:spcPct val="90000"/>
              </a:lnSpc>
              <a:spcBef>
                <a:spcPts val="0"/>
              </a:spcBef>
              <a:spcAft>
                <a:spcPts val="0"/>
              </a:spcAft>
              <a:buClr>
                <a:srgbClr val="FFFFFF"/>
              </a:buClr>
              <a:buSzPts val="2700"/>
              <a:buFont typeface="Arial"/>
              <a:buNone/>
              <a:tabLst/>
              <a:defRPr/>
            </a:pPr>
            <a:r>
              <a:rPr kumimoji="0" lang="en-US" sz="3600" b="0" i="0" u="none" strike="noStrike" kern="0" cap="none" spc="0" normalizeH="0" baseline="0" noProof="0" dirty="0">
                <a:ln>
                  <a:noFill/>
                </a:ln>
                <a:solidFill>
                  <a:srgbClr val="FFFFFF"/>
                </a:solidFill>
                <a:effectLst/>
                <a:uLnTx/>
                <a:uFillTx/>
                <a:latin typeface="Corbel"/>
                <a:ea typeface="Corbel"/>
                <a:cs typeface="Corbel"/>
                <a:sym typeface="Corbel"/>
              </a:rPr>
              <a:t>TPT – Other Risk Groups Register</a:t>
            </a:r>
            <a:endParaRPr kumimoji="0"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pic>
        <p:nvPicPr>
          <p:cNvPr id="5" name="Picture 4">
            <a:extLst>
              <a:ext uri="{FF2B5EF4-FFF2-40B4-BE49-F238E27FC236}">
                <a16:creationId xmlns:a16="http://schemas.microsoft.com/office/drawing/2014/main" id="{0557E2C5-6DB8-41EF-9521-357473424B61}"/>
              </a:ext>
            </a:extLst>
          </p:cNvPr>
          <p:cNvPicPr>
            <a:picLocks noChangeAspect="1"/>
          </p:cNvPicPr>
          <p:nvPr/>
        </p:nvPicPr>
        <p:blipFill rotWithShape="1">
          <a:blip r:embed="rId3">
            <a:extLst>
              <a:ext uri="{28A0092B-C50C-407E-A947-70E740481C1C}">
                <a14:useLocalDpi xmlns:a14="http://schemas.microsoft.com/office/drawing/2010/main" val="0"/>
              </a:ext>
            </a:extLst>
          </a:blip>
          <a:srcRect t="6284" b="6284"/>
          <a:stretch/>
        </p:blipFill>
        <p:spPr>
          <a:xfrm>
            <a:off x="341470" y="1599998"/>
            <a:ext cx="11513516" cy="4892491"/>
          </a:xfrm>
          <a:prstGeom prst="rect">
            <a:avLst/>
          </a:prstGeom>
          <a:ln>
            <a:solidFill>
              <a:srgbClr val="00B0F0"/>
            </a:solidFill>
          </a:ln>
        </p:spPr>
      </p:pic>
      <p:sp>
        <p:nvSpPr>
          <p:cNvPr id="9" name="Google Shape;274;p3">
            <a:extLst>
              <a:ext uri="{FF2B5EF4-FFF2-40B4-BE49-F238E27FC236}">
                <a16:creationId xmlns:a16="http://schemas.microsoft.com/office/drawing/2014/main" id="{460420EF-4252-4489-9A2B-6131EB2F54BB}"/>
              </a:ext>
            </a:extLst>
          </p:cNvPr>
          <p:cNvSpPr/>
          <p:nvPr/>
        </p:nvSpPr>
        <p:spPr>
          <a:xfrm>
            <a:off x="979250" y="818861"/>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Click on </a:t>
            </a:r>
            <a:r>
              <a:rPr lang="en-US" sz="1600" b="1" kern="0" dirty="0">
                <a:solidFill>
                  <a:srgbClr val="FE7A10"/>
                </a:solidFill>
                <a:latin typeface="Corbel"/>
                <a:ea typeface="Corbel"/>
                <a:cs typeface="Corbel"/>
                <a:sym typeface="Corbel"/>
              </a:rPr>
              <a:t>TPT</a:t>
            </a: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 Register</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Google Shape;275;p3">
            <a:extLst>
              <a:ext uri="{FF2B5EF4-FFF2-40B4-BE49-F238E27FC236}">
                <a16:creationId xmlns:a16="http://schemas.microsoft.com/office/drawing/2014/main" id="{38943E7F-77B1-4E97-A45A-064D0196049C}"/>
              </a:ext>
            </a:extLst>
          </p:cNvPr>
          <p:cNvSpPr/>
          <p:nvPr/>
        </p:nvSpPr>
        <p:spPr>
          <a:xfrm>
            <a:off x="1460087" y="698542"/>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1</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Google Shape;306;p4">
            <a:extLst>
              <a:ext uri="{FF2B5EF4-FFF2-40B4-BE49-F238E27FC236}">
                <a16:creationId xmlns:a16="http://schemas.microsoft.com/office/drawing/2014/main" id="{212149EA-CB63-40A5-89DE-435A1C280F79}"/>
              </a:ext>
            </a:extLst>
          </p:cNvPr>
          <p:cNvSpPr/>
          <p:nvPr/>
        </p:nvSpPr>
        <p:spPr>
          <a:xfrm>
            <a:off x="762999" y="5106541"/>
            <a:ext cx="1050692" cy="237893"/>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2" name="Google Shape;262;p2"/>
          <p:cNvSpPr txBox="1"/>
          <p:nvPr/>
        </p:nvSpPr>
        <p:spPr>
          <a:xfrm>
            <a:off x="2606723" y="0"/>
            <a:ext cx="9444400" cy="697600"/>
          </a:xfrm>
          <a:prstGeom prst="rect">
            <a:avLst/>
          </a:prstGeom>
          <a:noFill/>
          <a:ln>
            <a:noFill/>
          </a:ln>
        </p:spPr>
        <p:txBody>
          <a:bodyPr spcFirstLastPara="1" wrap="square" lIns="91433" tIns="45700" rIns="91433" bIns="45700" anchor="ctr" anchorCtr="0">
            <a:noAutofit/>
          </a:bodyPr>
          <a:lstStyle/>
          <a:p>
            <a:pPr marL="0" marR="0" lvl="0" indent="0" algn="l" defTabSz="1219170" rtl="0" eaLnBrk="1" fontAlgn="auto" latinLnBrk="0" hangingPunct="1">
              <a:lnSpc>
                <a:spcPct val="90000"/>
              </a:lnSpc>
              <a:spcBef>
                <a:spcPts val="0"/>
              </a:spcBef>
              <a:spcAft>
                <a:spcPts val="0"/>
              </a:spcAft>
              <a:buClr>
                <a:srgbClr val="FFFFFF"/>
              </a:buClr>
              <a:buSzPts val="2700"/>
              <a:buFont typeface="Arial"/>
              <a:buNone/>
              <a:tabLst/>
              <a:defRPr/>
            </a:pPr>
            <a:r>
              <a:rPr kumimoji="0" lang="en-US" sz="3600" b="0" i="0" u="none" strike="noStrike" kern="0" cap="none" spc="0" normalizeH="0" baseline="0" noProof="0" dirty="0">
                <a:ln>
                  <a:noFill/>
                </a:ln>
                <a:solidFill>
                  <a:srgbClr val="FFFFFF"/>
                </a:solidFill>
                <a:effectLst/>
                <a:uLnTx/>
                <a:uFillTx/>
                <a:latin typeface="Corbel"/>
                <a:ea typeface="Corbel"/>
                <a:cs typeface="Corbel"/>
                <a:sym typeface="Corbel"/>
              </a:rPr>
              <a:t>TPT – Other Risk Groups Register</a:t>
            </a:r>
            <a:endParaRPr kumimoji="0"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pic>
        <p:nvPicPr>
          <p:cNvPr id="5" name="Picture 4">
            <a:extLst>
              <a:ext uri="{FF2B5EF4-FFF2-40B4-BE49-F238E27FC236}">
                <a16:creationId xmlns:a16="http://schemas.microsoft.com/office/drawing/2014/main" id="{0557E2C5-6DB8-41EF-9521-357473424B61}"/>
              </a:ext>
            </a:extLst>
          </p:cNvPr>
          <p:cNvPicPr>
            <a:picLocks noChangeAspect="1"/>
          </p:cNvPicPr>
          <p:nvPr/>
        </p:nvPicPr>
        <p:blipFill rotWithShape="1">
          <a:blip r:embed="rId3">
            <a:extLst>
              <a:ext uri="{28A0092B-C50C-407E-A947-70E740481C1C}">
                <a14:useLocalDpi xmlns:a14="http://schemas.microsoft.com/office/drawing/2010/main" val="0"/>
              </a:ext>
            </a:extLst>
          </a:blip>
          <a:srcRect t="12210" b="12210"/>
          <a:stretch/>
        </p:blipFill>
        <p:spPr>
          <a:xfrm>
            <a:off x="341470" y="1599998"/>
            <a:ext cx="11513516" cy="4892491"/>
          </a:xfrm>
          <a:prstGeom prst="rect">
            <a:avLst/>
          </a:prstGeom>
          <a:ln>
            <a:solidFill>
              <a:srgbClr val="00B0F0"/>
            </a:solidFill>
          </a:ln>
        </p:spPr>
      </p:pic>
      <p:sp>
        <p:nvSpPr>
          <p:cNvPr id="9" name="Google Shape;274;p3">
            <a:extLst>
              <a:ext uri="{FF2B5EF4-FFF2-40B4-BE49-F238E27FC236}">
                <a16:creationId xmlns:a16="http://schemas.microsoft.com/office/drawing/2014/main" id="{460420EF-4252-4489-9A2B-6131EB2F54BB}"/>
              </a:ext>
            </a:extLst>
          </p:cNvPr>
          <p:cNvSpPr/>
          <p:nvPr/>
        </p:nvSpPr>
        <p:spPr>
          <a:xfrm>
            <a:off x="979250" y="818861"/>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Click on </a:t>
            </a:r>
            <a:r>
              <a:rPr lang="en-US" sz="1600" b="1" kern="0" dirty="0">
                <a:solidFill>
                  <a:srgbClr val="FE7A10"/>
                </a:solidFill>
                <a:latin typeface="Corbel"/>
                <a:ea typeface="Corbel"/>
                <a:cs typeface="Corbel"/>
                <a:sym typeface="Corbel"/>
              </a:rPr>
              <a:t>TPT</a:t>
            </a: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 Register</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Google Shape;275;p3">
            <a:extLst>
              <a:ext uri="{FF2B5EF4-FFF2-40B4-BE49-F238E27FC236}">
                <a16:creationId xmlns:a16="http://schemas.microsoft.com/office/drawing/2014/main" id="{38943E7F-77B1-4E97-A45A-064D0196049C}"/>
              </a:ext>
            </a:extLst>
          </p:cNvPr>
          <p:cNvSpPr/>
          <p:nvPr/>
        </p:nvSpPr>
        <p:spPr>
          <a:xfrm>
            <a:off x="1460087" y="698542"/>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1</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Google Shape;306;p4">
            <a:extLst>
              <a:ext uri="{FF2B5EF4-FFF2-40B4-BE49-F238E27FC236}">
                <a16:creationId xmlns:a16="http://schemas.microsoft.com/office/drawing/2014/main" id="{212149EA-CB63-40A5-89DE-435A1C280F79}"/>
              </a:ext>
            </a:extLst>
          </p:cNvPr>
          <p:cNvSpPr/>
          <p:nvPr/>
        </p:nvSpPr>
        <p:spPr>
          <a:xfrm>
            <a:off x="2798275" y="3734941"/>
            <a:ext cx="1729479" cy="217627"/>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
        <p:nvSpPr>
          <p:cNvPr id="2" name="Google Shape;280;p3">
            <a:extLst>
              <a:ext uri="{FF2B5EF4-FFF2-40B4-BE49-F238E27FC236}">
                <a16:creationId xmlns:a16="http://schemas.microsoft.com/office/drawing/2014/main" id="{00E3F107-504D-AD9D-7FED-DB34363338D3}"/>
              </a:ext>
            </a:extLst>
          </p:cNvPr>
          <p:cNvSpPr/>
          <p:nvPr/>
        </p:nvSpPr>
        <p:spPr>
          <a:xfrm rot="5400000" flipH="1">
            <a:off x="3134915" y="986070"/>
            <a:ext cx="384000" cy="384000"/>
          </a:xfrm>
          <a:prstGeom prst="triangle">
            <a:avLst>
              <a:gd name="adj" fmla="val 50000"/>
            </a:avLst>
          </a:prstGeom>
          <a:solidFill>
            <a:srgbClr val="00B0F0"/>
          </a:solidFill>
          <a:ln>
            <a:noFill/>
          </a:ln>
        </p:spPr>
        <p:txBody>
          <a:bodyPr spcFirstLastPara="1" wrap="square" lIns="121900" tIns="60933" rIns="121900" bIns="60933" anchor="ctr" anchorCtr="0">
            <a:noAutofit/>
          </a:bodyPr>
          <a:lstStyle/>
          <a:p>
            <a:pPr algn="ctr">
              <a:buSzPts val="1800"/>
            </a:pPr>
            <a:endParaRPr sz="2400">
              <a:solidFill>
                <a:srgbClr val="FFFFFF"/>
              </a:solidFill>
              <a:latin typeface="Corbel"/>
              <a:ea typeface="Corbel"/>
              <a:cs typeface="Corbel"/>
              <a:sym typeface="Corbel"/>
            </a:endParaRPr>
          </a:p>
        </p:txBody>
      </p:sp>
      <p:sp>
        <p:nvSpPr>
          <p:cNvPr id="3" name="Google Shape;274;p3">
            <a:extLst>
              <a:ext uri="{FF2B5EF4-FFF2-40B4-BE49-F238E27FC236}">
                <a16:creationId xmlns:a16="http://schemas.microsoft.com/office/drawing/2014/main" id="{BE10491C-BE1C-144F-A9A8-D768FE0D7B4C}"/>
              </a:ext>
            </a:extLst>
          </p:cNvPr>
          <p:cNvSpPr/>
          <p:nvPr/>
        </p:nvSpPr>
        <p:spPr>
          <a:xfrm>
            <a:off x="3705435" y="815847"/>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Select Other risk groups</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275;p3">
            <a:extLst>
              <a:ext uri="{FF2B5EF4-FFF2-40B4-BE49-F238E27FC236}">
                <a16:creationId xmlns:a16="http://schemas.microsoft.com/office/drawing/2014/main" id="{4949027E-7988-7800-C659-0149C74EB273}"/>
              </a:ext>
            </a:extLst>
          </p:cNvPr>
          <p:cNvSpPr/>
          <p:nvPr/>
        </p:nvSpPr>
        <p:spPr>
          <a:xfrm>
            <a:off x="4186272" y="695528"/>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2</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99521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2" name="Google Shape;262;p2"/>
          <p:cNvSpPr txBox="1"/>
          <p:nvPr/>
        </p:nvSpPr>
        <p:spPr>
          <a:xfrm>
            <a:off x="2606723" y="0"/>
            <a:ext cx="9444400" cy="697600"/>
          </a:xfrm>
          <a:prstGeom prst="rect">
            <a:avLst/>
          </a:prstGeom>
          <a:noFill/>
          <a:ln>
            <a:noFill/>
          </a:ln>
        </p:spPr>
        <p:txBody>
          <a:bodyPr spcFirstLastPara="1" wrap="square" lIns="91433" tIns="45700" rIns="91433" bIns="45700" anchor="ctr" anchorCtr="0">
            <a:noAutofit/>
          </a:bodyPr>
          <a:lstStyle/>
          <a:p>
            <a:pPr marL="0" marR="0" lvl="0" indent="0" algn="l" defTabSz="1219170" rtl="0" eaLnBrk="1" fontAlgn="auto" latinLnBrk="0" hangingPunct="1">
              <a:lnSpc>
                <a:spcPct val="90000"/>
              </a:lnSpc>
              <a:spcBef>
                <a:spcPts val="0"/>
              </a:spcBef>
              <a:spcAft>
                <a:spcPts val="0"/>
              </a:spcAft>
              <a:buClr>
                <a:srgbClr val="FFFFFF"/>
              </a:buClr>
              <a:buSzPts val="2700"/>
              <a:buFont typeface="Arial"/>
              <a:buNone/>
              <a:tabLst/>
              <a:defRPr/>
            </a:pPr>
            <a:r>
              <a:rPr kumimoji="0" lang="en-US" sz="3600" b="0" i="0" u="none" strike="noStrike" kern="0" cap="none" spc="0" normalizeH="0" baseline="0" noProof="0" dirty="0">
                <a:ln>
                  <a:noFill/>
                </a:ln>
                <a:solidFill>
                  <a:srgbClr val="FFFFFF"/>
                </a:solidFill>
                <a:effectLst/>
                <a:uLnTx/>
                <a:uFillTx/>
                <a:latin typeface="Corbel"/>
                <a:ea typeface="Corbel"/>
                <a:cs typeface="Corbel"/>
                <a:sym typeface="Corbel"/>
              </a:rPr>
              <a:t>TPT – Other Risk Groups Register</a:t>
            </a:r>
            <a:endParaRPr kumimoji="0" sz="3600" b="0" i="0" u="none" strike="noStrike" kern="0" cap="none" spc="0" normalizeH="0" baseline="0" noProof="0" dirty="0">
              <a:ln>
                <a:noFill/>
              </a:ln>
              <a:solidFill>
                <a:srgbClr val="FFFFFF"/>
              </a:solidFill>
              <a:effectLst/>
              <a:uLnTx/>
              <a:uFillTx/>
              <a:latin typeface="Corbel"/>
              <a:ea typeface="Corbel"/>
              <a:cs typeface="Corbel"/>
              <a:sym typeface="Corbel"/>
            </a:endParaRPr>
          </a:p>
        </p:txBody>
      </p:sp>
      <p:pic>
        <p:nvPicPr>
          <p:cNvPr id="5" name="Picture 4">
            <a:extLst>
              <a:ext uri="{FF2B5EF4-FFF2-40B4-BE49-F238E27FC236}">
                <a16:creationId xmlns:a16="http://schemas.microsoft.com/office/drawing/2014/main" id="{0557E2C5-6DB8-41EF-9521-357473424B61}"/>
              </a:ext>
            </a:extLst>
          </p:cNvPr>
          <p:cNvPicPr>
            <a:picLocks noChangeAspect="1"/>
          </p:cNvPicPr>
          <p:nvPr/>
        </p:nvPicPr>
        <p:blipFill rotWithShape="1">
          <a:blip r:embed="rId3">
            <a:extLst>
              <a:ext uri="{28A0092B-C50C-407E-A947-70E740481C1C}">
                <a14:useLocalDpi xmlns:a14="http://schemas.microsoft.com/office/drawing/2010/main" val="0"/>
              </a:ext>
            </a:extLst>
          </a:blip>
          <a:srcRect t="12210" b="12210"/>
          <a:stretch/>
        </p:blipFill>
        <p:spPr>
          <a:xfrm>
            <a:off x="341470" y="1599998"/>
            <a:ext cx="11513516" cy="4892491"/>
          </a:xfrm>
          <a:prstGeom prst="rect">
            <a:avLst/>
          </a:prstGeom>
          <a:ln>
            <a:solidFill>
              <a:srgbClr val="00B0F0"/>
            </a:solidFill>
          </a:ln>
        </p:spPr>
      </p:pic>
      <p:sp>
        <p:nvSpPr>
          <p:cNvPr id="9" name="Google Shape;274;p3">
            <a:extLst>
              <a:ext uri="{FF2B5EF4-FFF2-40B4-BE49-F238E27FC236}">
                <a16:creationId xmlns:a16="http://schemas.microsoft.com/office/drawing/2014/main" id="{460420EF-4252-4489-9A2B-6131EB2F54BB}"/>
              </a:ext>
            </a:extLst>
          </p:cNvPr>
          <p:cNvSpPr/>
          <p:nvPr/>
        </p:nvSpPr>
        <p:spPr>
          <a:xfrm>
            <a:off x="979250" y="818861"/>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Click on </a:t>
            </a:r>
            <a:r>
              <a:rPr lang="en-US" sz="1600" b="1" kern="0" dirty="0">
                <a:solidFill>
                  <a:srgbClr val="FE7A10"/>
                </a:solidFill>
                <a:latin typeface="Corbel"/>
                <a:ea typeface="Corbel"/>
                <a:cs typeface="Corbel"/>
                <a:sym typeface="Corbel"/>
              </a:rPr>
              <a:t>TPT</a:t>
            </a: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 Register</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Google Shape;275;p3">
            <a:extLst>
              <a:ext uri="{FF2B5EF4-FFF2-40B4-BE49-F238E27FC236}">
                <a16:creationId xmlns:a16="http://schemas.microsoft.com/office/drawing/2014/main" id="{38943E7F-77B1-4E97-A45A-064D0196049C}"/>
              </a:ext>
            </a:extLst>
          </p:cNvPr>
          <p:cNvSpPr/>
          <p:nvPr/>
        </p:nvSpPr>
        <p:spPr>
          <a:xfrm>
            <a:off x="1460087" y="698542"/>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1</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1" name="Google Shape;306;p4">
            <a:extLst>
              <a:ext uri="{FF2B5EF4-FFF2-40B4-BE49-F238E27FC236}">
                <a16:creationId xmlns:a16="http://schemas.microsoft.com/office/drawing/2014/main" id="{212149EA-CB63-40A5-89DE-435A1C280F79}"/>
              </a:ext>
            </a:extLst>
          </p:cNvPr>
          <p:cNvSpPr/>
          <p:nvPr/>
        </p:nvSpPr>
        <p:spPr>
          <a:xfrm>
            <a:off x="7827476" y="4354374"/>
            <a:ext cx="1272280" cy="409355"/>
          </a:xfrm>
          <a:prstGeom prst="rect">
            <a:avLst/>
          </a:prstGeom>
          <a:noFill/>
          <a:ln w="28575" cap="flat" cmpd="sng">
            <a:solidFill>
              <a:srgbClr val="FE7A10"/>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FFFFFF"/>
              </a:solidFill>
              <a:effectLst/>
              <a:uLnTx/>
              <a:uFillTx/>
              <a:latin typeface="Arial"/>
              <a:cs typeface="Arial"/>
              <a:sym typeface="Arial"/>
            </a:endParaRPr>
          </a:p>
        </p:txBody>
      </p:sp>
      <p:sp>
        <p:nvSpPr>
          <p:cNvPr id="2" name="Google Shape;280;p3">
            <a:extLst>
              <a:ext uri="{FF2B5EF4-FFF2-40B4-BE49-F238E27FC236}">
                <a16:creationId xmlns:a16="http://schemas.microsoft.com/office/drawing/2014/main" id="{00E3F107-504D-AD9D-7FED-DB34363338D3}"/>
              </a:ext>
            </a:extLst>
          </p:cNvPr>
          <p:cNvSpPr/>
          <p:nvPr/>
        </p:nvSpPr>
        <p:spPr>
          <a:xfrm rot="5400000" flipH="1">
            <a:off x="3134915" y="986070"/>
            <a:ext cx="384000" cy="384000"/>
          </a:xfrm>
          <a:prstGeom prst="triangle">
            <a:avLst>
              <a:gd name="adj" fmla="val 50000"/>
            </a:avLst>
          </a:prstGeom>
          <a:solidFill>
            <a:srgbClr val="00B0F0"/>
          </a:solidFill>
          <a:ln>
            <a:noFill/>
          </a:ln>
        </p:spPr>
        <p:txBody>
          <a:bodyPr spcFirstLastPara="1" wrap="square" lIns="121900" tIns="60933" rIns="121900" bIns="60933" anchor="ctr" anchorCtr="0">
            <a:noAutofit/>
          </a:bodyPr>
          <a:lstStyle/>
          <a:p>
            <a:pPr algn="ctr">
              <a:buSzPts val="1800"/>
            </a:pPr>
            <a:endParaRPr sz="2400">
              <a:solidFill>
                <a:srgbClr val="FFFFFF"/>
              </a:solidFill>
              <a:latin typeface="Corbel"/>
              <a:ea typeface="Corbel"/>
              <a:cs typeface="Corbel"/>
              <a:sym typeface="Corbel"/>
            </a:endParaRPr>
          </a:p>
        </p:txBody>
      </p:sp>
      <p:sp>
        <p:nvSpPr>
          <p:cNvPr id="3" name="Google Shape;274;p3">
            <a:extLst>
              <a:ext uri="{FF2B5EF4-FFF2-40B4-BE49-F238E27FC236}">
                <a16:creationId xmlns:a16="http://schemas.microsoft.com/office/drawing/2014/main" id="{BE10491C-BE1C-144F-A9A8-D768FE0D7B4C}"/>
              </a:ext>
            </a:extLst>
          </p:cNvPr>
          <p:cNvSpPr/>
          <p:nvPr/>
        </p:nvSpPr>
        <p:spPr>
          <a:xfrm>
            <a:off x="3705435" y="815847"/>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Select Other risk groups</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275;p3">
            <a:extLst>
              <a:ext uri="{FF2B5EF4-FFF2-40B4-BE49-F238E27FC236}">
                <a16:creationId xmlns:a16="http://schemas.microsoft.com/office/drawing/2014/main" id="{4949027E-7988-7800-C659-0149C74EB273}"/>
              </a:ext>
            </a:extLst>
          </p:cNvPr>
          <p:cNvSpPr/>
          <p:nvPr/>
        </p:nvSpPr>
        <p:spPr>
          <a:xfrm>
            <a:off x="4186272" y="695528"/>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a:t>
            </a:r>
            <a:r>
              <a:rPr lang="en-US" sz="1600" b="1" kern="0" dirty="0">
                <a:solidFill>
                  <a:srgbClr val="000546"/>
                </a:solidFill>
                <a:latin typeface="Corbel"/>
                <a:ea typeface="Corbel"/>
                <a:cs typeface="Corbel"/>
                <a:sym typeface="Corbel"/>
              </a:rPr>
              <a:t>2</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6" name="Google Shape;280;p3">
            <a:extLst>
              <a:ext uri="{FF2B5EF4-FFF2-40B4-BE49-F238E27FC236}">
                <a16:creationId xmlns:a16="http://schemas.microsoft.com/office/drawing/2014/main" id="{E8CB5CDE-20E5-17D5-BDA3-A07F94BBABCD}"/>
              </a:ext>
            </a:extLst>
          </p:cNvPr>
          <p:cNvSpPr/>
          <p:nvPr/>
        </p:nvSpPr>
        <p:spPr>
          <a:xfrm rot="5400000" flipH="1">
            <a:off x="5946902" y="986070"/>
            <a:ext cx="384000" cy="384000"/>
          </a:xfrm>
          <a:prstGeom prst="triangle">
            <a:avLst>
              <a:gd name="adj" fmla="val 50000"/>
            </a:avLst>
          </a:prstGeom>
          <a:solidFill>
            <a:srgbClr val="00B0F0"/>
          </a:solidFill>
          <a:ln>
            <a:noFill/>
          </a:ln>
        </p:spPr>
        <p:txBody>
          <a:bodyPr spcFirstLastPara="1" wrap="square" lIns="121900" tIns="60933" rIns="121900" bIns="60933" anchor="ctr" anchorCtr="0">
            <a:noAutofit/>
          </a:bodyPr>
          <a:lstStyle/>
          <a:p>
            <a:pPr algn="ctr">
              <a:buSzPts val="1800"/>
            </a:pPr>
            <a:endParaRPr sz="2400">
              <a:solidFill>
                <a:srgbClr val="FFFFFF"/>
              </a:solidFill>
              <a:latin typeface="Corbel"/>
              <a:ea typeface="Corbel"/>
              <a:cs typeface="Corbel"/>
              <a:sym typeface="Corbel"/>
            </a:endParaRPr>
          </a:p>
        </p:txBody>
      </p:sp>
      <p:sp>
        <p:nvSpPr>
          <p:cNvPr id="7" name="Google Shape;274;p3">
            <a:extLst>
              <a:ext uri="{FF2B5EF4-FFF2-40B4-BE49-F238E27FC236}">
                <a16:creationId xmlns:a16="http://schemas.microsoft.com/office/drawing/2014/main" id="{185A9477-4CAA-B848-FAA2-3A7FE02D9DA4}"/>
              </a:ext>
            </a:extLst>
          </p:cNvPr>
          <p:cNvSpPr/>
          <p:nvPr/>
        </p:nvSpPr>
        <p:spPr>
          <a:xfrm>
            <a:off x="6517422" y="815847"/>
            <a:ext cx="1969145" cy="705281"/>
          </a:xfrm>
          <a:prstGeom prst="rect">
            <a:avLst/>
          </a:prstGeom>
          <a:solidFill>
            <a:srgbClr val="FFFFFF"/>
          </a:solidFill>
          <a:ln w="19050" cap="flat" cmpd="sng">
            <a:solidFill>
              <a:srgbClr val="7F7F7F"/>
            </a:solidFill>
            <a:prstDash val="solid"/>
            <a:round/>
            <a:headEnd type="none" w="sm" len="sm"/>
            <a:tailEnd type="none" w="sm" len="sm"/>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FE7A10"/>
              </a:buClr>
              <a:buSzPts val="1200"/>
              <a:buFont typeface="Arial"/>
              <a:buNone/>
              <a:tabLst/>
              <a:defRPr/>
            </a:pPr>
            <a:r>
              <a:rPr kumimoji="0" lang="en-US" sz="1600" b="1" i="0" u="none" strike="noStrike" kern="0" cap="none" spc="0" normalizeH="0" baseline="0" noProof="0" dirty="0">
                <a:ln>
                  <a:noFill/>
                </a:ln>
                <a:solidFill>
                  <a:srgbClr val="FE7A10"/>
                </a:solidFill>
                <a:effectLst/>
                <a:uLnTx/>
                <a:uFillTx/>
                <a:latin typeface="Corbel"/>
                <a:ea typeface="Corbel"/>
                <a:cs typeface="Corbel"/>
                <a:sym typeface="Corbel"/>
              </a:rPr>
              <a:t>Click on ‘Generate Excel’</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8" name="Google Shape;275;p3">
            <a:extLst>
              <a:ext uri="{FF2B5EF4-FFF2-40B4-BE49-F238E27FC236}">
                <a16:creationId xmlns:a16="http://schemas.microsoft.com/office/drawing/2014/main" id="{962FABBF-D3B6-48CB-7750-FDC766763836}"/>
              </a:ext>
            </a:extLst>
          </p:cNvPr>
          <p:cNvSpPr/>
          <p:nvPr/>
        </p:nvSpPr>
        <p:spPr>
          <a:xfrm>
            <a:off x="6998259" y="695528"/>
            <a:ext cx="1007469" cy="240637"/>
          </a:xfrm>
          <a:prstGeom prst="rect">
            <a:avLst/>
          </a:prstGeom>
          <a:solidFill>
            <a:srgbClr val="FFFFFF"/>
          </a:solidFill>
          <a:ln>
            <a:noFill/>
          </a:ln>
        </p:spPr>
        <p:txBody>
          <a:bodyPr spcFirstLastPara="1" wrap="square" lIns="121900" tIns="60933" rIns="121900" bIns="60933" anchor="ctr" anchorCtr="0">
            <a:noAutofit/>
          </a:bodyPr>
          <a:lstStyle/>
          <a:p>
            <a:pPr marL="0" marR="0" lvl="0" indent="0" algn="ctr" defTabSz="914400" rtl="0" eaLnBrk="1" fontAlgn="auto" latinLnBrk="0" hangingPunct="1">
              <a:lnSpc>
                <a:spcPct val="100000"/>
              </a:lnSpc>
              <a:spcBef>
                <a:spcPts val="0"/>
              </a:spcBef>
              <a:spcAft>
                <a:spcPts val="0"/>
              </a:spcAft>
              <a:buClr>
                <a:srgbClr val="000546"/>
              </a:buClr>
              <a:buSzPts val="1200"/>
              <a:buFont typeface="Arial"/>
              <a:buNone/>
              <a:tabLst/>
              <a:defRPr/>
            </a:pPr>
            <a:r>
              <a:rPr kumimoji="0" lang="en-US" sz="1600" b="1" i="0" u="none" strike="noStrike" kern="0" cap="none" spc="0" normalizeH="0" baseline="0" noProof="0" dirty="0">
                <a:ln>
                  <a:noFill/>
                </a:ln>
                <a:solidFill>
                  <a:srgbClr val="000546"/>
                </a:solidFill>
                <a:effectLst/>
                <a:uLnTx/>
                <a:uFillTx/>
                <a:latin typeface="Corbel"/>
                <a:ea typeface="Corbel"/>
                <a:cs typeface="Corbel"/>
                <a:sym typeface="Corbel"/>
              </a:rPr>
              <a:t>Step 3</a:t>
            </a:r>
            <a:endParaRPr kumimoji="0" sz="1867" b="0" i="0" u="none" strike="noStrike" kern="0" cap="none" spc="0" normalizeH="0" baseline="0" noProof="0" dirty="0">
              <a:ln>
                <a:noFill/>
              </a:ln>
              <a:solidFill>
                <a:srgbClr val="000000"/>
              </a:solidFill>
              <a:effectLst/>
              <a:uLnTx/>
              <a:uFillTx/>
              <a:latin typeface="Arial"/>
              <a:cs typeface="Arial"/>
              <a:sym typeface="Arial"/>
            </a:endParaRPr>
          </a:p>
        </p:txBody>
      </p:sp>
      <p:sp>
        <p:nvSpPr>
          <p:cNvPr id="12" name="Google Shape;307;p4">
            <a:extLst>
              <a:ext uri="{FF2B5EF4-FFF2-40B4-BE49-F238E27FC236}">
                <a16:creationId xmlns:a16="http://schemas.microsoft.com/office/drawing/2014/main" id="{D8720E39-D035-8D7E-BE70-B8304249F170}"/>
              </a:ext>
            </a:extLst>
          </p:cNvPr>
          <p:cNvSpPr/>
          <p:nvPr/>
        </p:nvSpPr>
        <p:spPr>
          <a:xfrm flipH="1">
            <a:off x="9205388" y="5228505"/>
            <a:ext cx="2460586" cy="830956"/>
          </a:xfrm>
          <a:prstGeom prst="wedgeRectCallout">
            <a:avLst>
              <a:gd name="adj1" fmla="val 73697"/>
              <a:gd name="adj2" fmla="val -93552"/>
            </a:avLst>
          </a:prstGeom>
          <a:noFill/>
          <a:ln w="28575" cap="flat" cmpd="sng">
            <a:solidFill>
              <a:srgbClr val="FE7A1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600" b="0" i="0" u="none" strike="noStrike" cap="none" dirty="0">
                <a:solidFill>
                  <a:srgbClr val="000000"/>
                </a:solidFill>
                <a:latin typeface="+mj-lt"/>
                <a:ea typeface="Corbel"/>
                <a:cs typeface="Corbel"/>
                <a:sym typeface="Corbel"/>
              </a:rPr>
              <a:t>Select relevant filters and click on ‘Generate Excel’ button</a:t>
            </a:r>
            <a:endParaRPr sz="1600" dirty="0">
              <a:latin typeface="+mj-lt"/>
            </a:endParaRPr>
          </a:p>
        </p:txBody>
      </p:sp>
    </p:spTree>
    <p:extLst>
      <p:ext uri="{BB962C8B-B14F-4D97-AF65-F5344CB8AC3E}">
        <p14:creationId xmlns:p14="http://schemas.microsoft.com/office/powerpoint/2010/main" val="14791367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
          <p:cNvSpPr txBox="1"/>
          <p:nvPr/>
        </p:nvSpPr>
        <p:spPr>
          <a:xfrm>
            <a:off x="331724" y="2587878"/>
            <a:ext cx="2050414" cy="1562100"/>
          </a:xfrm>
          <a:prstGeom prst="rect">
            <a:avLst/>
          </a:prstGeom>
          <a:noFill/>
          <a:ln>
            <a:noFill/>
          </a:ln>
        </p:spPr>
        <p:txBody>
          <a:bodyPr spcFirstLastPara="1" wrap="square" lIns="0" tIns="67300" rIns="0" bIns="0" anchor="t" anchorCtr="0">
            <a:spAutoFit/>
          </a:bodyPr>
          <a:lstStyle/>
          <a:p>
            <a:pPr marL="12700" marR="5080" lvl="0" indent="0" algn="l" defTabSz="914400" rtl="0" eaLnBrk="1" fontAlgn="auto" latinLnBrk="0" hangingPunct="1">
              <a:lnSpc>
                <a:spcPct val="90000"/>
              </a:lnSpc>
              <a:spcBef>
                <a:spcPts val="0"/>
              </a:spcBef>
              <a:spcAft>
                <a:spcPts val="0"/>
              </a:spcAft>
              <a:buClr>
                <a:srgbClr val="000000"/>
              </a:buClr>
              <a:buSzPts val="3600"/>
              <a:buFont typeface="Arial"/>
              <a:buNone/>
              <a:tabLst/>
              <a:defRPr/>
            </a:pPr>
            <a:r>
              <a:rPr kumimoji="0" lang="en-US" sz="3600" b="0" i="0" u="none" strike="noStrike" kern="0" cap="none" spc="0" normalizeH="0" baseline="0" noProof="0">
                <a:ln>
                  <a:noFill/>
                </a:ln>
                <a:solidFill>
                  <a:srgbClr val="FFFFFF"/>
                </a:solidFill>
                <a:effectLst/>
                <a:uLnTx/>
                <a:uFillTx/>
                <a:latin typeface="Corbel"/>
                <a:ea typeface="Corbel"/>
                <a:cs typeface="Corbel"/>
                <a:sym typeface="Corbel"/>
              </a:rPr>
              <a:t>Staff and  Treatment  Supporters</a:t>
            </a:r>
            <a:endParaRPr kumimoji="0" sz="3600" b="0" i="0" u="none" strike="noStrike" kern="0" cap="none" spc="0" normalizeH="0" baseline="0" noProof="0">
              <a:ln>
                <a:noFill/>
              </a:ln>
              <a:solidFill>
                <a:srgbClr val="000000"/>
              </a:solidFill>
              <a:effectLst/>
              <a:uLnTx/>
              <a:uFillTx/>
              <a:latin typeface="Corbel"/>
              <a:ea typeface="Corbel"/>
              <a:cs typeface="Corbel"/>
              <a:sym typeface="Corbel"/>
            </a:endParaRPr>
          </a:p>
        </p:txBody>
      </p:sp>
      <p:sp>
        <p:nvSpPr>
          <p:cNvPr id="215" name="Google Shape;215;p3"/>
          <p:cNvSpPr txBox="1"/>
          <p:nvPr/>
        </p:nvSpPr>
        <p:spPr>
          <a:xfrm>
            <a:off x="2661920" y="0"/>
            <a:ext cx="7772400"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dirty="0">
                <a:ln>
                  <a:noFill/>
                </a:ln>
                <a:solidFill>
                  <a:srgbClr val="FFFFFF"/>
                </a:solidFill>
                <a:effectLst/>
                <a:uLnTx/>
                <a:uFillTx/>
                <a:latin typeface="Corbel"/>
                <a:ea typeface="Corbel"/>
                <a:cs typeface="Corbel"/>
                <a:sym typeface="Corbel"/>
              </a:rPr>
              <a:t>Fields Available in the Register</a:t>
            </a:r>
            <a:endParaRPr kumimoji="0" sz="2800" b="0" i="0" u="none" strike="noStrike" kern="0" cap="none" spc="0" normalizeH="0" baseline="0" noProof="0" dirty="0">
              <a:ln>
                <a:noFill/>
              </a:ln>
              <a:solidFill>
                <a:srgbClr val="000000"/>
              </a:solidFill>
              <a:effectLst/>
              <a:uLnTx/>
              <a:uFillTx/>
              <a:latin typeface="Corbel"/>
              <a:ea typeface="Corbel"/>
              <a:cs typeface="Corbel"/>
              <a:sym typeface="Corbel"/>
            </a:endParaRPr>
          </a:p>
        </p:txBody>
      </p:sp>
      <p:graphicFrame>
        <p:nvGraphicFramePr>
          <p:cNvPr id="2" name="Table 1">
            <a:extLst>
              <a:ext uri="{FF2B5EF4-FFF2-40B4-BE49-F238E27FC236}">
                <a16:creationId xmlns:a16="http://schemas.microsoft.com/office/drawing/2014/main" id="{22D4B7FA-CE2D-5788-7DA8-FFB4525DF120}"/>
              </a:ext>
            </a:extLst>
          </p:cNvPr>
          <p:cNvGraphicFramePr>
            <a:graphicFrameLocks noGrp="1"/>
          </p:cNvGraphicFramePr>
          <p:nvPr>
            <p:extLst>
              <p:ext uri="{D42A27DB-BD31-4B8C-83A1-F6EECF244321}">
                <p14:modId xmlns:p14="http://schemas.microsoft.com/office/powerpoint/2010/main" val="433448957"/>
              </p:ext>
            </p:extLst>
          </p:nvPr>
        </p:nvGraphicFramePr>
        <p:xfrm>
          <a:off x="3042881" y="663678"/>
          <a:ext cx="5791402" cy="5943010"/>
        </p:xfrm>
        <a:graphic>
          <a:graphicData uri="http://schemas.openxmlformats.org/drawingml/2006/table">
            <a:tbl>
              <a:tblPr>
                <a:tableStyleId>{5C22544A-7EE6-4342-B048-85BDC9FD1C3A}</a:tableStyleId>
              </a:tblPr>
              <a:tblGrid>
                <a:gridCol w="2895701">
                  <a:extLst>
                    <a:ext uri="{9D8B030D-6E8A-4147-A177-3AD203B41FA5}">
                      <a16:colId xmlns:a16="http://schemas.microsoft.com/office/drawing/2014/main" val="1418030368"/>
                    </a:ext>
                  </a:extLst>
                </a:gridCol>
                <a:gridCol w="2895701">
                  <a:extLst>
                    <a:ext uri="{9D8B030D-6E8A-4147-A177-3AD203B41FA5}">
                      <a16:colId xmlns:a16="http://schemas.microsoft.com/office/drawing/2014/main" val="1748188879"/>
                    </a:ext>
                  </a:extLst>
                </a:gridCol>
              </a:tblGrid>
              <a:tr h="222709">
                <a:tc>
                  <a:txBody>
                    <a:bodyPr/>
                    <a:lstStyle/>
                    <a:p>
                      <a:pPr algn="ctr" fontAlgn="b"/>
                      <a:r>
                        <a:rPr lang="en-IN" sz="1200" u="none" strike="noStrike">
                          <a:effectLst/>
                        </a:rPr>
                        <a:t>Current Facility State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Fathers Name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7802532"/>
                  </a:ext>
                </a:extLst>
              </a:tr>
              <a:tr h="222709">
                <a:tc>
                  <a:txBody>
                    <a:bodyPr/>
                    <a:lstStyle/>
                    <a:p>
                      <a:pPr algn="ctr" fontAlgn="b"/>
                      <a:r>
                        <a:rPr lang="en-IN" sz="1200" u="none" strike="noStrike">
                          <a:effectLst/>
                        </a:rPr>
                        <a:t>Current Facility District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Address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4820258"/>
                  </a:ext>
                </a:extLst>
              </a:tr>
              <a:tr h="222709">
                <a:tc>
                  <a:txBody>
                    <a:bodyPr/>
                    <a:lstStyle/>
                    <a:p>
                      <a:pPr algn="ctr" fontAlgn="b"/>
                      <a:r>
                        <a:rPr lang="en-IN" sz="1200" u="none" strike="noStrike">
                          <a:effectLst/>
                        </a:rPr>
                        <a:t>Current Facility TBUnit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Taluka</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3981553"/>
                  </a:ext>
                </a:extLst>
              </a:tr>
              <a:tr h="222709">
                <a:tc>
                  <a:txBody>
                    <a:bodyPr/>
                    <a:lstStyle/>
                    <a:p>
                      <a:pPr algn="ctr" fontAlgn="b"/>
                      <a:r>
                        <a:rPr lang="en-IN" sz="1200" u="none" strike="noStrike">
                          <a:effectLst/>
                        </a:rPr>
                        <a:t>Current Health Facility</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Town</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883910"/>
                  </a:ext>
                </a:extLst>
              </a:tr>
              <a:tr h="222709">
                <a:tc>
                  <a:txBody>
                    <a:bodyPr/>
                    <a:lstStyle/>
                    <a:p>
                      <a:pPr algn="ctr" fontAlgn="b"/>
                      <a:r>
                        <a:rPr lang="en-IN" sz="1200" u="none" strike="noStrike">
                          <a:effectLst/>
                        </a:rPr>
                        <a:t>Current Health Facility Type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Ward</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7964644"/>
                  </a:ext>
                </a:extLst>
              </a:tr>
              <a:tr h="222709">
                <a:tc>
                  <a:txBody>
                    <a:bodyPr/>
                    <a:lstStyle/>
                    <a:p>
                      <a:pPr algn="ctr" fontAlgn="b"/>
                      <a:r>
                        <a:rPr lang="en-IN" sz="1200" u="none" strike="noStrike">
                          <a:effectLst/>
                        </a:rPr>
                        <a:t>Diagnosing Facility State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Landmark</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71034375"/>
                  </a:ext>
                </a:extLst>
              </a:tr>
              <a:tr h="222709">
                <a:tc>
                  <a:txBody>
                    <a:bodyPr/>
                    <a:lstStyle/>
                    <a:p>
                      <a:pPr algn="ctr" fontAlgn="b"/>
                      <a:r>
                        <a:rPr lang="en-IN" sz="1200" u="none" strike="noStrike">
                          <a:effectLst/>
                        </a:rPr>
                        <a:t>Diagnosing Facility District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Pincode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4719722"/>
                  </a:ext>
                </a:extLst>
              </a:tr>
              <a:tr h="222709">
                <a:tc>
                  <a:txBody>
                    <a:bodyPr/>
                    <a:lstStyle/>
                    <a:p>
                      <a:pPr algn="ctr" fontAlgn="b"/>
                      <a:r>
                        <a:rPr lang="en-IN" sz="1200" u="none" strike="noStrike">
                          <a:effectLst/>
                        </a:rPr>
                        <a:t>Diagnosing Facility TBUnit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ResidentialState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3027937"/>
                  </a:ext>
                </a:extLst>
              </a:tr>
              <a:tr h="222709">
                <a:tc>
                  <a:txBody>
                    <a:bodyPr/>
                    <a:lstStyle/>
                    <a:p>
                      <a:pPr algn="ctr" fontAlgn="b"/>
                      <a:r>
                        <a:rPr lang="en-IN" sz="1200" u="none" strike="noStrike">
                          <a:effectLst/>
                        </a:rPr>
                        <a:t>Diagnosing Health Facility</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ResidentialDistrict</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39479028"/>
                  </a:ext>
                </a:extLst>
              </a:tr>
              <a:tr h="222709">
                <a:tc>
                  <a:txBody>
                    <a:bodyPr/>
                    <a:lstStyle/>
                    <a:p>
                      <a:pPr algn="ctr" fontAlgn="b"/>
                      <a:r>
                        <a:rPr lang="en-IN" sz="1200" u="none" strike="noStrike">
                          <a:effectLst/>
                        </a:rPr>
                        <a:t>Diagnosing Health Facility Type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ResidentialTBU</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77717365"/>
                  </a:ext>
                </a:extLst>
              </a:tr>
              <a:tr h="222709">
                <a:tc>
                  <a:txBody>
                    <a:bodyPr/>
                    <a:lstStyle/>
                    <a:p>
                      <a:pPr algn="ctr" fontAlgn="b"/>
                      <a:r>
                        <a:rPr lang="en-IN" sz="1200" u="none" strike="noStrike">
                          <a:effectLst/>
                        </a:rPr>
                        <a:t>Enrollment Facility State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KeyPopulation</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481711"/>
                  </a:ext>
                </a:extLst>
              </a:tr>
              <a:tr h="222709">
                <a:tc>
                  <a:txBody>
                    <a:bodyPr/>
                    <a:lstStyle/>
                    <a:p>
                      <a:pPr algn="ctr" fontAlgn="b"/>
                      <a:r>
                        <a:rPr lang="en-IN" sz="1200" u="none" strike="noStrike" dirty="0">
                          <a:effectLst/>
                        </a:rPr>
                        <a:t>Enrollment Facility District</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HIV TestStatus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9521621"/>
                  </a:ext>
                </a:extLst>
              </a:tr>
              <a:tr h="222709">
                <a:tc>
                  <a:txBody>
                    <a:bodyPr/>
                    <a:lstStyle/>
                    <a:p>
                      <a:pPr algn="ctr" fontAlgn="b"/>
                      <a:r>
                        <a:rPr lang="en-IN" sz="1200" u="none" strike="noStrike">
                          <a:effectLst/>
                        </a:rPr>
                        <a:t>Enrollment Facility TBUnit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Diabetes Status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878243"/>
                  </a:ext>
                </a:extLst>
              </a:tr>
              <a:tr h="222709">
                <a:tc>
                  <a:txBody>
                    <a:bodyPr/>
                    <a:lstStyle/>
                    <a:p>
                      <a:pPr algn="ctr" fontAlgn="b"/>
                      <a:r>
                        <a:rPr lang="en-IN" sz="1200" u="none" strike="noStrike">
                          <a:effectLst/>
                        </a:rPr>
                        <a:t>Enrollment Health Facility</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Diagnosis Basis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7220865"/>
                  </a:ext>
                </a:extLst>
              </a:tr>
              <a:tr h="222709">
                <a:tc>
                  <a:txBody>
                    <a:bodyPr/>
                    <a:lstStyle/>
                    <a:p>
                      <a:pPr algn="ctr" fontAlgn="b"/>
                      <a:r>
                        <a:rPr lang="en-IN" sz="1200" u="none" strike="noStrike">
                          <a:effectLst/>
                        </a:rPr>
                        <a:t>Enrollment Health Facility Type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TPT Treatment Start Date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336672"/>
                  </a:ext>
                </a:extLst>
              </a:tr>
              <a:tr h="222709">
                <a:tc>
                  <a:txBody>
                    <a:bodyPr/>
                    <a:lstStyle/>
                    <a:p>
                      <a:pPr algn="ctr" fontAlgn="b"/>
                      <a:r>
                        <a:rPr lang="en-IN" sz="1200" u="none" strike="noStrike">
                          <a:effectLst/>
                        </a:rPr>
                        <a:t>Diagnosis Date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Treatment Outcome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29798235"/>
                  </a:ext>
                </a:extLst>
              </a:tr>
              <a:tr h="222709">
                <a:tc>
                  <a:txBody>
                    <a:bodyPr/>
                    <a:lstStyle/>
                    <a:p>
                      <a:pPr algn="ctr" fontAlgn="b"/>
                      <a:r>
                        <a:rPr lang="en-IN" sz="1200" u="none" strike="noStrike">
                          <a:effectLst/>
                        </a:rPr>
                        <a:t>Enrollment Date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End Date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9330549"/>
                  </a:ext>
                </a:extLst>
              </a:tr>
              <a:tr h="222709">
                <a:tc>
                  <a:txBody>
                    <a:bodyPr/>
                    <a:lstStyle/>
                    <a:p>
                      <a:pPr algn="ctr" fontAlgn="b"/>
                      <a:r>
                        <a:rPr lang="en-IN" sz="1200" u="none" strike="noStrike">
                          <a:effectLst/>
                        </a:rPr>
                        <a:t>Episode ID</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Latitude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8462306"/>
                  </a:ext>
                </a:extLst>
              </a:tr>
              <a:tr h="222709">
                <a:tc>
                  <a:txBody>
                    <a:bodyPr/>
                    <a:lstStyle/>
                    <a:p>
                      <a:pPr algn="ctr" fontAlgn="b"/>
                      <a:r>
                        <a:rPr lang="en-IN" sz="1200" u="none" strike="noStrike">
                          <a:effectLst/>
                        </a:rPr>
                        <a:t>Stage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Longitude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9080388"/>
                  </a:ext>
                </a:extLst>
              </a:tr>
              <a:tr h="222709">
                <a:tc>
                  <a:txBody>
                    <a:bodyPr/>
                    <a:lstStyle/>
                    <a:p>
                      <a:pPr algn="ctr" fontAlgn="b"/>
                      <a:r>
                        <a:rPr lang="en-IN" sz="1200" u="none" strike="noStrike">
                          <a:effectLst/>
                        </a:rPr>
                        <a:t>Person Name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Monitoring Method</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4648699"/>
                  </a:ext>
                </a:extLst>
              </a:tr>
              <a:tr h="222709">
                <a:tc>
                  <a:txBody>
                    <a:bodyPr/>
                    <a:lstStyle/>
                    <a:p>
                      <a:pPr algn="ctr" fontAlgn="b"/>
                      <a:r>
                        <a:rPr lang="en-IN" sz="1200" u="none" strike="noStrike">
                          <a:effectLst/>
                        </a:rPr>
                        <a:t>Age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Type of Case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4586045"/>
                  </a:ext>
                </a:extLst>
              </a:tr>
              <a:tr h="222709">
                <a:tc>
                  <a:txBody>
                    <a:bodyPr/>
                    <a:lstStyle/>
                    <a:p>
                      <a:pPr algn="ctr" fontAlgn="b"/>
                      <a:r>
                        <a:rPr lang="en-IN" sz="1200" u="none" strike="noStrike">
                          <a:effectLst/>
                        </a:rPr>
                        <a:t>Gender</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Regimen Type</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6818215"/>
                  </a:ext>
                </a:extLst>
              </a:tr>
              <a:tr h="222709">
                <a:tc>
                  <a:txBody>
                    <a:bodyPr/>
                    <a:lstStyle/>
                    <a:p>
                      <a:pPr algn="ctr" fontAlgn="b"/>
                      <a:r>
                        <a:rPr lang="en-IN" sz="1200" u="none" strike="noStrike">
                          <a:effectLst/>
                        </a:rPr>
                        <a:t>Occupation</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Type of Patient</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8960548"/>
                  </a:ext>
                </a:extLst>
              </a:tr>
              <a:tr h="222709">
                <a:tc>
                  <a:txBody>
                    <a:bodyPr/>
                    <a:lstStyle/>
                    <a:p>
                      <a:pPr algn="ctr" fontAlgn="b"/>
                      <a:r>
                        <a:rPr lang="en-IN" sz="1200" u="none" strike="noStrike">
                          <a:effectLst/>
                        </a:rPr>
                        <a:t>Weight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Episode ID Index</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8586999"/>
                  </a:ext>
                </a:extLst>
              </a:tr>
              <a:tr h="361133">
                <a:tc>
                  <a:txBody>
                    <a:bodyPr/>
                    <a:lstStyle/>
                    <a:p>
                      <a:pPr algn="ctr" fontAlgn="b"/>
                      <a:r>
                        <a:rPr lang="en-IN" sz="1200" u="none" strike="noStrike">
                          <a:effectLst/>
                        </a:rPr>
                        <a:t>Height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Basis Of Diagnosis Final Interpretation Index</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5562974"/>
                  </a:ext>
                </a:extLst>
              </a:tr>
              <a:tr h="222709">
                <a:tc>
                  <a:txBody>
                    <a:bodyPr/>
                    <a:lstStyle/>
                    <a:p>
                      <a:pPr algn="ctr" fontAlgn="b"/>
                      <a:r>
                        <a:rPr lang="en-IN" sz="1200" u="none" strike="noStrike">
                          <a:effectLst/>
                        </a:rPr>
                        <a:t>Primary Phone</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Microbiological Confirmation Index</a:t>
                      </a:r>
                      <a:endParaRPr lang="en-IN"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1595897"/>
                  </a:ext>
                </a:extLst>
              </a:tr>
            </a:tbl>
          </a:graphicData>
        </a:graphic>
      </p:graphicFrame>
    </p:spTree>
    <p:extLst>
      <p:ext uri="{BB962C8B-B14F-4D97-AF65-F5344CB8AC3E}">
        <p14:creationId xmlns:p14="http://schemas.microsoft.com/office/powerpoint/2010/main" val="3630417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F6743-41B0-4ECA-A6CF-57482612FF8E}"/>
              </a:ext>
            </a:extLst>
          </p:cNvPr>
          <p:cNvSpPr>
            <a:spLocks noGrp="1"/>
          </p:cNvSpPr>
          <p:nvPr>
            <p:ph type="title"/>
          </p:nvPr>
        </p:nvSpPr>
        <p:spPr>
          <a:xfrm>
            <a:off x="2569415" y="1129941"/>
            <a:ext cx="7315200" cy="3255200"/>
          </a:xfrm>
        </p:spPr>
        <p:txBody>
          <a:bodyPr/>
          <a:lstStyle/>
          <a:p>
            <a:pPr algn="ctr"/>
            <a:r>
              <a:rPr lang="en-IN" b="1" dirty="0"/>
              <a:t>THANK YOU</a:t>
            </a:r>
          </a:p>
        </p:txBody>
      </p:sp>
    </p:spTree>
    <p:extLst>
      <p:ext uri="{BB962C8B-B14F-4D97-AF65-F5344CB8AC3E}">
        <p14:creationId xmlns:p14="http://schemas.microsoft.com/office/powerpoint/2010/main" val="3377265122"/>
      </p:ext>
    </p:extLst>
  </p:cSld>
  <p:clrMapOvr>
    <a:masterClrMapping/>
  </p:clrMapOvr>
</p:sld>
</file>

<file path=ppt/theme/theme1.xml><?xml version="1.0" encoding="utf-8"?>
<a:theme xmlns:a="http://schemas.openxmlformats.org/drawingml/2006/main" name="2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429</Words>
  <Application>Microsoft Office PowerPoint</Application>
  <PresentationFormat>Widescreen</PresentationFormat>
  <Paragraphs>100</Paragraphs>
  <Slides>8</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Corbel</vt:lpstr>
      <vt:lpstr>Noto Sans Symbols</vt:lpstr>
      <vt:lpstr>2_Frame</vt:lpstr>
      <vt:lpstr>3_Frame</vt:lpstr>
      <vt:lpstr>TB Preventive Therapy (TPT) –Other Risk Group Register</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Preventive Therapy (TPT) –Other Risk Group Register</dc:title>
  <dc:creator>Sudarshan Saggu</dc:creator>
  <cp:lastModifiedBy>Sudarshan Saggu</cp:lastModifiedBy>
  <cp:revision>1</cp:revision>
  <dcterms:created xsi:type="dcterms:W3CDTF">2023-07-13T05:58:55Z</dcterms:created>
  <dcterms:modified xsi:type="dcterms:W3CDTF">2023-07-13T06:21:48Z</dcterms:modified>
</cp:coreProperties>
</file>