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5" r:id="rId6"/>
    <p:sldMasterId id="2147483688" r:id="rId7"/>
    <p:sldMasterId id="2147483700" r:id="rId8"/>
    <p:sldMasterId id="2147483712" r:id="rId9"/>
    <p:sldMasterId id="214748372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Lst>
  <p:sldSz cy="5143500" cx="9144000"/>
  <p:notesSz cx="6858000" cy="9144000"/>
  <p:embeddedFontLst>
    <p:embeddedFont>
      <p:font typeface="Corbel"/>
      <p:regular r:id="rId89"/>
      <p:bold r:id="rId90"/>
      <p:italic r:id="rId91"/>
      <p:boldItalic r:id="rId92"/>
    </p:embeddedFont>
    <p:embeddedFont>
      <p:font typeface="Noto Sans Symbols"/>
      <p:regular r:id="rId93"/>
      <p:bold r:id="rId94"/>
    </p:embeddedFont>
    <p:embeddedFont>
      <p:font typeface="Open Sans Medium"/>
      <p:regular r:id="rId95"/>
      <p:bold r:id="rId96"/>
      <p:italic r:id="rId97"/>
      <p:boldItalic r:id="rId98"/>
    </p:embeddedFont>
    <p:embeddedFont>
      <p:font typeface="Open Sans"/>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3" roundtripDataSignature="AMtx7mjHQta2y/DYSNGfxKuXTp9pTvsI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103" Type="http://customschemas.google.com/relationships/presentationmetadata" Target="metadata"/><Relationship Id="rId102" Type="http://schemas.openxmlformats.org/officeDocument/2006/relationships/font" Target="fonts/OpenSans-boldItalic.fntdata"/><Relationship Id="rId101" Type="http://schemas.openxmlformats.org/officeDocument/2006/relationships/font" Target="fonts/OpenSans-italic.fntdata"/><Relationship Id="rId100" Type="http://schemas.openxmlformats.org/officeDocument/2006/relationships/font" Target="fonts/OpenSans-bold.fntdata"/><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95" Type="http://schemas.openxmlformats.org/officeDocument/2006/relationships/font" Target="fonts/OpenSansMedium-regular.fntdata"/><Relationship Id="rId94" Type="http://schemas.openxmlformats.org/officeDocument/2006/relationships/font" Target="fonts/NotoSansSymbols-bold.fntdata"/><Relationship Id="rId97" Type="http://schemas.openxmlformats.org/officeDocument/2006/relationships/font" Target="fonts/OpenSansMedium-italic.fntdata"/><Relationship Id="rId96" Type="http://schemas.openxmlformats.org/officeDocument/2006/relationships/font" Target="fonts/OpenSansMedium-bold.fntdata"/><Relationship Id="rId11" Type="http://schemas.openxmlformats.org/officeDocument/2006/relationships/notesMaster" Target="notesMasters/notesMaster1.xml"/><Relationship Id="rId99" Type="http://schemas.openxmlformats.org/officeDocument/2006/relationships/font" Target="fonts/OpenSans-regular.fntdata"/><Relationship Id="rId10" Type="http://schemas.openxmlformats.org/officeDocument/2006/relationships/slideMaster" Target="slideMasters/slideMaster7.xml"/><Relationship Id="rId98" Type="http://schemas.openxmlformats.org/officeDocument/2006/relationships/font" Target="fonts/OpenSansMedium-boldItalic.fntdata"/><Relationship Id="rId13" Type="http://schemas.openxmlformats.org/officeDocument/2006/relationships/slide" Target="slides/slide2.xml"/><Relationship Id="rId12" Type="http://schemas.openxmlformats.org/officeDocument/2006/relationships/slide" Target="slides/slide1.xml"/><Relationship Id="rId91" Type="http://schemas.openxmlformats.org/officeDocument/2006/relationships/font" Target="fonts/Corbel-italic.fntdata"/><Relationship Id="rId90" Type="http://schemas.openxmlformats.org/officeDocument/2006/relationships/font" Target="fonts/Corbel-bold.fntdata"/><Relationship Id="rId93" Type="http://schemas.openxmlformats.org/officeDocument/2006/relationships/font" Target="fonts/NotoSansSymbols-regular.fntdata"/><Relationship Id="rId92" Type="http://schemas.openxmlformats.org/officeDocument/2006/relationships/font" Target="fonts/Corbel-boldItalic.fntdata"/><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 Id="rId84" Type="http://schemas.openxmlformats.org/officeDocument/2006/relationships/slide" Target="slides/slide73.xml"/><Relationship Id="rId83" Type="http://schemas.openxmlformats.org/officeDocument/2006/relationships/slide" Target="slides/slide72.xml"/><Relationship Id="rId86" Type="http://schemas.openxmlformats.org/officeDocument/2006/relationships/slide" Target="slides/slide75.xml"/><Relationship Id="rId85" Type="http://schemas.openxmlformats.org/officeDocument/2006/relationships/slide" Target="slides/slide74.xml"/><Relationship Id="rId88" Type="http://schemas.openxmlformats.org/officeDocument/2006/relationships/slide" Target="slides/slide77.xml"/><Relationship Id="rId87" Type="http://schemas.openxmlformats.org/officeDocument/2006/relationships/slide" Target="slides/slide76.xml"/><Relationship Id="rId89" Type="http://schemas.openxmlformats.org/officeDocument/2006/relationships/font" Target="fonts/Corbel-regular.fntdata"/><Relationship Id="rId80" Type="http://schemas.openxmlformats.org/officeDocument/2006/relationships/slide" Target="slides/slide69.xml"/><Relationship Id="rId82" Type="http://schemas.openxmlformats.org/officeDocument/2006/relationships/slide" Target="slides/slide71.xml"/><Relationship Id="rId81" Type="http://schemas.openxmlformats.org/officeDocument/2006/relationships/slide" Target="slides/slide7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2.xml"/><Relationship Id="rId72" Type="http://schemas.openxmlformats.org/officeDocument/2006/relationships/slide" Target="slides/slide61.xml"/><Relationship Id="rId75" Type="http://schemas.openxmlformats.org/officeDocument/2006/relationships/slide" Target="slides/slide64.xml"/><Relationship Id="rId74" Type="http://schemas.openxmlformats.org/officeDocument/2006/relationships/slide" Target="slides/slide63.xml"/><Relationship Id="rId77" Type="http://schemas.openxmlformats.org/officeDocument/2006/relationships/slide" Target="slides/slide66.xml"/><Relationship Id="rId76" Type="http://schemas.openxmlformats.org/officeDocument/2006/relationships/slide" Target="slides/slide65.xml"/><Relationship Id="rId79" Type="http://schemas.openxmlformats.org/officeDocument/2006/relationships/slide" Target="slides/slide68.xml"/><Relationship Id="rId78" Type="http://schemas.openxmlformats.org/officeDocument/2006/relationships/slide" Target="slides/slide67.xml"/><Relationship Id="rId71" Type="http://schemas.openxmlformats.org/officeDocument/2006/relationships/slide" Target="slides/slide60.xml"/><Relationship Id="rId70" Type="http://schemas.openxmlformats.org/officeDocument/2006/relationships/slide" Target="slides/slide59.xml"/><Relationship Id="rId62" Type="http://schemas.openxmlformats.org/officeDocument/2006/relationships/slide" Target="slides/slide51.xml"/><Relationship Id="rId61" Type="http://schemas.openxmlformats.org/officeDocument/2006/relationships/slide" Target="slides/slide50.xml"/><Relationship Id="rId64" Type="http://schemas.openxmlformats.org/officeDocument/2006/relationships/slide" Target="slides/slide53.xml"/><Relationship Id="rId63" Type="http://schemas.openxmlformats.org/officeDocument/2006/relationships/slide" Target="slides/slide52.xml"/><Relationship Id="rId66" Type="http://schemas.openxmlformats.org/officeDocument/2006/relationships/slide" Target="slides/slide55.xml"/><Relationship Id="rId65" Type="http://schemas.openxmlformats.org/officeDocument/2006/relationships/slide" Target="slides/slide54.xml"/><Relationship Id="rId68" Type="http://schemas.openxmlformats.org/officeDocument/2006/relationships/slide" Target="slides/slide57.xml"/><Relationship Id="rId67" Type="http://schemas.openxmlformats.org/officeDocument/2006/relationships/slide" Target="slides/slide56.xml"/><Relationship Id="rId60" Type="http://schemas.openxmlformats.org/officeDocument/2006/relationships/slide" Target="slides/slide49.xml"/><Relationship Id="rId69" Type="http://schemas.openxmlformats.org/officeDocument/2006/relationships/slide" Target="slides/slide5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55" Type="http://schemas.openxmlformats.org/officeDocument/2006/relationships/slide" Target="slides/slide44.xml"/><Relationship Id="rId54" Type="http://schemas.openxmlformats.org/officeDocument/2006/relationships/slide" Target="slides/slide43.xml"/><Relationship Id="rId57" Type="http://schemas.openxmlformats.org/officeDocument/2006/relationships/slide" Target="slides/slide46.xml"/><Relationship Id="rId56" Type="http://schemas.openxmlformats.org/officeDocument/2006/relationships/slide" Target="slides/slide45.xml"/><Relationship Id="rId59" Type="http://schemas.openxmlformats.org/officeDocument/2006/relationships/slide" Target="slides/slide48.xml"/><Relationship Id="rId58"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068d3200a6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25" name="Google Shape;625;g3068d3200a6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3" name="Google Shape;7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1" name="Google Shape;7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7" name="Google Shape;7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6" name="Google Shape;7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7" name="Google Shape;7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1" name="Google Shape;7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0" name="Google Shape;8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9" name="Google Shape;8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068d3200a6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34" name="Google Shape;634;g3068d3200a6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3068d3200a6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33" name="Google Shape;833;g3068d3200a6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068d3200a6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40" name="Google Shape;840;g3068d3200a6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8" name="Google Shape;84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068d3200a6_0_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56" name="Google Shape;856;g3068d3200a6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3" name="Google Shape;86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5" name="Google Shape;8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5" name="Google Shape;8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4" name="Google Shape;90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4" name="Google Shape;91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6" name="Google Shape;93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7" name="Google Shape;94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3" name="Google Shape;96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3" name="Google Shape;97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6" name="Google Shape;98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0" name="Google Shape;100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0" name="Google Shape;101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3068d3200a6_0_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29" name="Google Shape;1029;g3068d3200a6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6" name="Google Shape;103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8" name="Google Shape;104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9" name="Google Shape;105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5" name="Google Shape;6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0" name="Google Shape;107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1" name="Google Shape;108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0" name="Google Shape;109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1" name="Google Shape;110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8" name="Google Shape;110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3068d3200a6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29" name="Google Shape;1129;g3068d3200a6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7" name="Google Shape;113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4" name="Google Shape;114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6" name="Google Shape;116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0" name="Google Shape;119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0" name="Google Shape;121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0" name="Google Shape;122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9" name="Google Shape;122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9" name="Google Shape;123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9" name="Google Shape;124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p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3" name="Google Shape;126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0" name="Google Shape;128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3068d3200a6_0_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89" name="Google Shape;1289;g3068d3200a6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7" name="Google Shape;129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5" name="Google Shape;130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6" name="Google Shape;6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3" name="Google Shape;131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3" name="Google Shape;132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8" name="Google Shape;133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8" name="Google Shape;135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3" name="Google Shape;138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5" name="Google Shape;139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7" name="Google Shape;140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6" name="Google Shape;1416;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1" name="Google Shape;144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9" name="Google Shape;144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3" name="Google Shape;6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7" name="Google Shape;145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3068d3200a6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5" name="Google Shape;1465;g3068d3200a6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3068d3200a6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73" name="Google Shape;1473;g3068d3200a6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1" name="Google Shape;148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9" name="Google Shape;1489;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1" name="Google Shape;150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7" name="Google Shape;151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4" name="Google Shape;1534;p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535" name="Google Shape;1535;p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79"/>
          <p:cNvSpPr txBox="1"/>
          <p:nvPr>
            <p:ph type="title"/>
          </p:nvPr>
        </p:nvSpPr>
        <p:spPr>
          <a:xfrm>
            <a:off x="2900934" y="973836"/>
            <a:ext cx="5486400" cy="2441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F46"/>
              </a:buClr>
              <a:buSzPts val="4400"/>
              <a:buFont typeface="Corbel"/>
              <a:buNone/>
              <a:defRPr b="0" sz="4400">
                <a:solidFill>
                  <a:srgbClr val="000F4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79"/>
          <p:cNvSpPr txBox="1"/>
          <p:nvPr>
            <p:ph idx="1" type="body"/>
          </p:nvPr>
        </p:nvSpPr>
        <p:spPr>
          <a:xfrm>
            <a:off x="2914650" y="3504438"/>
            <a:ext cx="5486400" cy="685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700"/>
              <a:buNone/>
              <a:defRPr sz="1700" cap="none">
                <a:solidFill>
                  <a:srgbClr val="595959"/>
                </a:solidFill>
              </a:defRPr>
            </a:lvl1pPr>
            <a:lvl2pPr indent="-228600" lvl="1" marL="914400" algn="l">
              <a:lnSpc>
                <a:spcPct val="90000"/>
              </a:lnSpc>
              <a:spcBef>
                <a:spcPts val="200"/>
              </a:spcBef>
              <a:spcAft>
                <a:spcPts val="0"/>
              </a:spcAft>
              <a:buSzPts val="1400"/>
              <a:buNone/>
              <a:defRPr sz="1400">
                <a:solidFill>
                  <a:srgbClr val="888888"/>
                </a:solidFill>
              </a:defRPr>
            </a:lvl2pPr>
            <a:lvl3pPr indent="-228600" lvl="2" marL="1371600" algn="l">
              <a:lnSpc>
                <a:spcPct val="90000"/>
              </a:lnSpc>
              <a:spcBef>
                <a:spcPts val="200"/>
              </a:spcBef>
              <a:spcAft>
                <a:spcPts val="0"/>
              </a:spcAft>
              <a:buSzPts val="1200"/>
              <a:buNone/>
              <a:defRPr sz="1200">
                <a:solidFill>
                  <a:srgbClr val="888888"/>
                </a:solidFill>
              </a:defRPr>
            </a:lvl3pPr>
            <a:lvl4pPr indent="-228600" lvl="3" marL="1828800" algn="l">
              <a:lnSpc>
                <a:spcPct val="90000"/>
              </a:lnSpc>
              <a:spcBef>
                <a:spcPts val="200"/>
              </a:spcBef>
              <a:spcAft>
                <a:spcPts val="0"/>
              </a:spcAft>
              <a:buSzPts val="1100"/>
              <a:buNone/>
              <a:defRPr sz="1100">
                <a:solidFill>
                  <a:srgbClr val="888888"/>
                </a:solidFill>
              </a:defRPr>
            </a:lvl4pPr>
            <a:lvl5pPr indent="-228600" lvl="4" marL="2286000" algn="l">
              <a:lnSpc>
                <a:spcPct val="90000"/>
              </a:lnSpc>
              <a:spcBef>
                <a:spcPts val="200"/>
              </a:spcBef>
              <a:spcAft>
                <a:spcPts val="0"/>
              </a:spcAft>
              <a:buSzPts val="1100"/>
              <a:buNone/>
              <a:defRPr sz="1100">
                <a:solidFill>
                  <a:srgbClr val="888888"/>
                </a:solidFill>
              </a:defRPr>
            </a:lvl5pPr>
            <a:lvl6pPr indent="-228600" lvl="5" marL="2743200" algn="l">
              <a:lnSpc>
                <a:spcPct val="90000"/>
              </a:lnSpc>
              <a:spcBef>
                <a:spcPts val="200"/>
              </a:spcBef>
              <a:spcAft>
                <a:spcPts val="0"/>
              </a:spcAft>
              <a:buSzPts val="1100"/>
              <a:buNone/>
              <a:defRPr sz="1100">
                <a:solidFill>
                  <a:srgbClr val="888888"/>
                </a:solidFill>
              </a:defRPr>
            </a:lvl6pPr>
            <a:lvl7pPr indent="-228600" lvl="6" marL="3200400" algn="l">
              <a:lnSpc>
                <a:spcPct val="90000"/>
              </a:lnSpc>
              <a:spcBef>
                <a:spcPts val="200"/>
              </a:spcBef>
              <a:spcAft>
                <a:spcPts val="0"/>
              </a:spcAft>
              <a:buSzPts val="1100"/>
              <a:buNone/>
              <a:defRPr sz="1100">
                <a:solidFill>
                  <a:srgbClr val="888888"/>
                </a:solidFill>
              </a:defRPr>
            </a:lvl7pPr>
            <a:lvl8pPr indent="-228600" lvl="7" marL="3657600" algn="l">
              <a:lnSpc>
                <a:spcPct val="90000"/>
              </a:lnSpc>
              <a:spcBef>
                <a:spcPts val="200"/>
              </a:spcBef>
              <a:spcAft>
                <a:spcPts val="0"/>
              </a:spcAft>
              <a:buSzPts val="1100"/>
              <a:buNone/>
              <a:defRPr sz="1100">
                <a:solidFill>
                  <a:srgbClr val="888888"/>
                </a:solidFill>
              </a:defRPr>
            </a:lvl8pPr>
            <a:lvl9pPr indent="-228600" lvl="8" marL="4114800" algn="l">
              <a:lnSpc>
                <a:spcPct val="90000"/>
              </a:lnSpc>
              <a:spcBef>
                <a:spcPts val="200"/>
              </a:spcBef>
              <a:spcAft>
                <a:spcPts val="200"/>
              </a:spcAft>
              <a:buSzPts val="1100"/>
              <a:buNone/>
              <a:defRPr sz="1100">
                <a:solidFill>
                  <a:srgbClr val="888888"/>
                </a:solidFill>
              </a:defRPr>
            </a:lvl9pPr>
          </a:lstStyle>
          <a:p/>
        </p:txBody>
      </p:sp>
      <p:sp>
        <p:nvSpPr>
          <p:cNvPr id="17" name="Google Shape;17;p7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7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7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20" name="Google Shape;20;p79"/>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07"/>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07"/>
          <p:cNvSpPr txBox="1"/>
          <p:nvPr>
            <p:ph idx="1" type="body"/>
          </p:nvPr>
        </p:nvSpPr>
        <p:spPr>
          <a:xfrm rot="5400000">
            <a:off x="3724851" y="-174819"/>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85" name="Google Shape;85;p107"/>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07"/>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07"/>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88" name="Google Shape;88;p107"/>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08"/>
          <p:cNvSpPr txBox="1"/>
          <p:nvPr>
            <p:ph type="title"/>
          </p:nvPr>
        </p:nvSpPr>
        <p:spPr>
          <a:xfrm rot="5400000">
            <a:off x="-514350" y="1543200"/>
            <a:ext cx="3714900" cy="2114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08"/>
          <p:cNvSpPr txBox="1"/>
          <p:nvPr>
            <p:ph idx="1" type="body"/>
          </p:nvPr>
        </p:nvSpPr>
        <p:spPr>
          <a:xfrm rot="5400000">
            <a:off x="3723834" y="-171390"/>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92" name="Google Shape;92;p108"/>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08"/>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108"/>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5" name="Google Shape;95;p108"/>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96" name="Shape 96"/>
        <p:cNvGrpSpPr/>
        <p:nvPr/>
      </p:nvGrpSpPr>
      <p:grpSpPr>
        <a:xfrm>
          <a:off x="0" y="0"/>
          <a:ext cx="0" cy="0"/>
          <a:chOff x="0" y="0"/>
          <a:chExt cx="0" cy="0"/>
        </a:xfrm>
      </p:grpSpPr>
      <p:sp>
        <p:nvSpPr>
          <p:cNvPr id="97" name="Google Shape;97;g3068d3200a6_0_103"/>
          <p:cNvSpPr txBox="1"/>
          <p:nvPr>
            <p:ph idx="1" type="body"/>
          </p:nvPr>
        </p:nvSpPr>
        <p:spPr>
          <a:xfrm>
            <a:off x="365128" y="1289051"/>
            <a:ext cx="8329800" cy="3389400"/>
          </a:xfrm>
          <a:prstGeom prst="rect">
            <a:avLst/>
          </a:prstGeom>
          <a:noFill/>
          <a:ln>
            <a:noFill/>
          </a:ln>
        </p:spPr>
        <p:txBody>
          <a:bodyPr anchorCtr="0" anchor="ctr" bIns="34275" lIns="68575" spcFirstLastPara="1" rIns="68575" wrap="square" tIns="34275">
            <a:normAutofit/>
          </a:bodyPr>
          <a:lstStyle>
            <a:lvl1pPr indent="-317500" lvl="0" marL="457200" algn="l">
              <a:lnSpc>
                <a:spcPct val="90000"/>
              </a:lnSpc>
              <a:spcBef>
                <a:spcPts val="600"/>
              </a:spcBef>
              <a:spcAft>
                <a:spcPts val="0"/>
              </a:spcAft>
              <a:buSzPts val="1400"/>
              <a:buChar char="●"/>
              <a:defRPr b="0" sz="1400"/>
            </a:lvl1pPr>
            <a:lvl2pPr indent="-311150" lvl="1" marL="914400" algn="l">
              <a:lnSpc>
                <a:spcPct val="90000"/>
              </a:lnSpc>
              <a:spcBef>
                <a:spcPts val="600"/>
              </a:spcBef>
              <a:spcAft>
                <a:spcPts val="0"/>
              </a:spcAft>
              <a:buClr>
                <a:srgbClr val="6C8C1A"/>
              </a:buClr>
              <a:buSzPts val="1300"/>
              <a:buFont typeface="Noto Sans Symbols"/>
              <a:buChar char="▪"/>
              <a:defRPr sz="1300"/>
            </a:lvl2pPr>
            <a:lvl3pPr indent="-304800" lvl="2" marL="1371600" algn="l">
              <a:lnSpc>
                <a:spcPct val="90000"/>
              </a:lnSpc>
              <a:spcBef>
                <a:spcPts val="600"/>
              </a:spcBef>
              <a:spcAft>
                <a:spcPts val="0"/>
              </a:spcAft>
              <a:buClr>
                <a:srgbClr val="3086AB"/>
              </a:buClr>
              <a:buSzPts val="1200"/>
              <a:buFont typeface="Arial"/>
              <a:buChar char="•"/>
              <a:defRPr sz="1200"/>
            </a:lvl3pPr>
            <a:lvl4pPr indent="-298450" lvl="3" marL="1828800" algn="l">
              <a:lnSpc>
                <a:spcPct val="90000"/>
              </a:lnSpc>
              <a:spcBef>
                <a:spcPts val="600"/>
              </a:spcBef>
              <a:spcAft>
                <a:spcPts val="0"/>
              </a:spcAft>
              <a:buSzPts val="1100"/>
              <a:buFont typeface="Arial"/>
              <a:buChar char="-"/>
              <a:defRPr/>
            </a:lvl4pPr>
            <a:lvl5pPr indent="-298450" lvl="4" marL="2286000" algn="l">
              <a:lnSpc>
                <a:spcPct val="90000"/>
              </a:lnSpc>
              <a:spcBef>
                <a:spcPts val="600"/>
              </a:spcBef>
              <a:spcAft>
                <a:spcPts val="0"/>
              </a:spcAft>
              <a:buSzPts val="11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98" name="Google Shape;98;g3068d3200a6_0_10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7F7F7F"/>
              </a:buClr>
              <a:buSzPts val="1100"/>
              <a:buFont typeface="Corbel"/>
              <a:buNone/>
              <a:defRPr/>
            </a:lvl1pPr>
            <a:lvl2pPr lvl="1" algn="l">
              <a:lnSpc>
                <a:spcPct val="100000"/>
              </a:lnSpc>
              <a:spcBef>
                <a:spcPts val="0"/>
              </a:spcBef>
              <a:spcAft>
                <a:spcPts val="0"/>
              </a:spcAft>
              <a:buClr>
                <a:schemeClr val="dk1"/>
              </a:buClr>
              <a:buSzPts val="1100"/>
              <a:buFont typeface="Corbel"/>
              <a:buNone/>
              <a:defRPr/>
            </a:lvl2pPr>
            <a:lvl3pPr lvl="2" algn="l">
              <a:lnSpc>
                <a:spcPct val="100000"/>
              </a:lnSpc>
              <a:spcBef>
                <a:spcPts val="0"/>
              </a:spcBef>
              <a:spcAft>
                <a:spcPts val="0"/>
              </a:spcAft>
              <a:buClr>
                <a:schemeClr val="dk1"/>
              </a:buClr>
              <a:buSzPts val="1100"/>
              <a:buFont typeface="Corbel"/>
              <a:buNone/>
              <a:defRPr/>
            </a:lvl3pPr>
            <a:lvl4pPr lvl="3" algn="l">
              <a:lnSpc>
                <a:spcPct val="100000"/>
              </a:lnSpc>
              <a:spcBef>
                <a:spcPts val="0"/>
              </a:spcBef>
              <a:spcAft>
                <a:spcPts val="0"/>
              </a:spcAft>
              <a:buClr>
                <a:schemeClr val="dk1"/>
              </a:buClr>
              <a:buSzPts val="1100"/>
              <a:buFont typeface="Corbel"/>
              <a:buNone/>
              <a:defRPr/>
            </a:lvl4pPr>
            <a:lvl5pPr lvl="4" algn="l">
              <a:lnSpc>
                <a:spcPct val="100000"/>
              </a:lnSpc>
              <a:spcBef>
                <a:spcPts val="0"/>
              </a:spcBef>
              <a:spcAft>
                <a:spcPts val="0"/>
              </a:spcAft>
              <a:buClr>
                <a:schemeClr val="dk1"/>
              </a:buClr>
              <a:buSzPts val="1100"/>
              <a:buFont typeface="Corbel"/>
              <a:buNone/>
              <a:defRPr/>
            </a:lvl5pPr>
            <a:lvl6pPr lvl="5" algn="l">
              <a:lnSpc>
                <a:spcPct val="100000"/>
              </a:lnSpc>
              <a:spcBef>
                <a:spcPts val="0"/>
              </a:spcBef>
              <a:spcAft>
                <a:spcPts val="0"/>
              </a:spcAft>
              <a:buClr>
                <a:schemeClr val="dk1"/>
              </a:buClr>
              <a:buSzPts val="1100"/>
              <a:buFont typeface="Corbel"/>
              <a:buNone/>
              <a:defRPr/>
            </a:lvl6pPr>
            <a:lvl7pPr lvl="6" algn="l">
              <a:lnSpc>
                <a:spcPct val="100000"/>
              </a:lnSpc>
              <a:spcBef>
                <a:spcPts val="0"/>
              </a:spcBef>
              <a:spcAft>
                <a:spcPts val="0"/>
              </a:spcAft>
              <a:buClr>
                <a:schemeClr val="dk1"/>
              </a:buClr>
              <a:buSzPts val="1100"/>
              <a:buFont typeface="Corbel"/>
              <a:buNone/>
              <a:defRPr/>
            </a:lvl7pPr>
            <a:lvl8pPr lvl="7" algn="l">
              <a:lnSpc>
                <a:spcPct val="100000"/>
              </a:lnSpc>
              <a:spcBef>
                <a:spcPts val="0"/>
              </a:spcBef>
              <a:spcAft>
                <a:spcPts val="0"/>
              </a:spcAft>
              <a:buClr>
                <a:schemeClr val="dk1"/>
              </a:buClr>
              <a:buSzPts val="1100"/>
              <a:buFont typeface="Corbel"/>
              <a:buNone/>
              <a:defRPr/>
            </a:lvl8pPr>
            <a:lvl9pPr lvl="8" algn="l">
              <a:lnSpc>
                <a:spcPct val="100000"/>
              </a:lnSpc>
              <a:spcBef>
                <a:spcPts val="0"/>
              </a:spcBef>
              <a:spcAft>
                <a:spcPts val="0"/>
              </a:spcAft>
              <a:buClr>
                <a:schemeClr val="dk1"/>
              </a:buClr>
              <a:buSzPts val="1100"/>
              <a:buFont typeface="Corbel"/>
              <a:buNone/>
              <a:defRPr/>
            </a:lvl9pPr>
          </a:lstStyle>
          <a:p/>
        </p:txBody>
      </p:sp>
      <p:sp>
        <p:nvSpPr>
          <p:cNvPr id="99" name="Google Shape;99;g3068d3200a6_0_10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sp>
        <p:nvSpPr>
          <p:cNvPr id="100" name="Google Shape;100;g3068d3200a6_0_103"/>
          <p:cNvSpPr txBox="1"/>
          <p:nvPr>
            <p:ph type="title"/>
          </p:nvPr>
        </p:nvSpPr>
        <p:spPr>
          <a:xfrm>
            <a:off x="365128" y="484697"/>
            <a:ext cx="8329800" cy="523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FFFFFF"/>
              </a:buClr>
              <a:buSzPts val="2700"/>
              <a:buFont typeface="Corbe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10" name="Shape 110"/>
        <p:cNvGrpSpPr/>
        <p:nvPr/>
      </p:nvGrpSpPr>
      <p:grpSpPr>
        <a:xfrm>
          <a:off x="0" y="0"/>
          <a:ext cx="0" cy="0"/>
          <a:chOff x="0" y="0"/>
          <a:chExt cx="0" cy="0"/>
        </a:xfrm>
      </p:grpSpPr>
      <p:sp>
        <p:nvSpPr>
          <p:cNvPr id="111" name="Google Shape;111;p83"/>
          <p:cNvSpPr txBox="1"/>
          <p:nvPr>
            <p:ph idx="1" type="body"/>
          </p:nvPr>
        </p:nvSpPr>
        <p:spPr>
          <a:xfrm>
            <a:off x="365128" y="1289051"/>
            <a:ext cx="8329800" cy="3389400"/>
          </a:xfrm>
          <a:prstGeom prst="rect">
            <a:avLst/>
          </a:prstGeom>
          <a:noFill/>
          <a:ln>
            <a:noFill/>
          </a:ln>
        </p:spPr>
        <p:txBody>
          <a:bodyPr anchorCtr="0" anchor="ctr" bIns="34275" lIns="68575" spcFirstLastPara="1" rIns="68575" wrap="square" tIns="34275">
            <a:noAutofit/>
          </a:bodyPr>
          <a:lstStyle>
            <a:lvl1pPr indent="-317500" lvl="0" marL="457200" algn="l">
              <a:lnSpc>
                <a:spcPct val="90000"/>
              </a:lnSpc>
              <a:spcBef>
                <a:spcPts val="600"/>
              </a:spcBef>
              <a:spcAft>
                <a:spcPts val="0"/>
              </a:spcAft>
              <a:buSzPts val="1400"/>
              <a:buChar char="●"/>
              <a:defRPr b="0" sz="1400"/>
            </a:lvl1pPr>
            <a:lvl2pPr indent="-311150" lvl="1" marL="914400" algn="l">
              <a:lnSpc>
                <a:spcPct val="90000"/>
              </a:lnSpc>
              <a:spcBef>
                <a:spcPts val="600"/>
              </a:spcBef>
              <a:spcAft>
                <a:spcPts val="0"/>
              </a:spcAft>
              <a:buClr>
                <a:srgbClr val="6C8C1A"/>
              </a:buClr>
              <a:buSzPts val="1300"/>
              <a:buFont typeface="Noto Sans Symbols"/>
              <a:buChar char="▪"/>
              <a:defRPr sz="1300"/>
            </a:lvl2pPr>
            <a:lvl3pPr indent="-304800" lvl="2" marL="1371600" algn="l">
              <a:lnSpc>
                <a:spcPct val="90000"/>
              </a:lnSpc>
              <a:spcBef>
                <a:spcPts val="600"/>
              </a:spcBef>
              <a:spcAft>
                <a:spcPts val="0"/>
              </a:spcAft>
              <a:buClr>
                <a:srgbClr val="3086AB"/>
              </a:buClr>
              <a:buSzPts val="1200"/>
              <a:buFont typeface="Arial"/>
              <a:buChar char="•"/>
              <a:defRPr sz="1200"/>
            </a:lvl3pPr>
            <a:lvl4pPr indent="-298450" lvl="3" marL="1828800" algn="l">
              <a:lnSpc>
                <a:spcPct val="90000"/>
              </a:lnSpc>
              <a:spcBef>
                <a:spcPts val="600"/>
              </a:spcBef>
              <a:spcAft>
                <a:spcPts val="0"/>
              </a:spcAft>
              <a:buSzPts val="1100"/>
              <a:buFont typeface="Arial"/>
              <a:buChar char="-"/>
              <a:defRPr/>
            </a:lvl4pPr>
            <a:lvl5pPr indent="-298450" lvl="4" marL="2286000" algn="l">
              <a:lnSpc>
                <a:spcPct val="90000"/>
              </a:lnSpc>
              <a:spcBef>
                <a:spcPts val="600"/>
              </a:spcBef>
              <a:spcAft>
                <a:spcPts val="0"/>
              </a:spcAft>
              <a:buSzPts val="11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112" name="Google Shape;112;p8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8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4" name="Google Shape;114;p83"/>
          <p:cNvSpPr txBox="1"/>
          <p:nvPr>
            <p:ph type="title"/>
          </p:nvPr>
        </p:nvSpPr>
        <p:spPr>
          <a:xfrm>
            <a:off x="365128" y="484697"/>
            <a:ext cx="8329800" cy="523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2700"/>
              <a:buFont typeface="Corbe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5" name="Shape 115"/>
        <p:cNvGrpSpPr/>
        <p:nvPr/>
      </p:nvGrpSpPr>
      <p:grpSpPr>
        <a:xfrm>
          <a:off x="0" y="0"/>
          <a:ext cx="0" cy="0"/>
          <a:chOff x="0" y="0"/>
          <a:chExt cx="0" cy="0"/>
        </a:xfrm>
      </p:grpSpPr>
      <p:sp>
        <p:nvSpPr>
          <p:cNvPr id="116" name="Google Shape;116;p109"/>
          <p:cNvSpPr txBox="1"/>
          <p:nvPr>
            <p:ph type="ctrTitle"/>
          </p:nvPr>
        </p:nvSpPr>
        <p:spPr>
          <a:xfrm>
            <a:off x="802385" y="973836"/>
            <a:ext cx="7662300" cy="2441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546"/>
              </a:buClr>
              <a:buSzPts val="4400"/>
              <a:buFont typeface="Corbel"/>
              <a:buNone/>
              <a:defRPr sz="4400">
                <a:solidFill>
                  <a:srgbClr val="00054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109"/>
          <p:cNvSpPr txBox="1"/>
          <p:nvPr>
            <p:ph idx="1" type="subTitle"/>
          </p:nvPr>
        </p:nvSpPr>
        <p:spPr>
          <a:xfrm>
            <a:off x="825010" y="3502685"/>
            <a:ext cx="7639500" cy="685800"/>
          </a:xfrm>
          <a:prstGeom prst="rect">
            <a:avLst/>
          </a:prstGeom>
          <a:noFill/>
          <a:ln>
            <a:noFill/>
          </a:ln>
        </p:spPr>
        <p:txBody>
          <a:bodyPr anchorCtr="0" anchor="t" bIns="34275" lIns="68575" spcFirstLastPara="1" rIns="68575" wrap="square" tIns="34275">
            <a:noAutofit/>
          </a:bodyPr>
          <a:lstStyle>
            <a:lvl1pPr lvl="0" algn="l">
              <a:lnSpc>
                <a:spcPct val="90000"/>
              </a:lnSpc>
              <a:spcBef>
                <a:spcPts val="900"/>
              </a:spcBef>
              <a:spcAft>
                <a:spcPts val="0"/>
              </a:spcAft>
              <a:buSzPts val="1700"/>
              <a:buNone/>
              <a:defRPr sz="1700" cap="none">
                <a:solidFill>
                  <a:srgbClr val="CC4B14"/>
                </a:solidFill>
              </a:defRPr>
            </a:lvl1pPr>
            <a:lvl2pPr lvl="1" algn="ctr">
              <a:lnSpc>
                <a:spcPct val="90000"/>
              </a:lnSpc>
              <a:spcBef>
                <a:spcPts val="200"/>
              </a:spcBef>
              <a:spcAft>
                <a:spcPts val="0"/>
              </a:spcAft>
              <a:buSzPts val="1700"/>
              <a:buNone/>
              <a:defRPr sz="1700"/>
            </a:lvl2pPr>
            <a:lvl3pPr lvl="2" algn="ctr">
              <a:lnSpc>
                <a:spcPct val="90000"/>
              </a:lnSpc>
              <a:spcBef>
                <a:spcPts val="200"/>
              </a:spcBef>
              <a:spcAft>
                <a:spcPts val="0"/>
              </a:spcAft>
              <a:buSzPts val="1700"/>
              <a:buNone/>
              <a:defRPr sz="1700"/>
            </a:lvl3pPr>
            <a:lvl4pPr lvl="3" algn="ctr">
              <a:lnSpc>
                <a:spcPct val="90000"/>
              </a:lnSpc>
              <a:spcBef>
                <a:spcPts val="200"/>
              </a:spcBef>
              <a:spcAft>
                <a:spcPts val="0"/>
              </a:spcAft>
              <a:buSzPts val="1500"/>
              <a:buNone/>
              <a:defRPr sz="1500"/>
            </a:lvl4pPr>
            <a:lvl5pPr lvl="4" algn="ctr">
              <a:lnSpc>
                <a:spcPct val="90000"/>
              </a:lnSpc>
              <a:spcBef>
                <a:spcPts val="200"/>
              </a:spcBef>
              <a:spcAft>
                <a:spcPts val="0"/>
              </a:spcAft>
              <a:buSzPts val="1500"/>
              <a:buNone/>
              <a:defRPr sz="1500"/>
            </a:lvl5pPr>
            <a:lvl6pPr lvl="5" algn="ctr">
              <a:lnSpc>
                <a:spcPct val="90000"/>
              </a:lnSpc>
              <a:spcBef>
                <a:spcPts val="200"/>
              </a:spcBef>
              <a:spcAft>
                <a:spcPts val="0"/>
              </a:spcAft>
              <a:buSzPts val="1500"/>
              <a:buNone/>
              <a:defRPr sz="1500"/>
            </a:lvl6pPr>
            <a:lvl7pPr lvl="6" algn="ctr">
              <a:lnSpc>
                <a:spcPct val="90000"/>
              </a:lnSpc>
              <a:spcBef>
                <a:spcPts val="200"/>
              </a:spcBef>
              <a:spcAft>
                <a:spcPts val="0"/>
              </a:spcAft>
              <a:buSzPts val="1500"/>
              <a:buNone/>
              <a:defRPr sz="1500"/>
            </a:lvl7pPr>
            <a:lvl8pPr lvl="7" algn="ctr">
              <a:lnSpc>
                <a:spcPct val="90000"/>
              </a:lnSpc>
              <a:spcBef>
                <a:spcPts val="200"/>
              </a:spcBef>
              <a:spcAft>
                <a:spcPts val="0"/>
              </a:spcAft>
              <a:buSzPts val="1500"/>
              <a:buNone/>
              <a:defRPr sz="1500"/>
            </a:lvl8pPr>
            <a:lvl9pPr lvl="8" algn="ctr">
              <a:lnSpc>
                <a:spcPct val="90000"/>
              </a:lnSpc>
              <a:spcBef>
                <a:spcPts val="200"/>
              </a:spcBef>
              <a:spcAft>
                <a:spcPts val="200"/>
              </a:spcAft>
              <a:buSzPts val="1500"/>
              <a:buNone/>
              <a:defRPr sz="1500"/>
            </a:lvl9pPr>
          </a:lstStyle>
          <a:p/>
        </p:txBody>
      </p:sp>
      <p:sp>
        <p:nvSpPr>
          <p:cNvPr id="118" name="Google Shape;118;p10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10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10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21" name="Google Shape;121;p109"/>
          <p:cNvPicPr preferRelativeResize="0"/>
          <p:nvPr/>
        </p:nvPicPr>
        <p:blipFill rotWithShape="1">
          <a:blip r:embed="rId2">
            <a:alphaModFix/>
          </a:blip>
          <a:srcRect b="0" l="0" r="0" t="0"/>
          <a:stretch/>
        </p:blipFill>
        <p:spPr>
          <a:xfrm>
            <a:off x="20204" y="5030906"/>
            <a:ext cx="9144000" cy="12943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2" name="Shape 122"/>
        <p:cNvGrpSpPr/>
        <p:nvPr/>
      </p:nvGrpSpPr>
      <p:grpSpPr>
        <a:xfrm>
          <a:off x="0" y="0"/>
          <a:ext cx="0" cy="0"/>
          <a:chOff x="0" y="0"/>
          <a:chExt cx="0" cy="0"/>
        </a:xfrm>
      </p:grpSpPr>
      <p:sp>
        <p:nvSpPr>
          <p:cNvPr id="123" name="Google Shape;123;p110"/>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110"/>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a:solidFill>
                  <a:srgbClr val="000F46"/>
                </a:solidFill>
              </a:defRPr>
            </a:lvl1pPr>
            <a:lvl2pPr indent="-317500" lvl="1" marL="914400" algn="l">
              <a:lnSpc>
                <a:spcPct val="90000"/>
              </a:lnSpc>
              <a:spcBef>
                <a:spcPts val="200"/>
              </a:spcBef>
              <a:spcAft>
                <a:spcPts val="0"/>
              </a:spcAft>
              <a:buSzPts val="1400"/>
              <a:buChar char="●"/>
              <a:defRPr>
                <a:solidFill>
                  <a:srgbClr val="000F46"/>
                </a:solidFill>
              </a:defRPr>
            </a:lvl2pPr>
            <a:lvl3pPr indent="-304800" lvl="2" marL="1371600" algn="l">
              <a:lnSpc>
                <a:spcPct val="90000"/>
              </a:lnSpc>
              <a:spcBef>
                <a:spcPts val="200"/>
              </a:spcBef>
              <a:spcAft>
                <a:spcPts val="0"/>
              </a:spcAft>
              <a:buSzPts val="1200"/>
              <a:buChar char="●"/>
              <a:defRPr>
                <a:solidFill>
                  <a:srgbClr val="000F46"/>
                </a:solidFill>
              </a:defRPr>
            </a:lvl3pPr>
            <a:lvl4pPr indent="-298450" lvl="3" marL="1828800" algn="l">
              <a:lnSpc>
                <a:spcPct val="90000"/>
              </a:lnSpc>
              <a:spcBef>
                <a:spcPts val="200"/>
              </a:spcBef>
              <a:spcAft>
                <a:spcPts val="0"/>
              </a:spcAft>
              <a:buSzPts val="1100"/>
              <a:buChar char="●"/>
              <a:defRPr>
                <a:solidFill>
                  <a:srgbClr val="000F46"/>
                </a:solidFill>
              </a:defRPr>
            </a:lvl4pPr>
            <a:lvl5pPr indent="-298450" lvl="4" marL="2286000" algn="l">
              <a:lnSpc>
                <a:spcPct val="90000"/>
              </a:lnSpc>
              <a:spcBef>
                <a:spcPts val="200"/>
              </a:spcBef>
              <a:spcAft>
                <a:spcPts val="0"/>
              </a:spcAft>
              <a:buSzPts val="1100"/>
              <a:buChar char="●"/>
              <a:defRPr>
                <a:solidFill>
                  <a:srgbClr val="000F46"/>
                </a:solidFill>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125" name="Google Shape;125;p110"/>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110"/>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110"/>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28" name="Google Shape;128;p110"/>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111"/>
          <p:cNvSpPr txBox="1"/>
          <p:nvPr>
            <p:ph type="title"/>
          </p:nvPr>
        </p:nvSpPr>
        <p:spPr>
          <a:xfrm>
            <a:off x="2900934" y="973836"/>
            <a:ext cx="5486400" cy="2441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F46"/>
              </a:buClr>
              <a:buSzPts val="4400"/>
              <a:buFont typeface="Corbel"/>
              <a:buNone/>
              <a:defRPr b="0" sz="4400">
                <a:solidFill>
                  <a:srgbClr val="000F4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111"/>
          <p:cNvSpPr txBox="1"/>
          <p:nvPr>
            <p:ph idx="1" type="body"/>
          </p:nvPr>
        </p:nvSpPr>
        <p:spPr>
          <a:xfrm>
            <a:off x="2914650" y="3504438"/>
            <a:ext cx="5486400" cy="685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700"/>
              <a:buNone/>
              <a:defRPr sz="1700" cap="none">
                <a:solidFill>
                  <a:srgbClr val="595959"/>
                </a:solidFill>
              </a:defRPr>
            </a:lvl1pPr>
            <a:lvl2pPr indent="-228600" lvl="1" marL="914400" algn="l">
              <a:lnSpc>
                <a:spcPct val="90000"/>
              </a:lnSpc>
              <a:spcBef>
                <a:spcPts val="200"/>
              </a:spcBef>
              <a:spcAft>
                <a:spcPts val="0"/>
              </a:spcAft>
              <a:buSzPts val="1400"/>
              <a:buNone/>
              <a:defRPr sz="1400">
                <a:solidFill>
                  <a:srgbClr val="888888"/>
                </a:solidFill>
              </a:defRPr>
            </a:lvl2pPr>
            <a:lvl3pPr indent="-228600" lvl="2" marL="1371600" algn="l">
              <a:lnSpc>
                <a:spcPct val="90000"/>
              </a:lnSpc>
              <a:spcBef>
                <a:spcPts val="200"/>
              </a:spcBef>
              <a:spcAft>
                <a:spcPts val="0"/>
              </a:spcAft>
              <a:buSzPts val="1200"/>
              <a:buNone/>
              <a:defRPr sz="1200">
                <a:solidFill>
                  <a:srgbClr val="888888"/>
                </a:solidFill>
              </a:defRPr>
            </a:lvl3pPr>
            <a:lvl4pPr indent="-228600" lvl="3" marL="1828800" algn="l">
              <a:lnSpc>
                <a:spcPct val="90000"/>
              </a:lnSpc>
              <a:spcBef>
                <a:spcPts val="200"/>
              </a:spcBef>
              <a:spcAft>
                <a:spcPts val="0"/>
              </a:spcAft>
              <a:buSzPts val="1100"/>
              <a:buNone/>
              <a:defRPr sz="1100">
                <a:solidFill>
                  <a:srgbClr val="888888"/>
                </a:solidFill>
              </a:defRPr>
            </a:lvl4pPr>
            <a:lvl5pPr indent="-228600" lvl="4" marL="2286000" algn="l">
              <a:lnSpc>
                <a:spcPct val="90000"/>
              </a:lnSpc>
              <a:spcBef>
                <a:spcPts val="200"/>
              </a:spcBef>
              <a:spcAft>
                <a:spcPts val="0"/>
              </a:spcAft>
              <a:buSzPts val="1100"/>
              <a:buNone/>
              <a:defRPr sz="1100">
                <a:solidFill>
                  <a:srgbClr val="888888"/>
                </a:solidFill>
              </a:defRPr>
            </a:lvl5pPr>
            <a:lvl6pPr indent="-228600" lvl="5" marL="2743200" algn="l">
              <a:lnSpc>
                <a:spcPct val="90000"/>
              </a:lnSpc>
              <a:spcBef>
                <a:spcPts val="200"/>
              </a:spcBef>
              <a:spcAft>
                <a:spcPts val="0"/>
              </a:spcAft>
              <a:buSzPts val="1100"/>
              <a:buNone/>
              <a:defRPr sz="1100">
                <a:solidFill>
                  <a:srgbClr val="888888"/>
                </a:solidFill>
              </a:defRPr>
            </a:lvl6pPr>
            <a:lvl7pPr indent="-228600" lvl="6" marL="3200400" algn="l">
              <a:lnSpc>
                <a:spcPct val="90000"/>
              </a:lnSpc>
              <a:spcBef>
                <a:spcPts val="200"/>
              </a:spcBef>
              <a:spcAft>
                <a:spcPts val="0"/>
              </a:spcAft>
              <a:buSzPts val="1100"/>
              <a:buNone/>
              <a:defRPr sz="1100">
                <a:solidFill>
                  <a:srgbClr val="888888"/>
                </a:solidFill>
              </a:defRPr>
            </a:lvl7pPr>
            <a:lvl8pPr indent="-228600" lvl="7" marL="3657600" algn="l">
              <a:lnSpc>
                <a:spcPct val="90000"/>
              </a:lnSpc>
              <a:spcBef>
                <a:spcPts val="200"/>
              </a:spcBef>
              <a:spcAft>
                <a:spcPts val="0"/>
              </a:spcAft>
              <a:buSzPts val="1100"/>
              <a:buNone/>
              <a:defRPr sz="1100">
                <a:solidFill>
                  <a:srgbClr val="888888"/>
                </a:solidFill>
              </a:defRPr>
            </a:lvl8pPr>
            <a:lvl9pPr indent="-228600" lvl="8" marL="4114800" algn="l">
              <a:lnSpc>
                <a:spcPct val="90000"/>
              </a:lnSpc>
              <a:spcBef>
                <a:spcPts val="200"/>
              </a:spcBef>
              <a:spcAft>
                <a:spcPts val="200"/>
              </a:spcAft>
              <a:buSzPts val="1100"/>
              <a:buNone/>
              <a:defRPr sz="1100">
                <a:solidFill>
                  <a:srgbClr val="888888"/>
                </a:solidFill>
              </a:defRPr>
            </a:lvl9pPr>
          </a:lstStyle>
          <a:p/>
        </p:txBody>
      </p:sp>
      <p:sp>
        <p:nvSpPr>
          <p:cNvPr id="132" name="Google Shape;132;p111"/>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p111"/>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4" name="Google Shape;134;p111"/>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35" name="Google Shape;135;p111"/>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112"/>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p112"/>
          <p:cNvSpPr txBox="1"/>
          <p:nvPr>
            <p:ph idx="1" type="body"/>
          </p:nvPr>
        </p:nvSpPr>
        <p:spPr>
          <a:xfrm>
            <a:off x="2900934" y="651510"/>
            <a:ext cx="26058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139" name="Google Shape;139;p112"/>
          <p:cNvSpPr txBox="1"/>
          <p:nvPr>
            <p:ph idx="2" type="body"/>
          </p:nvPr>
        </p:nvSpPr>
        <p:spPr>
          <a:xfrm>
            <a:off x="5863590" y="651510"/>
            <a:ext cx="26058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140" name="Google Shape;140;p11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p11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11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43" name="Google Shape;143;p112"/>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4" name="Shape 144"/>
        <p:cNvGrpSpPr/>
        <p:nvPr/>
      </p:nvGrpSpPr>
      <p:grpSpPr>
        <a:xfrm>
          <a:off x="0" y="0"/>
          <a:ext cx="0" cy="0"/>
          <a:chOff x="0" y="0"/>
          <a:chExt cx="0" cy="0"/>
        </a:xfrm>
      </p:grpSpPr>
      <p:sp>
        <p:nvSpPr>
          <p:cNvPr id="145" name="Google Shape;145;p113"/>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113"/>
          <p:cNvSpPr txBox="1"/>
          <p:nvPr>
            <p:ph idx="1" type="body"/>
          </p:nvPr>
        </p:nvSpPr>
        <p:spPr>
          <a:xfrm>
            <a:off x="2900934" y="767690"/>
            <a:ext cx="2605800" cy="6057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147" name="Google Shape;147;p113"/>
          <p:cNvSpPr txBox="1"/>
          <p:nvPr>
            <p:ph idx="2" type="body"/>
          </p:nvPr>
        </p:nvSpPr>
        <p:spPr>
          <a:xfrm>
            <a:off x="2900934"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148" name="Google Shape;148;p113"/>
          <p:cNvSpPr txBox="1"/>
          <p:nvPr>
            <p:ph idx="3" type="body"/>
          </p:nvPr>
        </p:nvSpPr>
        <p:spPr>
          <a:xfrm>
            <a:off x="5863847" y="767690"/>
            <a:ext cx="2605800" cy="6099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149" name="Google Shape;149;p113"/>
          <p:cNvSpPr txBox="1"/>
          <p:nvPr>
            <p:ph idx="4" type="body"/>
          </p:nvPr>
        </p:nvSpPr>
        <p:spPr>
          <a:xfrm>
            <a:off x="5863847"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150" name="Google Shape;150;p11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11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p11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53" name="Google Shape;153;p113"/>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114"/>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6" name="Google Shape;156;p114"/>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11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8" name="Google Shape;158;p11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59" name="Google Shape;159;p114"/>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99"/>
          <p:cNvSpPr txBox="1"/>
          <p:nvPr>
            <p:ph type="ctrTitle"/>
          </p:nvPr>
        </p:nvSpPr>
        <p:spPr>
          <a:xfrm>
            <a:off x="802385" y="973836"/>
            <a:ext cx="7662300" cy="2441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546"/>
              </a:buClr>
              <a:buSzPts val="4400"/>
              <a:buFont typeface="Corbel"/>
              <a:buNone/>
              <a:defRPr sz="4400">
                <a:solidFill>
                  <a:srgbClr val="00054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99"/>
          <p:cNvSpPr txBox="1"/>
          <p:nvPr>
            <p:ph idx="1" type="subTitle"/>
          </p:nvPr>
        </p:nvSpPr>
        <p:spPr>
          <a:xfrm>
            <a:off x="825010" y="3502685"/>
            <a:ext cx="7639500" cy="685800"/>
          </a:xfrm>
          <a:prstGeom prst="rect">
            <a:avLst/>
          </a:prstGeom>
          <a:noFill/>
          <a:ln>
            <a:noFill/>
          </a:ln>
        </p:spPr>
        <p:txBody>
          <a:bodyPr anchorCtr="0" anchor="t" bIns="34275" lIns="68575" spcFirstLastPara="1" rIns="68575" wrap="square" tIns="34275">
            <a:noAutofit/>
          </a:bodyPr>
          <a:lstStyle>
            <a:lvl1pPr lvl="0" algn="l">
              <a:lnSpc>
                <a:spcPct val="90000"/>
              </a:lnSpc>
              <a:spcBef>
                <a:spcPts val="900"/>
              </a:spcBef>
              <a:spcAft>
                <a:spcPts val="0"/>
              </a:spcAft>
              <a:buSzPts val="1700"/>
              <a:buNone/>
              <a:defRPr sz="1700" cap="none">
                <a:solidFill>
                  <a:srgbClr val="CC4B14"/>
                </a:solidFill>
              </a:defRPr>
            </a:lvl1pPr>
            <a:lvl2pPr lvl="1" algn="ctr">
              <a:lnSpc>
                <a:spcPct val="90000"/>
              </a:lnSpc>
              <a:spcBef>
                <a:spcPts val="200"/>
              </a:spcBef>
              <a:spcAft>
                <a:spcPts val="0"/>
              </a:spcAft>
              <a:buSzPts val="1700"/>
              <a:buNone/>
              <a:defRPr sz="1700"/>
            </a:lvl2pPr>
            <a:lvl3pPr lvl="2" algn="ctr">
              <a:lnSpc>
                <a:spcPct val="90000"/>
              </a:lnSpc>
              <a:spcBef>
                <a:spcPts val="200"/>
              </a:spcBef>
              <a:spcAft>
                <a:spcPts val="0"/>
              </a:spcAft>
              <a:buSzPts val="1700"/>
              <a:buNone/>
              <a:defRPr sz="1700"/>
            </a:lvl3pPr>
            <a:lvl4pPr lvl="3" algn="ctr">
              <a:lnSpc>
                <a:spcPct val="90000"/>
              </a:lnSpc>
              <a:spcBef>
                <a:spcPts val="200"/>
              </a:spcBef>
              <a:spcAft>
                <a:spcPts val="0"/>
              </a:spcAft>
              <a:buSzPts val="1500"/>
              <a:buNone/>
              <a:defRPr sz="1500"/>
            </a:lvl4pPr>
            <a:lvl5pPr lvl="4" algn="ctr">
              <a:lnSpc>
                <a:spcPct val="90000"/>
              </a:lnSpc>
              <a:spcBef>
                <a:spcPts val="200"/>
              </a:spcBef>
              <a:spcAft>
                <a:spcPts val="0"/>
              </a:spcAft>
              <a:buSzPts val="1500"/>
              <a:buNone/>
              <a:defRPr sz="1500"/>
            </a:lvl5pPr>
            <a:lvl6pPr lvl="5" algn="ctr">
              <a:lnSpc>
                <a:spcPct val="90000"/>
              </a:lnSpc>
              <a:spcBef>
                <a:spcPts val="200"/>
              </a:spcBef>
              <a:spcAft>
                <a:spcPts val="0"/>
              </a:spcAft>
              <a:buSzPts val="1500"/>
              <a:buNone/>
              <a:defRPr sz="1500"/>
            </a:lvl6pPr>
            <a:lvl7pPr lvl="6" algn="ctr">
              <a:lnSpc>
                <a:spcPct val="90000"/>
              </a:lnSpc>
              <a:spcBef>
                <a:spcPts val="200"/>
              </a:spcBef>
              <a:spcAft>
                <a:spcPts val="0"/>
              </a:spcAft>
              <a:buSzPts val="1500"/>
              <a:buNone/>
              <a:defRPr sz="1500"/>
            </a:lvl7pPr>
            <a:lvl8pPr lvl="7" algn="ctr">
              <a:lnSpc>
                <a:spcPct val="90000"/>
              </a:lnSpc>
              <a:spcBef>
                <a:spcPts val="200"/>
              </a:spcBef>
              <a:spcAft>
                <a:spcPts val="0"/>
              </a:spcAft>
              <a:buSzPts val="1500"/>
              <a:buNone/>
              <a:defRPr sz="1500"/>
            </a:lvl8pPr>
            <a:lvl9pPr lvl="8" algn="ctr">
              <a:lnSpc>
                <a:spcPct val="90000"/>
              </a:lnSpc>
              <a:spcBef>
                <a:spcPts val="200"/>
              </a:spcBef>
              <a:spcAft>
                <a:spcPts val="200"/>
              </a:spcAft>
              <a:buSzPts val="1500"/>
              <a:buNone/>
              <a:defRPr sz="1500"/>
            </a:lvl9pPr>
          </a:lstStyle>
          <a:p/>
        </p:txBody>
      </p:sp>
      <p:sp>
        <p:nvSpPr>
          <p:cNvPr id="24" name="Google Shape;24;p9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9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9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27" name="Google Shape;27;p99"/>
          <p:cNvPicPr preferRelativeResize="0"/>
          <p:nvPr/>
        </p:nvPicPr>
        <p:blipFill rotWithShape="1">
          <a:blip r:embed="rId2">
            <a:alphaModFix/>
          </a:blip>
          <a:srcRect b="0" l="0" r="0" t="0"/>
          <a:stretch/>
        </p:blipFill>
        <p:spPr>
          <a:xfrm>
            <a:off x="20204" y="5030906"/>
            <a:ext cx="9144000" cy="12943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0" name="Shape 160"/>
        <p:cNvGrpSpPr/>
        <p:nvPr/>
      </p:nvGrpSpPr>
      <p:grpSpPr>
        <a:xfrm>
          <a:off x="0" y="0"/>
          <a:ext cx="0" cy="0"/>
          <a:chOff x="0" y="0"/>
          <a:chExt cx="0" cy="0"/>
        </a:xfrm>
      </p:grpSpPr>
      <p:sp>
        <p:nvSpPr>
          <p:cNvPr id="161" name="Google Shape;161;p115"/>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p115"/>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3" name="Google Shape;163;p11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4" name="Google Shape;164;p115"/>
          <p:cNvPicPr preferRelativeResize="0"/>
          <p:nvPr/>
        </p:nvPicPr>
        <p:blipFill rotWithShape="1">
          <a:blip r:embed="rId2">
            <a:alphaModFix/>
          </a:blip>
          <a:srcRect b="0" l="0" r="0" t="0"/>
          <a:stretch/>
        </p:blipFill>
        <p:spPr>
          <a:xfrm>
            <a:off x="20204" y="5030906"/>
            <a:ext cx="9144000" cy="129439"/>
          </a:xfrm>
          <a:prstGeom prst="rect">
            <a:avLst/>
          </a:prstGeom>
          <a:noFill/>
          <a:ln>
            <a:noFill/>
          </a:ln>
        </p:spPr>
      </p:pic>
      <p:sp>
        <p:nvSpPr>
          <p:cNvPr id="165" name="Google Shape;165;p115"/>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15"/>
          <p:cNvSpPr/>
          <p:nvPr/>
        </p:nvSpPr>
        <p:spPr>
          <a:xfrm>
            <a:off x="1" y="569214"/>
            <a:ext cx="2880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7" name="Shape 167"/>
        <p:cNvGrpSpPr/>
        <p:nvPr/>
      </p:nvGrpSpPr>
      <p:grpSpPr>
        <a:xfrm>
          <a:off x="0" y="0"/>
          <a:ext cx="0" cy="0"/>
          <a:chOff x="0" y="0"/>
          <a:chExt cx="0" cy="0"/>
        </a:xfrm>
      </p:grpSpPr>
      <p:sp>
        <p:nvSpPr>
          <p:cNvPr id="168" name="Google Shape;168;p116"/>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9" name="Google Shape;169;p116"/>
          <p:cNvSpPr txBox="1"/>
          <p:nvPr>
            <p:ph idx="1" type="body"/>
          </p:nvPr>
        </p:nvSpPr>
        <p:spPr>
          <a:xfrm>
            <a:off x="2900934" y="651510"/>
            <a:ext cx="54864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170" name="Google Shape;170;p116"/>
          <p:cNvSpPr txBox="1"/>
          <p:nvPr>
            <p:ph idx="2" type="body"/>
          </p:nvPr>
        </p:nvSpPr>
        <p:spPr>
          <a:xfrm>
            <a:off x="192024" y="2620632"/>
            <a:ext cx="2126100" cy="17415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171" name="Google Shape;171;p116"/>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2" name="Google Shape;172;p116"/>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116"/>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74" name="Google Shape;174;p116"/>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 name="Shape 175"/>
        <p:cNvGrpSpPr/>
        <p:nvPr/>
      </p:nvGrpSpPr>
      <p:grpSpPr>
        <a:xfrm>
          <a:off x="0" y="0"/>
          <a:ext cx="0" cy="0"/>
          <a:chOff x="0" y="0"/>
          <a:chExt cx="0" cy="0"/>
        </a:xfrm>
      </p:grpSpPr>
      <p:sp>
        <p:nvSpPr>
          <p:cNvPr id="176" name="Google Shape;176;p117"/>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7" name="Google Shape;177;p117"/>
          <p:cNvSpPr/>
          <p:nvPr>
            <p:ph idx="2" type="pic"/>
          </p:nvPr>
        </p:nvSpPr>
        <p:spPr>
          <a:xfrm>
            <a:off x="2677983" y="575564"/>
            <a:ext cx="6086400" cy="3998100"/>
          </a:xfrm>
          <a:prstGeom prst="rect">
            <a:avLst/>
          </a:prstGeom>
          <a:solidFill>
            <a:srgbClr val="BFBFBF"/>
          </a:solidFill>
          <a:ln>
            <a:noFill/>
          </a:ln>
        </p:spPr>
      </p:sp>
      <p:sp>
        <p:nvSpPr>
          <p:cNvPr id="178" name="Google Shape;178;p117"/>
          <p:cNvSpPr txBox="1"/>
          <p:nvPr>
            <p:ph idx="1" type="body"/>
          </p:nvPr>
        </p:nvSpPr>
        <p:spPr>
          <a:xfrm>
            <a:off x="192024" y="2619756"/>
            <a:ext cx="2126100" cy="1741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179" name="Google Shape;179;p117"/>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0" name="Google Shape;180;p117"/>
          <p:cNvSpPr txBox="1"/>
          <p:nvPr>
            <p:ph idx="11" type="ftr"/>
          </p:nvPr>
        </p:nvSpPr>
        <p:spPr>
          <a:xfrm>
            <a:off x="2624326"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117"/>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82" name="Google Shape;182;p117"/>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3" name="Shape 183"/>
        <p:cNvGrpSpPr/>
        <p:nvPr/>
      </p:nvGrpSpPr>
      <p:grpSpPr>
        <a:xfrm>
          <a:off x="0" y="0"/>
          <a:ext cx="0" cy="0"/>
          <a:chOff x="0" y="0"/>
          <a:chExt cx="0" cy="0"/>
        </a:xfrm>
      </p:grpSpPr>
      <p:sp>
        <p:nvSpPr>
          <p:cNvPr id="184" name="Google Shape;184;p118"/>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5" name="Google Shape;185;p118"/>
          <p:cNvSpPr txBox="1"/>
          <p:nvPr>
            <p:ph idx="1" type="body"/>
          </p:nvPr>
        </p:nvSpPr>
        <p:spPr>
          <a:xfrm rot="5400000">
            <a:off x="3724851" y="-174819"/>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186" name="Google Shape;186;p118"/>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7" name="Google Shape;187;p118"/>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p118"/>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89" name="Google Shape;189;p118"/>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Google Shape;191;p119"/>
          <p:cNvSpPr txBox="1"/>
          <p:nvPr>
            <p:ph type="title"/>
          </p:nvPr>
        </p:nvSpPr>
        <p:spPr>
          <a:xfrm rot="5400000">
            <a:off x="-514350" y="1543200"/>
            <a:ext cx="3714900" cy="2114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2" name="Google Shape;192;p119"/>
          <p:cNvSpPr txBox="1"/>
          <p:nvPr>
            <p:ph idx="1" type="body"/>
          </p:nvPr>
        </p:nvSpPr>
        <p:spPr>
          <a:xfrm rot="5400000">
            <a:off x="3723834" y="-171390"/>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193" name="Google Shape;193;p11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4" name="Google Shape;194;p11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p11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96" name="Google Shape;196;p119"/>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97" name="Shape 19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207" name="Shape 207"/>
        <p:cNvGrpSpPr/>
        <p:nvPr/>
      </p:nvGrpSpPr>
      <p:grpSpPr>
        <a:xfrm>
          <a:off x="0" y="0"/>
          <a:ext cx="0" cy="0"/>
          <a:chOff x="0" y="0"/>
          <a:chExt cx="0" cy="0"/>
        </a:xfrm>
      </p:grpSpPr>
      <p:sp>
        <p:nvSpPr>
          <p:cNvPr id="208" name="Google Shape;208;p85"/>
          <p:cNvSpPr txBox="1"/>
          <p:nvPr>
            <p:ph idx="1" type="body"/>
          </p:nvPr>
        </p:nvSpPr>
        <p:spPr>
          <a:xfrm>
            <a:off x="365128" y="1289051"/>
            <a:ext cx="8329800" cy="3389400"/>
          </a:xfrm>
          <a:prstGeom prst="rect">
            <a:avLst/>
          </a:prstGeom>
          <a:noFill/>
          <a:ln>
            <a:noFill/>
          </a:ln>
        </p:spPr>
        <p:txBody>
          <a:bodyPr anchorCtr="0" anchor="ctr" bIns="34275" lIns="68575" spcFirstLastPara="1" rIns="68575" wrap="square" tIns="34275">
            <a:noAutofit/>
          </a:bodyPr>
          <a:lstStyle>
            <a:lvl1pPr indent="-317500" lvl="0" marL="457200" algn="l">
              <a:lnSpc>
                <a:spcPct val="90000"/>
              </a:lnSpc>
              <a:spcBef>
                <a:spcPts val="600"/>
              </a:spcBef>
              <a:spcAft>
                <a:spcPts val="0"/>
              </a:spcAft>
              <a:buSzPts val="1400"/>
              <a:buChar char="●"/>
              <a:defRPr b="0" sz="1400"/>
            </a:lvl1pPr>
            <a:lvl2pPr indent="-311150" lvl="1" marL="914400" algn="l">
              <a:lnSpc>
                <a:spcPct val="90000"/>
              </a:lnSpc>
              <a:spcBef>
                <a:spcPts val="600"/>
              </a:spcBef>
              <a:spcAft>
                <a:spcPts val="0"/>
              </a:spcAft>
              <a:buClr>
                <a:srgbClr val="6C8C1A"/>
              </a:buClr>
              <a:buSzPts val="1300"/>
              <a:buFont typeface="Noto Sans Symbols"/>
              <a:buChar char="▪"/>
              <a:defRPr sz="1300"/>
            </a:lvl2pPr>
            <a:lvl3pPr indent="-304800" lvl="2" marL="1371600" algn="l">
              <a:lnSpc>
                <a:spcPct val="90000"/>
              </a:lnSpc>
              <a:spcBef>
                <a:spcPts val="600"/>
              </a:spcBef>
              <a:spcAft>
                <a:spcPts val="0"/>
              </a:spcAft>
              <a:buClr>
                <a:srgbClr val="3086AB"/>
              </a:buClr>
              <a:buSzPts val="1200"/>
              <a:buFont typeface="Arial"/>
              <a:buChar char="•"/>
              <a:defRPr sz="1200"/>
            </a:lvl3pPr>
            <a:lvl4pPr indent="-298450" lvl="3" marL="1828800" algn="l">
              <a:lnSpc>
                <a:spcPct val="90000"/>
              </a:lnSpc>
              <a:spcBef>
                <a:spcPts val="600"/>
              </a:spcBef>
              <a:spcAft>
                <a:spcPts val="0"/>
              </a:spcAft>
              <a:buSzPts val="1100"/>
              <a:buFont typeface="Arial"/>
              <a:buChar char="-"/>
              <a:defRPr/>
            </a:lvl4pPr>
            <a:lvl5pPr indent="-298450" lvl="4" marL="2286000" algn="l">
              <a:lnSpc>
                <a:spcPct val="90000"/>
              </a:lnSpc>
              <a:spcBef>
                <a:spcPts val="600"/>
              </a:spcBef>
              <a:spcAft>
                <a:spcPts val="0"/>
              </a:spcAft>
              <a:buSzPts val="11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209" name="Google Shape;209;p85"/>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8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211" name="Google Shape;211;p85"/>
          <p:cNvSpPr txBox="1"/>
          <p:nvPr>
            <p:ph type="title"/>
          </p:nvPr>
        </p:nvSpPr>
        <p:spPr>
          <a:xfrm>
            <a:off x="365128" y="484697"/>
            <a:ext cx="8329800" cy="523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2700"/>
              <a:buFont typeface="Corbe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2" name="Shape 212"/>
        <p:cNvGrpSpPr/>
        <p:nvPr/>
      </p:nvGrpSpPr>
      <p:grpSpPr>
        <a:xfrm>
          <a:off x="0" y="0"/>
          <a:ext cx="0" cy="0"/>
          <a:chOff x="0" y="0"/>
          <a:chExt cx="0" cy="0"/>
        </a:xfrm>
      </p:grpSpPr>
      <p:sp>
        <p:nvSpPr>
          <p:cNvPr id="213" name="Google Shape;213;p121"/>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121"/>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a:solidFill>
                  <a:srgbClr val="000F46"/>
                </a:solidFill>
              </a:defRPr>
            </a:lvl1pPr>
            <a:lvl2pPr indent="-317500" lvl="1" marL="914400" algn="l">
              <a:lnSpc>
                <a:spcPct val="90000"/>
              </a:lnSpc>
              <a:spcBef>
                <a:spcPts val="200"/>
              </a:spcBef>
              <a:spcAft>
                <a:spcPts val="0"/>
              </a:spcAft>
              <a:buSzPts val="1400"/>
              <a:buChar char="●"/>
              <a:defRPr>
                <a:solidFill>
                  <a:srgbClr val="000F46"/>
                </a:solidFill>
              </a:defRPr>
            </a:lvl2pPr>
            <a:lvl3pPr indent="-304800" lvl="2" marL="1371600" algn="l">
              <a:lnSpc>
                <a:spcPct val="90000"/>
              </a:lnSpc>
              <a:spcBef>
                <a:spcPts val="200"/>
              </a:spcBef>
              <a:spcAft>
                <a:spcPts val="0"/>
              </a:spcAft>
              <a:buSzPts val="1200"/>
              <a:buChar char="●"/>
              <a:defRPr>
                <a:solidFill>
                  <a:srgbClr val="000F46"/>
                </a:solidFill>
              </a:defRPr>
            </a:lvl3pPr>
            <a:lvl4pPr indent="-298450" lvl="3" marL="1828800" algn="l">
              <a:lnSpc>
                <a:spcPct val="90000"/>
              </a:lnSpc>
              <a:spcBef>
                <a:spcPts val="200"/>
              </a:spcBef>
              <a:spcAft>
                <a:spcPts val="0"/>
              </a:spcAft>
              <a:buSzPts val="1100"/>
              <a:buChar char="●"/>
              <a:defRPr>
                <a:solidFill>
                  <a:srgbClr val="000F46"/>
                </a:solidFill>
              </a:defRPr>
            </a:lvl4pPr>
            <a:lvl5pPr indent="-298450" lvl="4" marL="2286000" algn="l">
              <a:lnSpc>
                <a:spcPct val="90000"/>
              </a:lnSpc>
              <a:spcBef>
                <a:spcPts val="200"/>
              </a:spcBef>
              <a:spcAft>
                <a:spcPts val="0"/>
              </a:spcAft>
              <a:buSzPts val="1100"/>
              <a:buChar char="●"/>
              <a:defRPr>
                <a:solidFill>
                  <a:srgbClr val="000F46"/>
                </a:solidFill>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215" name="Google Shape;215;p121"/>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6" name="Google Shape;216;p121"/>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121"/>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18" name="Google Shape;218;p121"/>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9" name="Shape 219"/>
        <p:cNvGrpSpPr/>
        <p:nvPr/>
      </p:nvGrpSpPr>
      <p:grpSpPr>
        <a:xfrm>
          <a:off x="0" y="0"/>
          <a:ext cx="0" cy="0"/>
          <a:chOff x="0" y="0"/>
          <a:chExt cx="0" cy="0"/>
        </a:xfrm>
      </p:grpSpPr>
      <p:sp>
        <p:nvSpPr>
          <p:cNvPr id="220" name="Google Shape;220;p122"/>
          <p:cNvSpPr txBox="1"/>
          <p:nvPr>
            <p:ph type="title"/>
          </p:nvPr>
        </p:nvSpPr>
        <p:spPr>
          <a:xfrm>
            <a:off x="2900934" y="973836"/>
            <a:ext cx="5486400" cy="2441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F46"/>
              </a:buClr>
              <a:buSzPts val="4400"/>
              <a:buFont typeface="Corbel"/>
              <a:buNone/>
              <a:defRPr b="0" sz="4400">
                <a:solidFill>
                  <a:srgbClr val="000F4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1" name="Google Shape;221;p122"/>
          <p:cNvSpPr txBox="1"/>
          <p:nvPr>
            <p:ph idx="1" type="body"/>
          </p:nvPr>
        </p:nvSpPr>
        <p:spPr>
          <a:xfrm>
            <a:off x="2914650" y="3504438"/>
            <a:ext cx="5486400" cy="685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700"/>
              <a:buNone/>
              <a:defRPr sz="1700" cap="none">
                <a:solidFill>
                  <a:srgbClr val="595959"/>
                </a:solidFill>
              </a:defRPr>
            </a:lvl1pPr>
            <a:lvl2pPr indent="-228600" lvl="1" marL="914400" algn="l">
              <a:lnSpc>
                <a:spcPct val="90000"/>
              </a:lnSpc>
              <a:spcBef>
                <a:spcPts val="200"/>
              </a:spcBef>
              <a:spcAft>
                <a:spcPts val="0"/>
              </a:spcAft>
              <a:buSzPts val="1400"/>
              <a:buNone/>
              <a:defRPr sz="1400">
                <a:solidFill>
                  <a:srgbClr val="888888"/>
                </a:solidFill>
              </a:defRPr>
            </a:lvl2pPr>
            <a:lvl3pPr indent="-228600" lvl="2" marL="1371600" algn="l">
              <a:lnSpc>
                <a:spcPct val="90000"/>
              </a:lnSpc>
              <a:spcBef>
                <a:spcPts val="200"/>
              </a:spcBef>
              <a:spcAft>
                <a:spcPts val="0"/>
              </a:spcAft>
              <a:buSzPts val="1200"/>
              <a:buNone/>
              <a:defRPr sz="1200">
                <a:solidFill>
                  <a:srgbClr val="888888"/>
                </a:solidFill>
              </a:defRPr>
            </a:lvl3pPr>
            <a:lvl4pPr indent="-228600" lvl="3" marL="1828800" algn="l">
              <a:lnSpc>
                <a:spcPct val="90000"/>
              </a:lnSpc>
              <a:spcBef>
                <a:spcPts val="200"/>
              </a:spcBef>
              <a:spcAft>
                <a:spcPts val="0"/>
              </a:spcAft>
              <a:buSzPts val="1100"/>
              <a:buNone/>
              <a:defRPr sz="1100">
                <a:solidFill>
                  <a:srgbClr val="888888"/>
                </a:solidFill>
              </a:defRPr>
            </a:lvl4pPr>
            <a:lvl5pPr indent="-228600" lvl="4" marL="2286000" algn="l">
              <a:lnSpc>
                <a:spcPct val="90000"/>
              </a:lnSpc>
              <a:spcBef>
                <a:spcPts val="200"/>
              </a:spcBef>
              <a:spcAft>
                <a:spcPts val="0"/>
              </a:spcAft>
              <a:buSzPts val="1100"/>
              <a:buNone/>
              <a:defRPr sz="1100">
                <a:solidFill>
                  <a:srgbClr val="888888"/>
                </a:solidFill>
              </a:defRPr>
            </a:lvl5pPr>
            <a:lvl6pPr indent="-228600" lvl="5" marL="2743200" algn="l">
              <a:lnSpc>
                <a:spcPct val="90000"/>
              </a:lnSpc>
              <a:spcBef>
                <a:spcPts val="200"/>
              </a:spcBef>
              <a:spcAft>
                <a:spcPts val="0"/>
              </a:spcAft>
              <a:buSzPts val="1100"/>
              <a:buNone/>
              <a:defRPr sz="1100">
                <a:solidFill>
                  <a:srgbClr val="888888"/>
                </a:solidFill>
              </a:defRPr>
            </a:lvl6pPr>
            <a:lvl7pPr indent="-228600" lvl="6" marL="3200400" algn="l">
              <a:lnSpc>
                <a:spcPct val="90000"/>
              </a:lnSpc>
              <a:spcBef>
                <a:spcPts val="200"/>
              </a:spcBef>
              <a:spcAft>
                <a:spcPts val="0"/>
              </a:spcAft>
              <a:buSzPts val="1100"/>
              <a:buNone/>
              <a:defRPr sz="1100">
                <a:solidFill>
                  <a:srgbClr val="888888"/>
                </a:solidFill>
              </a:defRPr>
            </a:lvl7pPr>
            <a:lvl8pPr indent="-228600" lvl="7" marL="3657600" algn="l">
              <a:lnSpc>
                <a:spcPct val="90000"/>
              </a:lnSpc>
              <a:spcBef>
                <a:spcPts val="200"/>
              </a:spcBef>
              <a:spcAft>
                <a:spcPts val="0"/>
              </a:spcAft>
              <a:buSzPts val="1100"/>
              <a:buNone/>
              <a:defRPr sz="1100">
                <a:solidFill>
                  <a:srgbClr val="888888"/>
                </a:solidFill>
              </a:defRPr>
            </a:lvl8pPr>
            <a:lvl9pPr indent="-228600" lvl="8" marL="4114800" algn="l">
              <a:lnSpc>
                <a:spcPct val="90000"/>
              </a:lnSpc>
              <a:spcBef>
                <a:spcPts val="200"/>
              </a:spcBef>
              <a:spcAft>
                <a:spcPts val="200"/>
              </a:spcAft>
              <a:buSzPts val="1100"/>
              <a:buNone/>
              <a:defRPr sz="1100">
                <a:solidFill>
                  <a:srgbClr val="888888"/>
                </a:solidFill>
              </a:defRPr>
            </a:lvl9pPr>
          </a:lstStyle>
          <a:p/>
        </p:txBody>
      </p:sp>
      <p:sp>
        <p:nvSpPr>
          <p:cNvPr id="222" name="Google Shape;222;p12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3" name="Google Shape;223;p12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4" name="Google Shape;224;p12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25" name="Google Shape;225;p122"/>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6" name="Shape 226"/>
        <p:cNvGrpSpPr/>
        <p:nvPr/>
      </p:nvGrpSpPr>
      <p:grpSpPr>
        <a:xfrm>
          <a:off x="0" y="0"/>
          <a:ext cx="0" cy="0"/>
          <a:chOff x="0" y="0"/>
          <a:chExt cx="0" cy="0"/>
        </a:xfrm>
      </p:grpSpPr>
      <p:sp>
        <p:nvSpPr>
          <p:cNvPr id="227" name="Google Shape;227;p123"/>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123"/>
          <p:cNvSpPr txBox="1"/>
          <p:nvPr>
            <p:ph idx="1" type="body"/>
          </p:nvPr>
        </p:nvSpPr>
        <p:spPr>
          <a:xfrm>
            <a:off x="2900934" y="651510"/>
            <a:ext cx="26058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229" name="Google Shape;229;p123"/>
          <p:cNvSpPr txBox="1"/>
          <p:nvPr>
            <p:ph idx="2" type="body"/>
          </p:nvPr>
        </p:nvSpPr>
        <p:spPr>
          <a:xfrm>
            <a:off x="5863590" y="651510"/>
            <a:ext cx="26058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230" name="Google Shape;230;p12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12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2" name="Google Shape;232;p12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33" name="Google Shape;233;p123"/>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00"/>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100"/>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a:solidFill>
                  <a:srgbClr val="000F46"/>
                </a:solidFill>
              </a:defRPr>
            </a:lvl1pPr>
            <a:lvl2pPr indent="-317500" lvl="1" marL="914400" algn="l">
              <a:lnSpc>
                <a:spcPct val="90000"/>
              </a:lnSpc>
              <a:spcBef>
                <a:spcPts val="200"/>
              </a:spcBef>
              <a:spcAft>
                <a:spcPts val="0"/>
              </a:spcAft>
              <a:buSzPts val="1400"/>
              <a:buChar char="●"/>
              <a:defRPr>
                <a:solidFill>
                  <a:srgbClr val="000F46"/>
                </a:solidFill>
              </a:defRPr>
            </a:lvl2pPr>
            <a:lvl3pPr indent="-304800" lvl="2" marL="1371600" algn="l">
              <a:lnSpc>
                <a:spcPct val="90000"/>
              </a:lnSpc>
              <a:spcBef>
                <a:spcPts val="200"/>
              </a:spcBef>
              <a:spcAft>
                <a:spcPts val="0"/>
              </a:spcAft>
              <a:buSzPts val="1200"/>
              <a:buChar char="●"/>
              <a:defRPr>
                <a:solidFill>
                  <a:srgbClr val="000F46"/>
                </a:solidFill>
              </a:defRPr>
            </a:lvl3pPr>
            <a:lvl4pPr indent="-298450" lvl="3" marL="1828800" algn="l">
              <a:lnSpc>
                <a:spcPct val="90000"/>
              </a:lnSpc>
              <a:spcBef>
                <a:spcPts val="200"/>
              </a:spcBef>
              <a:spcAft>
                <a:spcPts val="0"/>
              </a:spcAft>
              <a:buSzPts val="1100"/>
              <a:buChar char="●"/>
              <a:defRPr>
                <a:solidFill>
                  <a:srgbClr val="000F46"/>
                </a:solidFill>
              </a:defRPr>
            </a:lvl4pPr>
            <a:lvl5pPr indent="-298450" lvl="4" marL="2286000" algn="l">
              <a:lnSpc>
                <a:spcPct val="90000"/>
              </a:lnSpc>
              <a:spcBef>
                <a:spcPts val="200"/>
              </a:spcBef>
              <a:spcAft>
                <a:spcPts val="0"/>
              </a:spcAft>
              <a:buSzPts val="1100"/>
              <a:buChar char="●"/>
              <a:defRPr>
                <a:solidFill>
                  <a:srgbClr val="000F46"/>
                </a:solidFill>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31" name="Google Shape;31;p100"/>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00"/>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100"/>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4" name="Google Shape;34;p100"/>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4" name="Shape 234"/>
        <p:cNvGrpSpPr/>
        <p:nvPr/>
      </p:nvGrpSpPr>
      <p:grpSpPr>
        <a:xfrm>
          <a:off x="0" y="0"/>
          <a:ext cx="0" cy="0"/>
          <a:chOff x="0" y="0"/>
          <a:chExt cx="0" cy="0"/>
        </a:xfrm>
      </p:grpSpPr>
      <p:sp>
        <p:nvSpPr>
          <p:cNvPr id="235" name="Google Shape;235;p124"/>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6" name="Google Shape;236;p124"/>
          <p:cNvSpPr txBox="1"/>
          <p:nvPr>
            <p:ph idx="1" type="body"/>
          </p:nvPr>
        </p:nvSpPr>
        <p:spPr>
          <a:xfrm>
            <a:off x="2900934" y="767690"/>
            <a:ext cx="2605800" cy="6057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237" name="Google Shape;237;p124"/>
          <p:cNvSpPr txBox="1"/>
          <p:nvPr>
            <p:ph idx="2" type="body"/>
          </p:nvPr>
        </p:nvSpPr>
        <p:spPr>
          <a:xfrm>
            <a:off x="2900934"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238" name="Google Shape;238;p124"/>
          <p:cNvSpPr txBox="1"/>
          <p:nvPr>
            <p:ph idx="3" type="body"/>
          </p:nvPr>
        </p:nvSpPr>
        <p:spPr>
          <a:xfrm>
            <a:off x="5863847" y="767690"/>
            <a:ext cx="2605800" cy="6099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239" name="Google Shape;239;p124"/>
          <p:cNvSpPr txBox="1"/>
          <p:nvPr>
            <p:ph idx="4" type="body"/>
          </p:nvPr>
        </p:nvSpPr>
        <p:spPr>
          <a:xfrm>
            <a:off x="5863847"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240" name="Google Shape;240;p124"/>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1" name="Google Shape;241;p12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2" name="Google Shape;242;p12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43" name="Google Shape;243;p124"/>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4" name="Shape 244"/>
        <p:cNvGrpSpPr/>
        <p:nvPr/>
      </p:nvGrpSpPr>
      <p:grpSpPr>
        <a:xfrm>
          <a:off x="0" y="0"/>
          <a:ext cx="0" cy="0"/>
          <a:chOff x="0" y="0"/>
          <a:chExt cx="0" cy="0"/>
        </a:xfrm>
      </p:grpSpPr>
      <p:sp>
        <p:nvSpPr>
          <p:cNvPr id="245" name="Google Shape;245;p125"/>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6" name="Google Shape;246;p125"/>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7" name="Google Shape;247;p125"/>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8" name="Google Shape;248;p12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49" name="Google Shape;249;p125"/>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50" name="Shape 250"/>
        <p:cNvGrpSpPr/>
        <p:nvPr/>
      </p:nvGrpSpPr>
      <p:grpSpPr>
        <a:xfrm>
          <a:off x="0" y="0"/>
          <a:ext cx="0" cy="0"/>
          <a:chOff x="0" y="0"/>
          <a:chExt cx="0" cy="0"/>
        </a:xfrm>
      </p:grpSpPr>
      <p:sp>
        <p:nvSpPr>
          <p:cNvPr id="251" name="Google Shape;251;p126"/>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2" name="Google Shape;252;p126"/>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3" name="Google Shape;253;p126"/>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54" name="Google Shape;254;p126"/>
          <p:cNvPicPr preferRelativeResize="0"/>
          <p:nvPr/>
        </p:nvPicPr>
        <p:blipFill rotWithShape="1">
          <a:blip r:embed="rId2">
            <a:alphaModFix/>
          </a:blip>
          <a:srcRect b="0" l="0" r="0" t="0"/>
          <a:stretch/>
        </p:blipFill>
        <p:spPr>
          <a:xfrm>
            <a:off x="20204" y="5030907"/>
            <a:ext cx="9144000" cy="129439"/>
          </a:xfrm>
          <a:prstGeom prst="rect">
            <a:avLst/>
          </a:prstGeom>
          <a:noFill/>
          <a:ln>
            <a:noFill/>
          </a:ln>
        </p:spPr>
      </p:pic>
      <p:sp>
        <p:nvSpPr>
          <p:cNvPr id="255" name="Google Shape;255;p126"/>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26"/>
          <p:cNvSpPr/>
          <p:nvPr/>
        </p:nvSpPr>
        <p:spPr>
          <a:xfrm>
            <a:off x="1" y="569214"/>
            <a:ext cx="2880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7" name="Shape 257"/>
        <p:cNvGrpSpPr/>
        <p:nvPr/>
      </p:nvGrpSpPr>
      <p:grpSpPr>
        <a:xfrm>
          <a:off x="0" y="0"/>
          <a:ext cx="0" cy="0"/>
          <a:chOff x="0" y="0"/>
          <a:chExt cx="0" cy="0"/>
        </a:xfrm>
      </p:grpSpPr>
      <p:sp>
        <p:nvSpPr>
          <p:cNvPr id="258" name="Google Shape;258;p127"/>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9" name="Google Shape;259;p127"/>
          <p:cNvSpPr txBox="1"/>
          <p:nvPr>
            <p:ph idx="1" type="body"/>
          </p:nvPr>
        </p:nvSpPr>
        <p:spPr>
          <a:xfrm>
            <a:off x="2900934" y="651510"/>
            <a:ext cx="54864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260" name="Google Shape;260;p127"/>
          <p:cNvSpPr txBox="1"/>
          <p:nvPr>
            <p:ph idx="2" type="body"/>
          </p:nvPr>
        </p:nvSpPr>
        <p:spPr>
          <a:xfrm>
            <a:off x="192024" y="2620632"/>
            <a:ext cx="2126100" cy="17415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261" name="Google Shape;261;p127"/>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2" name="Google Shape;262;p127"/>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3" name="Google Shape;263;p127"/>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64" name="Google Shape;264;p127"/>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5" name="Shape 265"/>
        <p:cNvGrpSpPr/>
        <p:nvPr/>
      </p:nvGrpSpPr>
      <p:grpSpPr>
        <a:xfrm>
          <a:off x="0" y="0"/>
          <a:ext cx="0" cy="0"/>
          <a:chOff x="0" y="0"/>
          <a:chExt cx="0" cy="0"/>
        </a:xfrm>
      </p:grpSpPr>
      <p:sp>
        <p:nvSpPr>
          <p:cNvPr id="266" name="Google Shape;266;p128"/>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7" name="Google Shape;267;p128"/>
          <p:cNvSpPr/>
          <p:nvPr>
            <p:ph idx="2" type="pic"/>
          </p:nvPr>
        </p:nvSpPr>
        <p:spPr>
          <a:xfrm>
            <a:off x="2677983" y="575564"/>
            <a:ext cx="6086400" cy="3998100"/>
          </a:xfrm>
          <a:prstGeom prst="rect">
            <a:avLst/>
          </a:prstGeom>
          <a:solidFill>
            <a:srgbClr val="BFBFBF"/>
          </a:solidFill>
          <a:ln>
            <a:noFill/>
          </a:ln>
        </p:spPr>
      </p:sp>
      <p:sp>
        <p:nvSpPr>
          <p:cNvPr id="268" name="Google Shape;268;p128"/>
          <p:cNvSpPr txBox="1"/>
          <p:nvPr>
            <p:ph idx="1" type="body"/>
          </p:nvPr>
        </p:nvSpPr>
        <p:spPr>
          <a:xfrm>
            <a:off x="192024" y="2619756"/>
            <a:ext cx="2126100" cy="1741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269" name="Google Shape;269;p128"/>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0" name="Google Shape;270;p128"/>
          <p:cNvSpPr txBox="1"/>
          <p:nvPr>
            <p:ph idx="11" type="ftr"/>
          </p:nvPr>
        </p:nvSpPr>
        <p:spPr>
          <a:xfrm>
            <a:off x="2624326"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1" name="Google Shape;271;p128"/>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72" name="Google Shape;272;p128"/>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3" name="Shape 273"/>
        <p:cNvGrpSpPr/>
        <p:nvPr/>
      </p:nvGrpSpPr>
      <p:grpSpPr>
        <a:xfrm>
          <a:off x="0" y="0"/>
          <a:ext cx="0" cy="0"/>
          <a:chOff x="0" y="0"/>
          <a:chExt cx="0" cy="0"/>
        </a:xfrm>
      </p:grpSpPr>
      <p:sp>
        <p:nvSpPr>
          <p:cNvPr id="274" name="Google Shape;274;p129"/>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5" name="Google Shape;275;p129"/>
          <p:cNvSpPr txBox="1"/>
          <p:nvPr>
            <p:ph idx="1" type="body"/>
          </p:nvPr>
        </p:nvSpPr>
        <p:spPr>
          <a:xfrm rot="5400000">
            <a:off x="3724851" y="-174819"/>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276" name="Google Shape;276;p12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7" name="Google Shape;277;p12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8" name="Google Shape;278;p12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79" name="Google Shape;279;p129"/>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0" name="Shape 280"/>
        <p:cNvGrpSpPr/>
        <p:nvPr/>
      </p:nvGrpSpPr>
      <p:grpSpPr>
        <a:xfrm>
          <a:off x="0" y="0"/>
          <a:ext cx="0" cy="0"/>
          <a:chOff x="0" y="0"/>
          <a:chExt cx="0" cy="0"/>
        </a:xfrm>
      </p:grpSpPr>
      <p:sp>
        <p:nvSpPr>
          <p:cNvPr id="281" name="Google Shape;281;p130"/>
          <p:cNvSpPr txBox="1"/>
          <p:nvPr>
            <p:ph type="title"/>
          </p:nvPr>
        </p:nvSpPr>
        <p:spPr>
          <a:xfrm rot="5400000">
            <a:off x="-514350" y="1543200"/>
            <a:ext cx="3714900" cy="2114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2" name="Google Shape;282;p130"/>
          <p:cNvSpPr txBox="1"/>
          <p:nvPr>
            <p:ph idx="1" type="body"/>
          </p:nvPr>
        </p:nvSpPr>
        <p:spPr>
          <a:xfrm rot="5400000">
            <a:off x="3723834" y="-171390"/>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283" name="Google Shape;283;p130"/>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4" name="Google Shape;284;p130"/>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5" name="Google Shape;285;p130"/>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86" name="Google Shape;286;p130"/>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87" name="Shape 287"/>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297" name="Shape 297"/>
        <p:cNvGrpSpPr/>
        <p:nvPr/>
      </p:nvGrpSpPr>
      <p:grpSpPr>
        <a:xfrm>
          <a:off x="0" y="0"/>
          <a:ext cx="0" cy="0"/>
          <a:chOff x="0" y="0"/>
          <a:chExt cx="0" cy="0"/>
        </a:xfrm>
      </p:grpSpPr>
      <p:sp>
        <p:nvSpPr>
          <p:cNvPr id="298" name="Google Shape;298;p87"/>
          <p:cNvSpPr txBox="1"/>
          <p:nvPr>
            <p:ph idx="1" type="body"/>
          </p:nvPr>
        </p:nvSpPr>
        <p:spPr>
          <a:xfrm>
            <a:off x="365128" y="1289051"/>
            <a:ext cx="8329613" cy="3389313"/>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600"/>
              </a:spcBef>
              <a:spcAft>
                <a:spcPts val="0"/>
              </a:spcAft>
              <a:buSzPts val="1867"/>
              <a:buChar char="●"/>
              <a:defRPr b="0" sz="1400"/>
            </a:lvl1pPr>
            <a:lvl2pPr indent="-338645" lvl="1" marL="914400" algn="l">
              <a:lnSpc>
                <a:spcPct val="90000"/>
              </a:lnSpc>
              <a:spcBef>
                <a:spcPts val="600"/>
              </a:spcBef>
              <a:spcAft>
                <a:spcPts val="0"/>
              </a:spcAft>
              <a:buClr>
                <a:srgbClr val="6C8C1A"/>
              </a:buClr>
              <a:buSzPts val="1733"/>
              <a:buFont typeface="Noto Sans Symbols"/>
              <a:buChar char="▪"/>
              <a:defRPr sz="1300"/>
            </a:lvl2pPr>
            <a:lvl3pPr indent="-330200" lvl="2" marL="1371600" algn="l">
              <a:lnSpc>
                <a:spcPct val="90000"/>
              </a:lnSpc>
              <a:spcBef>
                <a:spcPts val="600"/>
              </a:spcBef>
              <a:spcAft>
                <a:spcPts val="0"/>
              </a:spcAft>
              <a:buClr>
                <a:srgbClr val="3086AB"/>
              </a:buClr>
              <a:buSzPts val="1600"/>
              <a:buFont typeface="Arial"/>
              <a:buChar char="•"/>
              <a:defRPr sz="1200"/>
            </a:lvl3pPr>
            <a:lvl4pPr indent="-317500" lvl="3" marL="1828800" algn="l">
              <a:lnSpc>
                <a:spcPct val="90000"/>
              </a:lnSpc>
              <a:spcBef>
                <a:spcPts val="600"/>
              </a:spcBef>
              <a:spcAft>
                <a:spcPts val="0"/>
              </a:spcAft>
              <a:buSzPts val="1400"/>
              <a:buFont typeface="Arial"/>
              <a:buChar char="-"/>
              <a:defRPr/>
            </a:lvl4pPr>
            <a:lvl5pPr indent="-317500" lvl="4" marL="2286000" algn="l">
              <a:lnSpc>
                <a:spcPct val="90000"/>
              </a:lnSpc>
              <a:spcBef>
                <a:spcPts val="600"/>
              </a:spcBef>
              <a:spcAft>
                <a:spcPts val="0"/>
              </a:spcAft>
              <a:buSzPts val="14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299" name="Google Shape;299;p87"/>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87"/>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301" name="Google Shape;301;p87"/>
          <p:cNvSpPr txBox="1"/>
          <p:nvPr>
            <p:ph type="title"/>
          </p:nvPr>
        </p:nvSpPr>
        <p:spPr>
          <a:xfrm>
            <a:off x="365128" y="484697"/>
            <a:ext cx="8329613" cy="523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2" name="Shape 302"/>
        <p:cNvGrpSpPr/>
        <p:nvPr/>
      </p:nvGrpSpPr>
      <p:grpSpPr>
        <a:xfrm>
          <a:off x="0" y="0"/>
          <a:ext cx="0" cy="0"/>
          <a:chOff x="0" y="0"/>
          <a:chExt cx="0" cy="0"/>
        </a:xfrm>
      </p:grpSpPr>
      <p:sp>
        <p:nvSpPr>
          <p:cNvPr id="303" name="Google Shape;303;p151"/>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151"/>
          <p:cNvSpPr txBox="1"/>
          <p:nvPr>
            <p:ph idx="1" type="body"/>
          </p:nvPr>
        </p:nvSpPr>
        <p:spPr>
          <a:xfrm>
            <a:off x="2901951" y="648081"/>
            <a:ext cx="548640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a:solidFill>
                  <a:srgbClr val="000F46"/>
                </a:solidFill>
              </a:defRPr>
            </a:lvl1pPr>
            <a:lvl2pPr indent="-342900" lvl="1" marL="914400" algn="l">
              <a:lnSpc>
                <a:spcPct val="90000"/>
              </a:lnSpc>
              <a:spcBef>
                <a:spcPts val="188"/>
              </a:spcBef>
              <a:spcAft>
                <a:spcPts val="0"/>
              </a:spcAft>
              <a:buSzPts val="1800"/>
              <a:buChar char="●"/>
              <a:defRPr>
                <a:solidFill>
                  <a:srgbClr val="000F46"/>
                </a:solidFill>
              </a:defRPr>
            </a:lvl2pPr>
            <a:lvl3pPr indent="-330200" lvl="2" marL="1371600" algn="l">
              <a:lnSpc>
                <a:spcPct val="90000"/>
              </a:lnSpc>
              <a:spcBef>
                <a:spcPts val="188"/>
              </a:spcBef>
              <a:spcAft>
                <a:spcPts val="0"/>
              </a:spcAft>
              <a:buSzPts val="1600"/>
              <a:buChar char="●"/>
              <a:defRPr>
                <a:solidFill>
                  <a:srgbClr val="000F46"/>
                </a:solidFill>
              </a:defRPr>
            </a:lvl3pPr>
            <a:lvl4pPr indent="-317500" lvl="3" marL="1828800" algn="l">
              <a:lnSpc>
                <a:spcPct val="90000"/>
              </a:lnSpc>
              <a:spcBef>
                <a:spcPts val="188"/>
              </a:spcBef>
              <a:spcAft>
                <a:spcPts val="0"/>
              </a:spcAft>
              <a:buSzPts val="1400"/>
              <a:buChar char="●"/>
              <a:defRPr>
                <a:solidFill>
                  <a:srgbClr val="000F46"/>
                </a:solidFill>
              </a:defRPr>
            </a:lvl4pPr>
            <a:lvl5pPr indent="-317500" lvl="4" marL="2286000" algn="l">
              <a:lnSpc>
                <a:spcPct val="90000"/>
              </a:lnSpc>
              <a:spcBef>
                <a:spcPts val="188"/>
              </a:spcBef>
              <a:spcAft>
                <a:spcPts val="0"/>
              </a:spcAft>
              <a:buSzPts val="1400"/>
              <a:buChar char="●"/>
              <a:defRPr>
                <a:solidFill>
                  <a:srgbClr val="000F46"/>
                </a:solidFill>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305" name="Google Shape;305;p151"/>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151"/>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151"/>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08" name="Google Shape;308;p151"/>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01"/>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101"/>
          <p:cNvSpPr txBox="1"/>
          <p:nvPr>
            <p:ph idx="1" type="body"/>
          </p:nvPr>
        </p:nvSpPr>
        <p:spPr>
          <a:xfrm>
            <a:off x="2900934" y="651510"/>
            <a:ext cx="26058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38" name="Google Shape;38;p101"/>
          <p:cNvSpPr txBox="1"/>
          <p:nvPr>
            <p:ph idx="2" type="body"/>
          </p:nvPr>
        </p:nvSpPr>
        <p:spPr>
          <a:xfrm>
            <a:off x="5863590" y="651510"/>
            <a:ext cx="26058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39" name="Google Shape;39;p101"/>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101"/>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101"/>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42" name="Google Shape;42;p101"/>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9" name="Shape 309"/>
        <p:cNvGrpSpPr/>
        <p:nvPr/>
      </p:nvGrpSpPr>
      <p:grpSpPr>
        <a:xfrm>
          <a:off x="0" y="0"/>
          <a:ext cx="0" cy="0"/>
          <a:chOff x="0" y="0"/>
          <a:chExt cx="0" cy="0"/>
        </a:xfrm>
      </p:grpSpPr>
      <p:sp>
        <p:nvSpPr>
          <p:cNvPr id="310" name="Google Shape;310;p152"/>
          <p:cNvSpPr txBox="1"/>
          <p:nvPr>
            <p:ph type="title"/>
          </p:nvPr>
        </p:nvSpPr>
        <p:spPr>
          <a:xfrm>
            <a:off x="2900934" y="973836"/>
            <a:ext cx="5486400" cy="24414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4425">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52"/>
          <p:cNvSpPr txBox="1"/>
          <p:nvPr>
            <p:ph idx="1" type="body"/>
          </p:nvPr>
        </p:nvSpPr>
        <p:spPr>
          <a:xfrm>
            <a:off x="2914650" y="3504438"/>
            <a:ext cx="5486400" cy="685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2200"/>
              <a:buNone/>
              <a:defRPr sz="1650" cap="none">
                <a:solidFill>
                  <a:srgbClr val="595959"/>
                </a:solidFill>
              </a:defRPr>
            </a:lvl1pPr>
            <a:lvl2pPr indent="-228600" lvl="1" marL="914400" algn="l">
              <a:lnSpc>
                <a:spcPct val="90000"/>
              </a:lnSpc>
              <a:spcBef>
                <a:spcPts val="188"/>
              </a:spcBef>
              <a:spcAft>
                <a:spcPts val="0"/>
              </a:spcAft>
              <a:buSzPts val="1800"/>
              <a:buNone/>
              <a:defRPr sz="1350">
                <a:solidFill>
                  <a:srgbClr val="888888"/>
                </a:solidFill>
              </a:defRPr>
            </a:lvl2pPr>
            <a:lvl3pPr indent="-228600" lvl="2" marL="1371600" algn="l">
              <a:lnSpc>
                <a:spcPct val="90000"/>
              </a:lnSpc>
              <a:spcBef>
                <a:spcPts val="188"/>
              </a:spcBef>
              <a:spcAft>
                <a:spcPts val="0"/>
              </a:spcAft>
              <a:buSzPts val="1600"/>
              <a:buNone/>
              <a:defRPr sz="1200">
                <a:solidFill>
                  <a:srgbClr val="888888"/>
                </a:solidFill>
              </a:defRPr>
            </a:lvl3pPr>
            <a:lvl4pPr indent="-228600" lvl="3" marL="1828800" algn="l">
              <a:lnSpc>
                <a:spcPct val="90000"/>
              </a:lnSpc>
              <a:spcBef>
                <a:spcPts val="188"/>
              </a:spcBef>
              <a:spcAft>
                <a:spcPts val="0"/>
              </a:spcAft>
              <a:buSzPts val="1400"/>
              <a:buNone/>
              <a:defRPr sz="1050">
                <a:solidFill>
                  <a:srgbClr val="888888"/>
                </a:solidFill>
              </a:defRPr>
            </a:lvl4pPr>
            <a:lvl5pPr indent="-228600" lvl="4" marL="2286000" algn="l">
              <a:lnSpc>
                <a:spcPct val="90000"/>
              </a:lnSpc>
              <a:spcBef>
                <a:spcPts val="188"/>
              </a:spcBef>
              <a:spcAft>
                <a:spcPts val="0"/>
              </a:spcAft>
              <a:buSzPts val="1400"/>
              <a:buNone/>
              <a:defRPr sz="1050">
                <a:solidFill>
                  <a:srgbClr val="888888"/>
                </a:solidFill>
              </a:defRPr>
            </a:lvl5pPr>
            <a:lvl6pPr indent="-228600" lvl="5" marL="2743200" algn="l">
              <a:lnSpc>
                <a:spcPct val="90000"/>
              </a:lnSpc>
              <a:spcBef>
                <a:spcPts val="188"/>
              </a:spcBef>
              <a:spcAft>
                <a:spcPts val="0"/>
              </a:spcAft>
              <a:buSzPts val="1400"/>
              <a:buNone/>
              <a:defRPr sz="1050">
                <a:solidFill>
                  <a:srgbClr val="888888"/>
                </a:solidFill>
              </a:defRPr>
            </a:lvl6pPr>
            <a:lvl7pPr indent="-228600" lvl="6" marL="3200400" algn="l">
              <a:lnSpc>
                <a:spcPct val="90000"/>
              </a:lnSpc>
              <a:spcBef>
                <a:spcPts val="188"/>
              </a:spcBef>
              <a:spcAft>
                <a:spcPts val="0"/>
              </a:spcAft>
              <a:buSzPts val="1400"/>
              <a:buNone/>
              <a:defRPr sz="1050">
                <a:solidFill>
                  <a:srgbClr val="888888"/>
                </a:solidFill>
              </a:defRPr>
            </a:lvl7pPr>
            <a:lvl8pPr indent="-228600" lvl="7" marL="3657600" algn="l">
              <a:lnSpc>
                <a:spcPct val="90000"/>
              </a:lnSpc>
              <a:spcBef>
                <a:spcPts val="188"/>
              </a:spcBef>
              <a:spcAft>
                <a:spcPts val="0"/>
              </a:spcAft>
              <a:buSzPts val="1400"/>
              <a:buNone/>
              <a:defRPr sz="1050">
                <a:solidFill>
                  <a:srgbClr val="888888"/>
                </a:solidFill>
              </a:defRPr>
            </a:lvl8pPr>
            <a:lvl9pPr indent="-228600" lvl="8" marL="4114800" algn="l">
              <a:lnSpc>
                <a:spcPct val="90000"/>
              </a:lnSpc>
              <a:spcBef>
                <a:spcPts val="188"/>
              </a:spcBef>
              <a:spcAft>
                <a:spcPts val="188"/>
              </a:spcAft>
              <a:buSzPts val="1400"/>
              <a:buNone/>
              <a:defRPr sz="1050">
                <a:solidFill>
                  <a:srgbClr val="888888"/>
                </a:solidFill>
              </a:defRPr>
            </a:lvl9pPr>
          </a:lstStyle>
          <a:p/>
        </p:txBody>
      </p:sp>
      <p:sp>
        <p:nvSpPr>
          <p:cNvPr id="312" name="Google Shape;312;p152"/>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152"/>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152"/>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15" name="Google Shape;315;p152"/>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6" name="Shape 316"/>
        <p:cNvGrpSpPr/>
        <p:nvPr/>
      </p:nvGrpSpPr>
      <p:grpSpPr>
        <a:xfrm>
          <a:off x="0" y="0"/>
          <a:ext cx="0" cy="0"/>
          <a:chOff x="0" y="0"/>
          <a:chExt cx="0" cy="0"/>
        </a:xfrm>
      </p:grpSpPr>
      <p:sp>
        <p:nvSpPr>
          <p:cNvPr id="317" name="Google Shape;317;p153"/>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153"/>
          <p:cNvSpPr txBox="1"/>
          <p:nvPr>
            <p:ph idx="1" type="body"/>
          </p:nvPr>
        </p:nvSpPr>
        <p:spPr>
          <a:xfrm>
            <a:off x="2900934" y="651510"/>
            <a:ext cx="260604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319" name="Google Shape;319;p153"/>
          <p:cNvSpPr txBox="1"/>
          <p:nvPr>
            <p:ph idx="2" type="body"/>
          </p:nvPr>
        </p:nvSpPr>
        <p:spPr>
          <a:xfrm>
            <a:off x="5863590" y="651510"/>
            <a:ext cx="260604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320" name="Google Shape;320;p153"/>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153"/>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153"/>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23" name="Google Shape;323;p153"/>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4" name="Shape 324"/>
        <p:cNvGrpSpPr/>
        <p:nvPr/>
      </p:nvGrpSpPr>
      <p:grpSpPr>
        <a:xfrm>
          <a:off x="0" y="0"/>
          <a:ext cx="0" cy="0"/>
          <a:chOff x="0" y="0"/>
          <a:chExt cx="0" cy="0"/>
        </a:xfrm>
      </p:grpSpPr>
      <p:sp>
        <p:nvSpPr>
          <p:cNvPr id="325" name="Google Shape;325;p154"/>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154"/>
          <p:cNvSpPr txBox="1"/>
          <p:nvPr>
            <p:ph idx="1" type="body"/>
          </p:nvPr>
        </p:nvSpPr>
        <p:spPr>
          <a:xfrm>
            <a:off x="2900934" y="767690"/>
            <a:ext cx="2606040" cy="60579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1500">
                <a:solidFill>
                  <a:srgbClr val="595959"/>
                </a:solidFill>
              </a:defRPr>
            </a:lvl1pPr>
            <a:lvl2pPr indent="-228600" lvl="1" marL="914400" algn="l">
              <a:lnSpc>
                <a:spcPct val="90000"/>
              </a:lnSpc>
              <a:spcBef>
                <a:spcPts val="188"/>
              </a:spcBef>
              <a:spcAft>
                <a:spcPts val="0"/>
              </a:spcAft>
              <a:buSzPts val="2000"/>
              <a:buNone/>
              <a:defRPr b="1" sz="1500"/>
            </a:lvl2pPr>
            <a:lvl3pPr indent="-228600" lvl="2" marL="1371600" algn="l">
              <a:lnSpc>
                <a:spcPct val="90000"/>
              </a:lnSpc>
              <a:spcBef>
                <a:spcPts val="188"/>
              </a:spcBef>
              <a:spcAft>
                <a:spcPts val="0"/>
              </a:spcAft>
              <a:buSzPts val="1800"/>
              <a:buNone/>
              <a:defRPr b="1" sz="1350"/>
            </a:lvl3pPr>
            <a:lvl4pPr indent="-228600" lvl="3" marL="1828800" algn="l">
              <a:lnSpc>
                <a:spcPct val="90000"/>
              </a:lnSpc>
              <a:spcBef>
                <a:spcPts val="188"/>
              </a:spcBef>
              <a:spcAft>
                <a:spcPts val="0"/>
              </a:spcAft>
              <a:buSzPts val="1600"/>
              <a:buNone/>
              <a:defRPr b="1" sz="1200"/>
            </a:lvl4pPr>
            <a:lvl5pPr indent="-228600" lvl="4" marL="2286000" algn="l">
              <a:lnSpc>
                <a:spcPct val="90000"/>
              </a:lnSpc>
              <a:spcBef>
                <a:spcPts val="188"/>
              </a:spcBef>
              <a:spcAft>
                <a:spcPts val="0"/>
              </a:spcAft>
              <a:buSzPts val="1600"/>
              <a:buNone/>
              <a:defRPr b="1" sz="1200"/>
            </a:lvl5pPr>
            <a:lvl6pPr indent="-228600" lvl="5" marL="2743200" algn="l">
              <a:lnSpc>
                <a:spcPct val="90000"/>
              </a:lnSpc>
              <a:spcBef>
                <a:spcPts val="188"/>
              </a:spcBef>
              <a:spcAft>
                <a:spcPts val="0"/>
              </a:spcAft>
              <a:buSzPts val="1600"/>
              <a:buNone/>
              <a:defRPr b="1" sz="1200"/>
            </a:lvl6pPr>
            <a:lvl7pPr indent="-228600" lvl="6" marL="3200400" algn="l">
              <a:lnSpc>
                <a:spcPct val="90000"/>
              </a:lnSpc>
              <a:spcBef>
                <a:spcPts val="188"/>
              </a:spcBef>
              <a:spcAft>
                <a:spcPts val="0"/>
              </a:spcAft>
              <a:buSzPts val="1600"/>
              <a:buNone/>
              <a:defRPr b="1" sz="1200"/>
            </a:lvl7pPr>
            <a:lvl8pPr indent="-228600" lvl="7" marL="3657600" algn="l">
              <a:lnSpc>
                <a:spcPct val="90000"/>
              </a:lnSpc>
              <a:spcBef>
                <a:spcPts val="188"/>
              </a:spcBef>
              <a:spcAft>
                <a:spcPts val="0"/>
              </a:spcAft>
              <a:buSzPts val="1600"/>
              <a:buNone/>
              <a:defRPr b="1" sz="1200"/>
            </a:lvl8pPr>
            <a:lvl9pPr indent="-228600" lvl="8" marL="4114800" algn="l">
              <a:lnSpc>
                <a:spcPct val="90000"/>
              </a:lnSpc>
              <a:spcBef>
                <a:spcPts val="188"/>
              </a:spcBef>
              <a:spcAft>
                <a:spcPts val="188"/>
              </a:spcAft>
              <a:buSzPts val="1600"/>
              <a:buNone/>
              <a:defRPr b="1" sz="1200"/>
            </a:lvl9pPr>
          </a:lstStyle>
          <a:p/>
        </p:txBody>
      </p:sp>
      <p:sp>
        <p:nvSpPr>
          <p:cNvPr id="327" name="Google Shape;327;p154"/>
          <p:cNvSpPr txBox="1"/>
          <p:nvPr>
            <p:ph idx="2" type="body"/>
          </p:nvPr>
        </p:nvSpPr>
        <p:spPr>
          <a:xfrm>
            <a:off x="2900934" y="1448202"/>
            <a:ext cx="2606040" cy="301752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328" name="Google Shape;328;p154"/>
          <p:cNvSpPr txBox="1"/>
          <p:nvPr>
            <p:ph idx="3" type="body"/>
          </p:nvPr>
        </p:nvSpPr>
        <p:spPr>
          <a:xfrm>
            <a:off x="5863847" y="767690"/>
            <a:ext cx="2606040" cy="6098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1500">
                <a:solidFill>
                  <a:srgbClr val="595959"/>
                </a:solidFill>
              </a:defRPr>
            </a:lvl1pPr>
            <a:lvl2pPr indent="-228600" lvl="1" marL="914400" algn="l">
              <a:lnSpc>
                <a:spcPct val="90000"/>
              </a:lnSpc>
              <a:spcBef>
                <a:spcPts val="188"/>
              </a:spcBef>
              <a:spcAft>
                <a:spcPts val="0"/>
              </a:spcAft>
              <a:buSzPts val="2000"/>
              <a:buNone/>
              <a:defRPr b="1" sz="1500"/>
            </a:lvl2pPr>
            <a:lvl3pPr indent="-228600" lvl="2" marL="1371600" algn="l">
              <a:lnSpc>
                <a:spcPct val="90000"/>
              </a:lnSpc>
              <a:spcBef>
                <a:spcPts val="188"/>
              </a:spcBef>
              <a:spcAft>
                <a:spcPts val="0"/>
              </a:spcAft>
              <a:buSzPts val="1800"/>
              <a:buNone/>
              <a:defRPr b="1" sz="1350"/>
            </a:lvl3pPr>
            <a:lvl4pPr indent="-228600" lvl="3" marL="1828800" algn="l">
              <a:lnSpc>
                <a:spcPct val="90000"/>
              </a:lnSpc>
              <a:spcBef>
                <a:spcPts val="188"/>
              </a:spcBef>
              <a:spcAft>
                <a:spcPts val="0"/>
              </a:spcAft>
              <a:buSzPts val="1600"/>
              <a:buNone/>
              <a:defRPr b="1" sz="1200"/>
            </a:lvl4pPr>
            <a:lvl5pPr indent="-228600" lvl="4" marL="2286000" algn="l">
              <a:lnSpc>
                <a:spcPct val="90000"/>
              </a:lnSpc>
              <a:spcBef>
                <a:spcPts val="188"/>
              </a:spcBef>
              <a:spcAft>
                <a:spcPts val="0"/>
              </a:spcAft>
              <a:buSzPts val="1600"/>
              <a:buNone/>
              <a:defRPr b="1" sz="1200"/>
            </a:lvl5pPr>
            <a:lvl6pPr indent="-228600" lvl="5" marL="2743200" algn="l">
              <a:lnSpc>
                <a:spcPct val="90000"/>
              </a:lnSpc>
              <a:spcBef>
                <a:spcPts val="188"/>
              </a:spcBef>
              <a:spcAft>
                <a:spcPts val="0"/>
              </a:spcAft>
              <a:buSzPts val="1600"/>
              <a:buNone/>
              <a:defRPr b="1" sz="1200"/>
            </a:lvl6pPr>
            <a:lvl7pPr indent="-228600" lvl="6" marL="3200400" algn="l">
              <a:lnSpc>
                <a:spcPct val="90000"/>
              </a:lnSpc>
              <a:spcBef>
                <a:spcPts val="188"/>
              </a:spcBef>
              <a:spcAft>
                <a:spcPts val="0"/>
              </a:spcAft>
              <a:buSzPts val="1600"/>
              <a:buNone/>
              <a:defRPr b="1" sz="1200"/>
            </a:lvl7pPr>
            <a:lvl8pPr indent="-228600" lvl="7" marL="3657600" algn="l">
              <a:lnSpc>
                <a:spcPct val="90000"/>
              </a:lnSpc>
              <a:spcBef>
                <a:spcPts val="188"/>
              </a:spcBef>
              <a:spcAft>
                <a:spcPts val="0"/>
              </a:spcAft>
              <a:buSzPts val="1600"/>
              <a:buNone/>
              <a:defRPr b="1" sz="1200"/>
            </a:lvl8pPr>
            <a:lvl9pPr indent="-228600" lvl="8" marL="4114800" algn="l">
              <a:lnSpc>
                <a:spcPct val="90000"/>
              </a:lnSpc>
              <a:spcBef>
                <a:spcPts val="188"/>
              </a:spcBef>
              <a:spcAft>
                <a:spcPts val="188"/>
              </a:spcAft>
              <a:buSzPts val="1600"/>
              <a:buNone/>
              <a:defRPr b="1" sz="1200"/>
            </a:lvl9pPr>
          </a:lstStyle>
          <a:p/>
        </p:txBody>
      </p:sp>
      <p:sp>
        <p:nvSpPr>
          <p:cNvPr id="329" name="Google Shape;329;p154"/>
          <p:cNvSpPr txBox="1"/>
          <p:nvPr>
            <p:ph idx="4" type="body"/>
          </p:nvPr>
        </p:nvSpPr>
        <p:spPr>
          <a:xfrm>
            <a:off x="5863847" y="1448202"/>
            <a:ext cx="2606040" cy="301752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330" name="Google Shape;330;p154"/>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154"/>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154"/>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33" name="Google Shape;333;p154"/>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4" name="Shape 334"/>
        <p:cNvGrpSpPr/>
        <p:nvPr/>
      </p:nvGrpSpPr>
      <p:grpSpPr>
        <a:xfrm>
          <a:off x="0" y="0"/>
          <a:ext cx="0" cy="0"/>
          <a:chOff x="0" y="0"/>
          <a:chExt cx="0" cy="0"/>
        </a:xfrm>
      </p:grpSpPr>
      <p:sp>
        <p:nvSpPr>
          <p:cNvPr id="335" name="Google Shape;335;p155"/>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155"/>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155"/>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155"/>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39" name="Google Shape;339;p155"/>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40" name="Shape 340"/>
        <p:cNvGrpSpPr/>
        <p:nvPr/>
      </p:nvGrpSpPr>
      <p:grpSpPr>
        <a:xfrm>
          <a:off x="0" y="0"/>
          <a:ext cx="0" cy="0"/>
          <a:chOff x="0" y="0"/>
          <a:chExt cx="0" cy="0"/>
        </a:xfrm>
      </p:grpSpPr>
      <p:sp>
        <p:nvSpPr>
          <p:cNvPr id="341" name="Google Shape;341;p156"/>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156"/>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156"/>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44" name="Google Shape;344;p156"/>
          <p:cNvPicPr preferRelativeResize="0"/>
          <p:nvPr/>
        </p:nvPicPr>
        <p:blipFill rotWithShape="1">
          <a:blip r:embed="rId2">
            <a:alphaModFix/>
          </a:blip>
          <a:srcRect b="0" l="0" r="0" t="0"/>
          <a:stretch/>
        </p:blipFill>
        <p:spPr>
          <a:xfrm>
            <a:off x="20204" y="5030906"/>
            <a:ext cx="9144000" cy="129440"/>
          </a:xfrm>
          <a:prstGeom prst="rect">
            <a:avLst/>
          </a:prstGeom>
          <a:noFill/>
          <a:ln>
            <a:noFill/>
          </a:ln>
        </p:spPr>
      </p:pic>
      <p:sp>
        <p:nvSpPr>
          <p:cNvPr id="345" name="Google Shape;345;p156"/>
          <p:cNvSpPr/>
          <p:nvPr/>
        </p:nvSpPr>
        <p:spPr>
          <a:xfrm>
            <a:off x="8861898" y="569214"/>
            <a:ext cx="288036" cy="3998214"/>
          </a:xfrm>
          <a:prstGeom prst="rect">
            <a:avLst/>
          </a:prstGeom>
          <a:solidFill>
            <a:srgbClr val="000F46"/>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46" name="Google Shape;346;p156"/>
          <p:cNvSpPr/>
          <p:nvPr/>
        </p:nvSpPr>
        <p:spPr>
          <a:xfrm>
            <a:off x="1" y="569214"/>
            <a:ext cx="288036" cy="3998214"/>
          </a:xfrm>
          <a:prstGeom prst="rect">
            <a:avLst/>
          </a:prstGeom>
          <a:solidFill>
            <a:srgbClr val="FE7A10"/>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7" name="Shape 347"/>
        <p:cNvGrpSpPr/>
        <p:nvPr/>
      </p:nvGrpSpPr>
      <p:grpSpPr>
        <a:xfrm>
          <a:off x="0" y="0"/>
          <a:ext cx="0" cy="0"/>
          <a:chOff x="0" y="0"/>
          <a:chExt cx="0" cy="0"/>
        </a:xfrm>
      </p:grpSpPr>
      <p:sp>
        <p:nvSpPr>
          <p:cNvPr id="348" name="Google Shape;348;p157"/>
          <p:cNvSpPr txBox="1"/>
          <p:nvPr>
            <p:ph type="title"/>
          </p:nvPr>
        </p:nvSpPr>
        <p:spPr>
          <a:xfrm>
            <a:off x="192024" y="857250"/>
            <a:ext cx="2125980" cy="17830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157"/>
          <p:cNvSpPr txBox="1"/>
          <p:nvPr>
            <p:ph idx="1" type="body"/>
          </p:nvPr>
        </p:nvSpPr>
        <p:spPr>
          <a:xfrm>
            <a:off x="2900934" y="651510"/>
            <a:ext cx="548640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350" name="Google Shape;350;p157"/>
          <p:cNvSpPr txBox="1"/>
          <p:nvPr>
            <p:ph idx="2" type="body"/>
          </p:nvPr>
        </p:nvSpPr>
        <p:spPr>
          <a:xfrm>
            <a:off x="192024" y="2620632"/>
            <a:ext cx="2125980" cy="17414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SzPts val="1400"/>
              <a:buNone/>
              <a:defRPr sz="1050">
                <a:solidFill>
                  <a:srgbClr val="FFFFFF"/>
                </a:solidFill>
              </a:defRPr>
            </a:lvl1pPr>
            <a:lvl2pPr indent="-228600" lvl="1" marL="914400" algn="l">
              <a:lnSpc>
                <a:spcPct val="90000"/>
              </a:lnSpc>
              <a:spcBef>
                <a:spcPts val="188"/>
              </a:spcBef>
              <a:spcAft>
                <a:spcPts val="0"/>
              </a:spcAft>
              <a:buSzPts val="1200"/>
              <a:buNone/>
              <a:defRPr sz="900"/>
            </a:lvl2pPr>
            <a:lvl3pPr indent="-228600" lvl="2" marL="1371600" algn="l">
              <a:lnSpc>
                <a:spcPct val="90000"/>
              </a:lnSpc>
              <a:spcBef>
                <a:spcPts val="188"/>
              </a:spcBef>
              <a:spcAft>
                <a:spcPts val="0"/>
              </a:spcAft>
              <a:buSzPts val="1000"/>
              <a:buNone/>
              <a:defRPr sz="750"/>
            </a:lvl3pPr>
            <a:lvl4pPr indent="-228600" lvl="3" marL="1828800" algn="l">
              <a:lnSpc>
                <a:spcPct val="90000"/>
              </a:lnSpc>
              <a:spcBef>
                <a:spcPts val="188"/>
              </a:spcBef>
              <a:spcAft>
                <a:spcPts val="0"/>
              </a:spcAft>
              <a:buSzPts val="900"/>
              <a:buNone/>
              <a:defRPr sz="675"/>
            </a:lvl4pPr>
            <a:lvl5pPr indent="-228600" lvl="4" marL="2286000" algn="l">
              <a:lnSpc>
                <a:spcPct val="90000"/>
              </a:lnSpc>
              <a:spcBef>
                <a:spcPts val="188"/>
              </a:spcBef>
              <a:spcAft>
                <a:spcPts val="0"/>
              </a:spcAft>
              <a:buSzPts val="900"/>
              <a:buNone/>
              <a:defRPr sz="675"/>
            </a:lvl5pPr>
            <a:lvl6pPr indent="-228600" lvl="5" marL="2743200" algn="l">
              <a:lnSpc>
                <a:spcPct val="90000"/>
              </a:lnSpc>
              <a:spcBef>
                <a:spcPts val="188"/>
              </a:spcBef>
              <a:spcAft>
                <a:spcPts val="0"/>
              </a:spcAft>
              <a:buSzPts val="900"/>
              <a:buNone/>
              <a:defRPr sz="675"/>
            </a:lvl6pPr>
            <a:lvl7pPr indent="-228600" lvl="6" marL="3200400" algn="l">
              <a:lnSpc>
                <a:spcPct val="90000"/>
              </a:lnSpc>
              <a:spcBef>
                <a:spcPts val="188"/>
              </a:spcBef>
              <a:spcAft>
                <a:spcPts val="0"/>
              </a:spcAft>
              <a:buSzPts val="900"/>
              <a:buNone/>
              <a:defRPr sz="675"/>
            </a:lvl7pPr>
            <a:lvl8pPr indent="-228600" lvl="7" marL="3657600" algn="l">
              <a:lnSpc>
                <a:spcPct val="90000"/>
              </a:lnSpc>
              <a:spcBef>
                <a:spcPts val="188"/>
              </a:spcBef>
              <a:spcAft>
                <a:spcPts val="0"/>
              </a:spcAft>
              <a:buSzPts val="900"/>
              <a:buNone/>
              <a:defRPr sz="675"/>
            </a:lvl8pPr>
            <a:lvl9pPr indent="-228600" lvl="8" marL="4114800" algn="l">
              <a:lnSpc>
                <a:spcPct val="90000"/>
              </a:lnSpc>
              <a:spcBef>
                <a:spcPts val="188"/>
              </a:spcBef>
              <a:spcAft>
                <a:spcPts val="188"/>
              </a:spcAft>
              <a:buSzPts val="900"/>
              <a:buNone/>
              <a:defRPr sz="675"/>
            </a:lvl9pPr>
          </a:lstStyle>
          <a:p/>
        </p:txBody>
      </p:sp>
      <p:sp>
        <p:nvSpPr>
          <p:cNvPr id="351" name="Google Shape;351;p157"/>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157"/>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157"/>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54" name="Google Shape;354;p157"/>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5" name="Shape 355"/>
        <p:cNvGrpSpPr/>
        <p:nvPr/>
      </p:nvGrpSpPr>
      <p:grpSpPr>
        <a:xfrm>
          <a:off x="0" y="0"/>
          <a:ext cx="0" cy="0"/>
          <a:chOff x="0" y="0"/>
          <a:chExt cx="0" cy="0"/>
        </a:xfrm>
      </p:grpSpPr>
      <p:sp>
        <p:nvSpPr>
          <p:cNvPr id="356" name="Google Shape;356;p158"/>
          <p:cNvSpPr txBox="1"/>
          <p:nvPr>
            <p:ph type="title"/>
          </p:nvPr>
        </p:nvSpPr>
        <p:spPr>
          <a:xfrm>
            <a:off x="192024" y="857250"/>
            <a:ext cx="2125980" cy="17830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158"/>
          <p:cNvSpPr/>
          <p:nvPr>
            <p:ph idx="2" type="pic"/>
          </p:nvPr>
        </p:nvSpPr>
        <p:spPr>
          <a:xfrm>
            <a:off x="2677983" y="575564"/>
            <a:ext cx="6086423" cy="3998214"/>
          </a:xfrm>
          <a:prstGeom prst="rect">
            <a:avLst/>
          </a:prstGeom>
          <a:solidFill>
            <a:srgbClr val="BFBFBF"/>
          </a:solidFill>
          <a:ln>
            <a:noFill/>
          </a:ln>
        </p:spPr>
      </p:sp>
      <p:sp>
        <p:nvSpPr>
          <p:cNvPr id="358" name="Google Shape;358;p158"/>
          <p:cNvSpPr txBox="1"/>
          <p:nvPr>
            <p:ph idx="1" type="body"/>
          </p:nvPr>
        </p:nvSpPr>
        <p:spPr>
          <a:xfrm>
            <a:off x="192024" y="2619756"/>
            <a:ext cx="2125980" cy="174193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SzPts val="1400"/>
              <a:buNone/>
              <a:defRPr sz="1050">
                <a:solidFill>
                  <a:srgbClr val="FFFFFF"/>
                </a:solidFill>
              </a:defRPr>
            </a:lvl1pPr>
            <a:lvl2pPr indent="-228600" lvl="1" marL="914400" algn="l">
              <a:lnSpc>
                <a:spcPct val="90000"/>
              </a:lnSpc>
              <a:spcBef>
                <a:spcPts val="188"/>
              </a:spcBef>
              <a:spcAft>
                <a:spcPts val="0"/>
              </a:spcAft>
              <a:buSzPts val="1200"/>
              <a:buNone/>
              <a:defRPr sz="900"/>
            </a:lvl2pPr>
            <a:lvl3pPr indent="-228600" lvl="2" marL="1371600" algn="l">
              <a:lnSpc>
                <a:spcPct val="90000"/>
              </a:lnSpc>
              <a:spcBef>
                <a:spcPts val="188"/>
              </a:spcBef>
              <a:spcAft>
                <a:spcPts val="0"/>
              </a:spcAft>
              <a:buSzPts val="1000"/>
              <a:buNone/>
              <a:defRPr sz="750"/>
            </a:lvl3pPr>
            <a:lvl4pPr indent="-228600" lvl="3" marL="1828800" algn="l">
              <a:lnSpc>
                <a:spcPct val="90000"/>
              </a:lnSpc>
              <a:spcBef>
                <a:spcPts val="188"/>
              </a:spcBef>
              <a:spcAft>
                <a:spcPts val="0"/>
              </a:spcAft>
              <a:buSzPts val="900"/>
              <a:buNone/>
              <a:defRPr sz="675"/>
            </a:lvl4pPr>
            <a:lvl5pPr indent="-228600" lvl="4" marL="2286000" algn="l">
              <a:lnSpc>
                <a:spcPct val="90000"/>
              </a:lnSpc>
              <a:spcBef>
                <a:spcPts val="188"/>
              </a:spcBef>
              <a:spcAft>
                <a:spcPts val="0"/>
              </a:spcAft>
              <a:buSzPts val="900"/>
              <a:buNone/>
              <a:defRPr sz="675"/>
            </a:lvl5pPr>
            <a:lvl6pPr indent="-228600" lvl="5" marL="2743200" algn="l">
              <a:lnSpc>
                <a:spcPct val="90000"/>
              </a:lnSpc>
              <a:spcBef>
                <a:spcPts val="188"/>
              </a:spcBef>
              <a:spcAft>
                <a:spcPts val="0"/>
              </a:spcAft>
              <a:buSzPts val="900"/>
              <a:buNone/>
              <a:defRPr sz="675"/>
            </a:lvl6pPr>
            <a:lvl7pPr indent="-228600" lvl="6" marL="3200400" algn="l">
              <a:lnSpc>
                <a:spcPct val="90000"/>
              </a:lnSpc>
              <a:spcBef>
                <a:spcPts val="188"/>
              </a:spcBef>
              <a:spcAft>
                <a:spcPts val="0"/>
              </a:spcAft>
              <a:buSzPts val="900"/>
              <a:buNone/>
              <a:defRPr sz="675"/>
            </a:lvl7pPr>
            <a:lvl8pPr indent="-228600" lvl="7" marL="3657600" algn="l">
              <a:lnSpc>
                <a:spcPct val="90000"/>
              </a:lnSpc>
              <a:spcBef>
                <a:spcPts val="188"/>
              </a:spcBef>
              <a:spcAft>
                <a:spcPts val="0"/>
              </a:spcAft>
              <a:buSzPts val="900"/>
              <a:buNone/>
              <a:defRPr sz="675"/>
            </a:lvl8pPr>
            <a:lvl9pPr indent="-228600" lvl="8" marL="4114800" algn="l">
              <a:lnSpc>
                <a:spcPct val="90000"/>
              </a:lnSpc>
              <a:spcBef>
                <a:spcPts val="188"/>
              </a:spcBef>
              <a:spcAft>
                <a:spcPts val="188"/>
              </a:spcAft>
              <a:buSzPts val="900"/>
              <a:buNone/>
              <a:defRPr sz="675"/>
            </a:lvl9pPr>
          </a:lstStyle>
          <a:p/>
        </p:txBody>
      </p:sp>
      <p:sp>
        <p:nvSpPr>
          <p:cNvPr id="359" name="Google Shape;359;p158"/>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158"/>
          <p:cNvSpPr txBox="1"/>
          <p:nvPr>
            <p:ph idx="11" type="ftr"/>
          </p:nvPr>
        </p:nvSpPr>
        <p:spPr>
          <a:xfrm>
            <a:off x="2624326"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158"/>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62" name="Google Shape;362;p158"/>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3" name="Shape 363"/>
        <p:cNvGrpSpPr/>
        <p:nvPr/>
      </p:nvGrpSpPr>
      <p:grpSpPr>
        <a:xfrm>
          <a:off x="0" y="0"/>
          <a:ext cx="0" cy="0"/>
          <a:chOff x="0" y="0"/>
          <a:chExt cx="0" cy="0"/>
        </a:xfrm>
      </p:grpSpPr>
      <p:sp>
        <p:nvSpPr>
          <p:cNvPr id="364" name="Google Shape;364;p159"/>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159"/>
          <p:cNvSpPr txBox="1"/>
          <p:nvPr>
            <p:ph idx="1" type="body"/>
          </p:nvPr>
        </p:nvSpPr>
        <p:spPr>
          <a:xfrm rot="5400000">
            <a:off x="3724911" y="-174879"/>
            <a:ext cx="384048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88"/>
              </a:spcBef>
              <a:spcAft>
                <a:spcPts val="0"/>
              </a:spcAft>
              <a:buSzPts val="1800"/>
              <a:buChar char="●"/>
              <a:defRPr/>
            </a:lvl2pPr>
            <a:lvl3pPr indent="-342900" lvl="2" marL="1371600" algn="l">
              <a:lnSpc>
                <a:spcPct val="90000"/>
              </a:lnSpc>
              <a:spcBef>
                <a:spcPts val="188"/>
              </a:spcBef>
              <a:spcAft>
                <a:spcPts val="0"/>
              </a:spcAft>
              <a:buSzPts val="1800"/>
              <a:buChar char="●"/>
              <a:defRPr/>
            </a:lvl3pPr>
            <a:lvl4pPr indent="-342900" lvl="3" marL="1828800" algn="l">
              <a:lnSpc>
                <a:spcPct val="90000"/>
              </a:lnSpc>
              <a:spcBef>
                <a:spcPts val="188"/>
              </a:spcBef>
              <a:spcAft>
                <a:spcPts val="0"/>
              </a:spcAft>
              <a:buSzPts val="1800"/>
              <a:buChar char="●"/>
              <a:defRPr/>
            </a:lvl4pPr>
            <a:lvl5pPr indent="-342900" lvl="4" marL="2286000" algn="l">
              <a:lnSpc>
                <a:spcPct val="90000"/>
              </a:lnSpc>
              <a:spcBef>
                <a:spcPts val="188"/>
              </a:spcBef>
              <a:spcAft>
                <a:spcPts val="0"/>
              </a:spcAft>
              <a:buSzPts val="18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366" name="Google Shape;366;p159"/>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159"/>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159"/>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69" name="Google Shape;369;p159"/>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0" name="Shape 370"/>
        <p:cNvGrpSpPr/>
        <p:nvPr/>
      </p:nvGrpSpPr>
      <p:grpSpPr>
        <a:xfrm>
          <a:off x="0" y="0"/>
          <a:ext cx="0" cy="0"/>
          <a:chOff x="0" y="0"/>
          <a:chExt cx="0" cy="0"/>
        </a:xfrm>
      </p:grpSpPr>
      <p:sp>
        <p:nvSpPr>
          <p:cNvPr id="371" name="Google Shape;371;p160"/>
          <p:cNvSpPr txBox="1"/>
          <p:nvPr>
            <p:ph type="title"/>
          </p:nvPr>
        </p:nvSpPr>
        <p:spPr>
          <a:xfrm rot="5400000">
            <a:off x="-514350" y="1543050"/>
            <a:ext cx="3714750" cy="2114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160"/>
          <p:cNvSpPr txBox="1"/>
          <p:nvPr>
            <p:ph idx="1" type="body"/>
          </p:nvPr>
        </p:nvSpPr>
        <p:spPr>
          <a:xfrm rot="5400000">
            <a:off x="3723894" y="-171450"/>
            <a:ext cx="384048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88"/>
              </a:spcBef>
              <a:spcAft>
                <a:spcPts val="0"/>
              </a:spcAft>
              <a:buSzPts val="1800"/>
              <a:buChar char="●"/>
              <a:defRPr/>
            </a:lvl2pPr>
            <a:lvl3pPr indent="-342900" lvl="2" marL="1371600" algn="l">
              <a:lnSpc>
                <a:spcPct val="90000"/>
              </a:lnSpc>
              <a:spcBef>
                <a:spcPts val="188"/>
              </a:spcBef>
              <a:spcAft>
                <a:spcPts val="0"/>
              </a:spcAft>
              <a:buSzPts val="1800"/>
              <a:buChar char="●"/>
              <a:defRPr/>
            </a:lvl3pPr>
            <a:lvl4pPr indent="-342900" lvl="3" marL="1828800" algn="l">
              <a:lnSpc>
                <a:spcPct val="90000"/>
              </a:lnSpc>
              <a:spcBef>
                <a:spcPts val="188"/>
              </a:spcBef>
              <a:spcAft>
                <a:spcPts val="0"/>
              </a:spcAft>
              <a:buSzPts val="1800"/>
              <a:buChar char="●"/>
              <a:defRPr/>
            </a:lvl4pPr>
            <a:lvl5pPr indent="-342900" lvl="4" marL="2286000" algn="l">
              <a:lnSpc>
                <a:spcPct val="90000"/>
              </a:lnSpc>
              <a:spcBef>
                <a:spcPts val="188"/>
              </a:spcBef>
              <a:spcAft>
                <a:spcPts val="0"/>
              </a:spcAft>
              <a:buSzPts val="18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373" name="Google Shape;373;p160"/>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160"/>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160"/>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76" name="Google Shape;376;p160"/>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386" name="Shape 386"/>
        <p:cNvGrpSpPr/>
        <p:nvPr/>
      </p:nvGrpSpPr>
      <p:grpSpPr>
        <a:xfrm>
          <a:off x="0" y="0"/>
          <a:ext cx="0" cy="0"/>
          <a:chOff x="0" y="0"/>
          <a:chExt cx="0" cy="0"/>
        </a:xfrm>
      </p:grpSpPr>
      <p:sp>
        <p:nvSpPr>
          <p:cNvPr id="387" name="Google Shape;387;p89"/>
          <p:cNvSpPr txBox="1"/>
          <p:nvPr>
            <p:ph idx="1" type="body"/>
          </p:nvPr>
        </p:nvSpPr>
        <p:spPr>
          <a:xfrm>
            <a:off x="365129" y="1289051"/>
            <a:ext cx="8329613" cy="3389313"/>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600"/>
              </a:spcBef>
              <a:spcAft>
                <a:spcPts val="0"/>
              </a:spcAft>
              <a:buSzPts val="1867"/>
              <a:buChar char="●"/>
              <a:defRPr b="0" sz="1400"/>
            </a:lvl1pPr>
            <a:lvl2pPr indent="-338645" lvl="1" marL="914400" algn="l">
              <a:lnSpc>
                <a:spcPct val="90000"/>
              </a:lnSpc>
              <a:spcBef>
                <a:spcPts val="600"/>
              </a:spcBef>
              <a:spcAft>
                <a:spcPts val="0"/>
              </a:spcAft>
              <a:buClr>
                <a:srgbClr val="6C8C1A"/>
              </a:buClr>
              <a:buSzPts val="1733"/>
              <a:buFont typeface="Noto Sans Symbols"/>
              <a:buChar char="▪"/>
              <a:defRPr sz="1300"/>
            </a:lvl2pPr>
            <a:lvl3pPr indent="-330200" lvl="2" marL="1371600" algn="l">
              <a:lnSpc>
                <a:spcPct val="90000"/>
              </a:lnSpc>
              <a:spcBef>
                <a:spcPts val="600"/>
              </a:spcBef>
              <a:spcAft>
                <a:spcPts val="0"/>
              </a:spcAft>
              <a:buClr>
                <a:srgbClr val="3086AB"/>
              </a:buClr>
              <a:buSzPts val="1600"/>
              <a:buFont typeface="Arial"/>
              <a:buChar char="•"/>
              <a:defRPr sz="1200"/>
            </a:lvl3pPr>
            <a:lvl4pPr indent="-317500" lvl="3" marL="1828800" algn="l">
              <a:lnSpc>
                <a:spcPct val="90000"/>
              </a:lnSpc>
              <a:spcBef>
                <a:spcPts val="600"/>
              </a:spcBef>
              <a:spcAft>
                <a:spcPts val="0"/>
              </a:spcAft>
              <a:buSzPts val="1400"/>
              <a:buFont typeface="Arial"/>
              <a:buChar char="-"/>
              <a:defRPr/>
            </a:lvl4pPr>
            <a:lvl5pPr indent="-317500" lvl="4" marL="2286000" algn="l">
              <a:lnSpc>
                <a:spcPct val="90000"/>
              </a:lnSpc>
              <a:spcBef>
                <a:spcPts val="600"/>
              </a:spcBef>
              <a:spcAft>
                <a:spcPts val="0"/>
              </a:spcAft>
              <a:buSzPts val="14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388" name="Google Shape;388;p89"/>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89"/>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390" name="Google Shape;390;p89"/>
          <p:cNvSpPr txBox="1"/>
          <p:nvPr>
            <p:ph type="title"/>
          </p:nvPr>
        </p:nvSpPr>
        <p:spPr>
          <a:xfrm>
            <a:off x="365129" y="484698"/>
            <a:ext cx="8329613" cy="523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02"/>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102"/>
          <p:cNvSpPr txBox="1"/>
          <p:nvPr>
            <p:ph idx="1" type="body"/>
          </p:nvPr>
        </p:nvSpPr>
        <p:spPr>
          <a:xfrm>
            <a:off x="2900934" y="767690"/>
            <a:ext cx="2605800" cy="6057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46" name="Google Shape;46;p102"/>
          <p:cNvSpPr txBox="1"/>
          <p:nvPr>
            <p:ph idx="2" type="body"/>
          </p:nvPr>
        </p:nvSpPr>
        <p:spPr>
          <a:xfrm>
            <a:off x="2900934"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47" name="Google Shape;47;p102"/>
          <p:cNvSpPr txBox="1"/>
          <p:nvPr>
            <p:ph idx="3" type="body"/>
          </p:nvPr>
        </p:nvSpPr>
        <p:spPr>
          <a:xfrm>
            <a:off x="5863847" y="767690"/>
            <a:ext cx="2605800" cy="6099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48" name="Google Shape;48;p102"/>
          <p:cNvSpPr txBox="1"/>
          <p:nvPr>
            <p:ph idx="4" type="body"/>
          </p:nvPr>
        </p:nvSpPr>
        <p:spPr>
          <a:xfrm>
            <a:off x="5863847"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49" name="Google Shape;49;p10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10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10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52" name="Google Shape;52;p102"/>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1" name="Shape 391"/>
        <p:cNvGrpSpPr/>
        <p:nvPr/>
      </p:nvGrpSpPr>
      <p:grpSpPr>
        <a:xfrm>
          <a:off x="0" y="0"/>
          <a:ext cx="0" cy="0"/>
          <a:chOff x="0" y="0"/>
          <a:chExt cx="0" cy="0"/>
        </a:xfrm>
      </p:grpSpPr>
      <p:sp>
        <p:nvSpPr>
          <p:cNvPr id="392" name="Google Shape;392;p98"/>
          <p:cNvSpPr txBox="1"/>
          <p:nvPr>
            <p:ph type="title"/>
          </p:nvPr>
        </p:nvSpPr>
        <p:spPr>
          <a:xfrm>
            <a:off x="189690" y="842879"/>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98"/>
          <p:cNvSpPr txBox="1"/>
          <p:nvPr>
            <p:ph idx="1" type="body"/>
          </p:nvPr>
        </p:nvSpPr>
        <p:spPr>
          <a:xfrm>
            <a:off x="2901951" y="648081"/>
            <a:ext cx="548640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a:solidFill>
                  <a:srgbClr val="000F46"/>
                </a:solidFill>
              </a:defRPr>
            </a:lvl1pPr>
            <a:lvl2pPr indent="-342900" lvl="1" marL="914400" algn="l">
              <a:lnSpc>
                <a:spcPct val="90000"/>
              </a:lnSpc>
              <a:spcBef>
                <a:spcPts val="188"/>
              </a:spcBef>
              <a:spcAft>
                <a:spcPts val="0"/>
              </a:spcAft>
              <a:buSzPts val="1800"/>
              <a:buChar char="●"/>
              <a:defRPr>
                <a:solidFill>
                  <a:srgbClr val="000F46"/>
                </a:solidFill>
              </a:defRPr>
            </a:lvl2pPr>
            <a:lvl3pPr indent="-330200" lvl="2" marL="1371600" algn="l">
              <a:lnSpc>
                <a:spcPct val="90000"/>
              </a:lnSpc>
              <a:spcBef>
                <a:spcPts val="188"/>
              </a:spcBef>
              <a:spcAft>
                <a:spcPts val="0"/>
              </a:spcAft>
              <a:buSzPts val="1600"/>
              <a:buChar char="●"/>
              <a:defRPr>
                <a:solidFill>
                  <a:srgbClr val="000F46"/>
                </a:solidFill>
              </a:defRPr>
            </a:lvl3pPr>
            <a:lvl4pPr indent="-317500" lvl="3" marL="1828800" algn="l">
              <a:lnSpc>
                <a:spcPct val="90000"/>
              </a:lnSpc>
              <a:spcBef>
                <a:spcPts val="188"/>
              </a:spcBef>
              <a:spcAft>
                <a:spcPts val="0"/>
              </a:spcAft>
              <a:buSzPts val="1400"/>
              <a:buChar char="●"/>
              <a:defRPr>
                <a:solidFill>
                  <a:srgbClr val="000F46"/>
                </a:solidFill>
              </a:defRPr>
            </a:lvl4pPr>
            <a:lvl5pPr indent="-317500" lvl="4" marL="2286000" algn="l">
              <a:lnSpc>
                <a:spcPct val="90000"/>
              </a:lnSpc>
              <a:spcBef>
                <a:spcPts val="188"/>
              </a:spcBef>
              <a:spcAft>
                <a:spcPts val="0"/>
              </a:spcAft>
              <a:buSzPts val="1400"/>
              <a:buChar char="●"/>
              <a:defRPr>
                <a:solidFill>
                  <a:srgbClr val="000F46"/>
                </a:solidFill>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394" name="Google Shape;394;p98"/>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98"/>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98"/>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97" name="Google Shape;397;p98"/>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8" name="Shape 398"/>
        <p:cNvGrpSpPr/>
        <p:nvPr/>
      </p:nvGrpSpPr>
      <p:grpSpPr>
        <a:xfrm>
          <a:off x="0" y="0"/>
          <a:ext cx="0" cy="0"/>
          <a:chOff x="0" y="0"/>
          <a:chExt cx="0" cy="0"/>
        </a:xfrm>
      </p:grpSpPr>
      <p:sp>
        <p:nvSpPr>
          <p:cNvPr id="399" name="Google Shape;399;p132"/>
          <p:cNvSpPr txBox="1"/>
          <p:nvPr>
            <p:ph type="title"/>
          </p:nvPr>
        </p:nvSpPr>
        <p:spPr>
          <a:xfrm>
            <a:off x="2900934" y="973836"/>
            <a:ext cx="5486400" cy="24414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4425">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132"/>
          <p:cNvSpPr txBox="1"/>
          <p:nvPr>
            <p:ph idx="1" type="body"/>
          </p:nvPr>
        </p:nvSpPr>
        <p:spPr>
          <a:xfrm>
            <a:off x="2914650" y="3504438"/>
            <a:ext cx="5486400" cy="685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SzPts val="2200"/>
              <a:buNone/>
              <a:defRPr sz="1650" cap="none">
                <a:solidFill>
                  <a:srgbClr val="595959"/>
                </a:solidFill>
              </a:defRPr>
            </a:lvl1pPr>
            <a:lvl2pPr indent="-228600" lvl="1" marL="914400" algn="l">
              <a:lnSpc>
                <a:spcPct val="90000"/>
              </a:lnSpc>
              <a:spcBef>
                <a:spcPts val="188"/>
              </a:spcBef>
              <a:spcAft>
                <a:spcPts val="0"/>
              </a:spcAft>
              <a:buSzPts val="1800"/>
              <a:buNone/>
              <a:defRPr sz="1350">
                <a:solidFill>
                  <a:srgbClr val="888888"/>
                </a:solidFill>
              </a:defRPr>
            </a:lvl2pPr>
            <a:lvl3pPr indent="-228600" lvl="2" marL="1371600" algn="l">
              <a:lnSpc>
                <a:spcPct val="90000"/>
              </a:lnSpc>
              <a:spcBef>
                <a:spcPts val="188"/>
              </a:spcBef>
              <a:spcAft>
                <a:spcPts val="0"/>
              </a:spcAft>
              <a:buSzPts val="1600"/>
              <a:buNone/>
              <a:defRPr sz="1200">
                <a:solidFill>
                  <a:srgbClr val="888888"/>
                </a:solidFill>
              </a:defRPr>
            </a:lvl3pPr>
            <a:lvl4pPr indent="-228600" lvl="3" marL="1828800" algn="l">
              <a:lnSpc>
                <a:spcPct val="90000"/>
              </a:lnSpc>
              <a:spcBef>
                <a:spcPts val="188"/>
              </a:spcBef>
              <a:spcAft>
                <a:spcPts val="0"/>
              </a:spcAft>
              <a:buSzPts val="1400"/>
              <a:buNone/>
              <a:defRPr sz="1050">
                <a:solidFill>
                  <a:srgbClr val="888888"/>
                </a:solidFill>
              </a:defRPr>
            </a:lvl4pPr>
            <a:lvl5pPr indent="-228600" lvl="4" marL="2286000" algn="l">
              <a:lnSpc>
                <a:spcPct val="90000"/>
              </a:lnSpc>
              <a:spcBef>
                <a:spcPts val="188"/>
              </a:spcBef>
              <a:spcAft>
                <a:spcPts val="0"/>
              </a:spcAft>
              <a:buSzPts val="1400"/>
              <a:buNone/>
              <a:defRPr sz="1050">
                <a:solidFill>
                  <a:srgbClr val="888888"/>
                </a:solidFill>
              </a:defRPr>
            </a:lvl5pPr>
            <a:lvl6pPr indent="-228600" lvl="5" marL="2743200" algn="l">
              <a:lnSpc>
                <a:spcPct val="90000"/>
              </a:lnSpc>
              <a:spcBef>
                <a:spcPts val="188"/>
              </a:spcBef>
              <a:spcAft>
                <a:spcPts val="0"/>
              </a:spcAft>
              <a:buSzPts val="1400"/>
              <a:buNone/>
              <a:defRPr sz="1050">
                <a:solidFill>
                  <a:srgbClr val="888888"/>
                </a:solidFill>
              </a:defRPr>
            </a:lvl6pPr>
            <a:lvl7pPr indent="-228600" lvl="6" marL="3200400" algn="l">
              <a:lnSpc>
                <a:spcPct val="90000"/>
              </a:lnSpc>
              <a:spcBef>
                <a:spcPts val="188"/>
              </a:spcBef>
              <a:spcAft>
                <a:spcPts val="0"/>
              </a:spcAft>
              <a:buSzPts val="1400"/>
              <a:buNone/>
              <a:defRPr sz="1050">
                <a:solidFill>
                  <a:srgbClr val="888888"/>
                </a:solidFill>
              </a:defRPr>
            </a:lvl7pPr>
            <a:lvl8pPr indent="-228600" lvl="7" marL="3657600" algn="l">
              <a:lnSpc>
                <a:spcPct val="90000"/>
              </a:lnSpc>
              <a:spcBef>
                <a:spcPts val="188"/>
              </a:spcBef>
              <a:spcAft>
                <a:spcPts val="0"/>
              </a:spcAft>
              <a:buSzPts val="1400"/>
              <a:buNone/>
              <a:defRPr sz="1050">
                <a:solidFill>
                  <a:srgbClr val="888888"/>
                </a:solidFill>
              </a:defRPr>
            </a:lvl8pPr>
            <a:lvl9pPr indent="-228600" lvl="8" marL="4114800" algn="l">
              <a:lnSpc>
                <a:spcPct val="90000"/>
              </a:lnSpc>
              <a:spcBef>
                <a:spcPts val="188"/>
              </a:spcBef>
              <a:spcAft>
                <a:spcPts val="188"/>
              </a:spcAft>
              <a:buSzPts val="1400"/>
              <a:buNone/>
              <a:defRPr sz="1050">
                <a:solidFill>
                  <a:srgbClr val="888888"/>
                </a:solidFill>
              </a:defRPr>
            </a:lvl9pPr>
          </a:lstStyle>
          <a:p/>
        </p:txBody>
      </p:sp>
      <p:sp>
        <p:nvSpPr>
          <p:cNvPr id="401" name="Google Shape;401;p132"/>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132"/>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132"/>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04" name="Google Shape;404;p132"/>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5" name="Shape 405"/>
        <p:cNvGrpSpPr/>
        <p:nvPr/>
      </p:nvGrpSpPr>
      <p:grpSpPr>
        <a:xfrm>
          <a:off x="0" y="0"/>
          <a:ext cx="0" cy="0"/>
          <a:chOff x="0" y="0"/>
          <a:chExt cx="0" cy="0"/>
        </a:xfrm>
      </p:grpSpPr>
      <p:sp>
        <p:nvSpPr>
          <p:cNvPr id="406" name="Google Shape;406;p133"/>
          <p:cNvSpPr txBox="1"/>
          <p:nvPr>
            <p:ph type="title"/>
          </p:nvPr>
        </p:nvSpPr>
        <p:spPr>
          <a:xfrm>
            <a:off x="189690" y="842879"/>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p133"/>
          <p:cNvSpPr txBox="1"/>
          <p:nvPr>
            <p:ph idx="1" type="body"/>
          </p:nvPr>
        </p:nvSpPr>
        <p:spPr>
          <a:xfrm>
            <a:off x="2900934" y="651510"/>
            <a:ext cx="260604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408" name="Google Shape;408;p133"/>
          <p:cNvSpPr txBox="1"/>
          <p:nvPr>
            <p:ph idx="2" type="body"/>
          </p:nvPr>
        </p:nvSpPr>
        <p:spPr>
          <a:xfrm>
            <a:off x="5863590" y="651510"/>
            <a:ext cx="260604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409" name="Google Shape;409;p133"/>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133"/>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p133"/>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12" name="Google Shape;412;p133"/>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3" name="Shape 413"/>
        <p:cNvGrpSpPr/>
        <p:nvPr/>
      </p:nvGrpSpPr>
      <p:grpSpPr>
        <a:xfrm>
          <a:off x="0" y="0"/>
          <a:ext cx="0" cy="0"/>
          <a:chOff x="0" y="0"/>
          <a:chExt cx="0" cy="0"/>
        </a:xfrm>
      </p:grpSpPr>
      <p:sp>
        <p:nvSpPr>
          <p:cNvPr id="414" name="Google Shape;414;p134"/>
          <p:cNvSpPr txBox="1"/>
          <p:nvPr>
            <p:ph type="title"/>
          </p:nvPr>
        </p:nvSpPr>
        <p:spPr>
          <a:xfrm>
            <a:off x="189690" y="842879"/>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134"/>
          <p:cNvSpPr txBox="1"/>
          <p:nvPr>
            <p:ph idx="1" type="body"/>
          </p:nvPr>
        </p:nvSpPr>
        <p:spPr>
          <a:xfrm>
            <a:off x="2900934" y="767690"/>
            <a:ext cx="2606040" cy="60579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1500">
                <a:solidFill>
                  <a:srgbClr val="595959"/>
                </a:solidFill>
              </a:defRPr>
            </a:lvl1pPr>
            <a:lvl2pPr indent="-228600" lvl="1" marL="914400" algn="l">
              <a:lnSpc>
                <a:spcPct val="90000"/>
              </a:lnSpc>
              <a:spcBef>
                <a:spcPts val="188"/>
              </a:spcBef>
              <a:spcAft>
                <a:spcPts val="0"/>
              </a:spcAft>
              <a:buSzPts val="2000"/>
              <a:buNone/>
              <a:defRPr b="1" sz="1500"/>
            </a:lvl2pPr>
            <a:lvl3pPr indent="-228600" lvl="2" marL="1371600" algn="l">
              <a:lnSpc>
                <a:spcPct val="90000"/>
              </a:lnSpc>
              <a:spcBef>
                <a:spcPts val="188"/>
              </a:spcBef>
              <a:spcAft>
                <a:spcPts val="0"/>
              </a:spcAft>
              <a:buSzPts val="1800"/>
              <a:buNone/>
              <a:defRPr b="1" sz="1350"/>
            </a:lvl3pPr>
            <a:lvl4pPr indent="-228600" lvl="3" marL="1828800" algn="l">
              <a:lnSpc>
                <a:spcPct val="90000"/>
              </a:lnSpc>
              <a:spcBef>
                <a:spcPts val="188"/>
              </a:spcBef>
              <a:spcAft>
                <a:spcPts val="0"/>
              </a:spcAft>
              <a:buSzPts val="1600"/>
              <a:buNone/>
              <a:defRPr b="1" sz="1200"/>
            </a:lvl4pPr>
            <a:lvl5pPr indent="-228600" lvl="4" marL="2286000" algn="l">
              <a:lnSpc>
                <a:spcPct val="90000"/>
              </a:lnSpc>
              <a:spcBef>
                <a:spcPts val="188"/>
              </a:spcBef>
              <a:spcAft>
                <a:spcPts val="0"/>
              </a:spcAft>
              <a:buSzPts val="1600"/>
              <a:buNone/>
              <a:defRPr b="1" sz="1200"/>
            </a:lvl5pPr>
            <a:lvl6pPr indent="-228600" lvl="5" marL="2743200" algn="l">
              <a:lnSpc>
                <a:spcPct val="90000"/>
              </a:lnSpc>
              <a:spcBef>
                <a:spcPts val="188"/>
              </a:spcBef>
              <a:spcAft>
                <a:spcPts val="0"/>
              </a:spcAft>
              <a:buSzPts val="1600"/>
              <a:buNone/>
              <a:defRPr b="1" sz="1200"/>
            </a:lvl6pPr>
            <a:lvl7pPr indent="-228600" lvl="6" marL="3200400" algn="l">
              <a:lnSpc>
                <a:spcPct val="90000"/>
              </a:lnSpc>
              <a:spcBef>
                <a:spcPts val="188"/>
              </a:spcBef>
              <a:spcAft>
                <a:spcPts val="0"/>
              </a:spcAft>
              <a:buSzPts val="1600"/>
              <a:buNone/>
              <a:defRPr b="1" sz="1200"/>
            </a:lvl7pPr>
            <a:lvl8pPr indent="-228600" lvl="7" marL="3657600" algn="l">
              <a:lnSpc>
                <a:spcPct val="90000"/>
              </a:lnSpc>
              <a:spcBef>
                <a:spcPts val="188"/>
              </a:spcBef>
              <a:spcAft>
                <a:spcPts val="0"/>
              </a:spcAft>
              <a:buSzPts val="1600"/>
              <a:buNone/>
              <a:defRPr b="1" sz="1200"/>
            </a:lvl8pPr>
            <a:lvl9pPr indent="-228600" lvl="8" marL="4114800" algn="l">
              <a:lnSpc>
                <a:spcPct val="90000"/>
              </a:lnSpc>
              <a:spcBef>
                <a:spcPts val="188"/>
              </a:spcBef>
              <a:spcAft>
                <a:spcPts val="188"/>
              </a:spcAft>
              <a:buSzPts val="1600"/>
              <a:buNone/>
              <a:defRPr b="1" sz="1200"/>
            </a:lvl9pPr>
          </a:lstStyle>
          <a:p/>
        </p:txBody>
      </p:sp>
      <p:sp>
        <p:nvSpPr>
          <p:cNvPr id="416" name="Google Shape;416;p134"/>
          <p:cNvSpPr txBox="1"/>
          <p:nvPr>
            <p:ph idx="2" type="body"/>
          </p:nvPr>
        </p:nvSpPr>
        <p:spPr>
          <a:xfrm>
            <a:off x="2900934" y="1448202"/>
            <a:ext cx="2606040" cy="301752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417" name="Google Shape;417;p134"/>
          <p:cNvSpPr txBox="1"/>
          <p:nvPr>
            <p:ph idx="3" type="body"/>
          </p:nvPr>
        </p:nvSpPr>
        <p:spPr>
          <a:xfrm>
            <a:off x="5863847" y="767691"/>
            <a:ext cx="2606040" cy="6098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1500">
                <a:solidFill>
                  <a:srgbClr val="595959"/>
                </a:solidFill>
              </a:defRPr>
            </a:lvl1pPr>
            <a:lvl2pPr indent="-228600" lvl="1" marL="914400" algn="l">
              <a:lnSpc>
                <a:spcPct val="90000"/>
              </a:lnSpc>
              <a:spcBef>
                <a:spcPts val="188"/>
              </a:spcBef>
              <a:spcAft>
                <a:spcPts val="0"/>
              </a:spcAft>
              <a:buSzPts val="2000"/>
              <a:buNone/>
              <a:defRPr b="1" sz="1500"/>
            </a:lvl2pPr>
            <a:lvl3pPr indent="-228600" lvl="2" marL="1371600" algn="l">
              <a:lnSpc>
                <a:spcPct val="90000"/>
              </a:lnSpc>
              <a:spcBef>
                <a:spcPts val="188"/>
              </a:spcBef>
              <a:spcAft>
                <a:spcPts val="0"/>
              </a:spcAft>
              <a:buSzPts val="1800"/>
              <a:buNone/>
              <a:defRPr b="1" sz="1350"/>
            </a:lvl3pPr>
            <a:lvl4pPr indent="-228600" lvl="3" marL="1828800" algn="l">
              <a:lnSpc>
                <a:spcPct val="90000"/>
              </a:lnSpc>
              <a:spcBef>
                <a:spcPts val="188"/>
              </a:spcBef>
              <a:spcAft>
                <a:spcPts val="0"/>
              </a:spcAft>
              <a:buSzPts val="1600"/>
              <a:buNone/>
              <a:defRPr b="1" sz="1200"/>
            </a:lvl4pPr>
            <a:lvl5pPr indent="-228600" lvl="4" marL="2286000" algn="l">
              <a:lnSpc>
                <a:spcPct val="90000"/>
              </a:lnSpc>
              <a:spcBef>
                <a:spcPts val="188"/>
              </a:spcBef>
              <a:spcAft>
                <a:spcPts val="0"/>
              </a:spcAft>
              <a:buSzPts val="1600"/>
              <a:buNone/>
              <a:defRPr b="1" sz="1200"/>
            </a:lvl5pPr>
            <a:lvl6pPr indent="-228600" lvl="5" marL="2743200" algn="l">
              <a:lnSpc>
                <a:spcPct val="90000"/>
              </a:lnSpc>
              <a:spcBef>
                <a:spcPts val="188"/>
              </a:spcBef>
              <a:spcAft>
                <a:spcPts val="0"/>
              </a:spcAft>
              <a:buSzPts val="1600"/>
              <a:buNone/>
              <a:defRPr b="1" sz="1200"/>
            </a:lvl6pPr>
            <a:lvl7pPr indent="-228600" lvl="6" marL="3200400" algn="l">
              <a:lnSpc>
                <a:spcPct val="90000"/>
              </a:lnSpc>
              <a:spcBef>
                <a:spcPts val="188"/>
              </a:spcBef>
              <a:spcAft>
                <a:spcPts val="0"/>
              </a:spcAft>
              <a:buSzPts val="1600"/>
              <a:buNone/>
              <a:defRPr b="1" sz="1200"/>
            </a:lvl7pPr>
            <a:lvl8pPr indent="-228600" lvl="7" marL="3657600" algn="l">
              <a:lnSpc>
                <a:spcPct val="90000"/>
              </a:lnSpc>
              <a:spcBef>
                <a:spcPts val="188"/>
              </a:spcBef>
              <a:spcAft>
                <a:spcPts val="0"/>
              </a:spcAft>
              <a:buSzPts val="1600"/>
              <a:buNone/>
              <a:defRPr b="1" sz="1200"/>
            </a:lvl8pPr>
            <a:lvl9pPr indent="-228600" lvl="8" marL="4114800" algn="l">
              <a:lnSpc>
                <a:spcPct val="90000"/>
              </a:lnSpc>
              <a:spcBef>
                <a:spcPts val="188"/>
              </a:spcBef>
              <a:spcAft>
                <a:spcPts val="188"/>
              </a:spcAft>
              <a:buSzPts val="1600"/>
              <a:buNone/>
              <a:defRPr b="1" sz="1200"/>
            </a:lvl9pPr>
          </a:lstStyle>
          <a:p/>
        </p:txBody>
      </p:sp>
      <p:sp>
        <p:nvSpPr>
          <p:cNvPr id="418" name="Google Shape;418;p134"/>
          <p:cNvSpPr txBox="1"/>
          <p:nvPr>
            <p:ph idx="4" type="body"/>
          </p:nvPr>
        </p:nvSpPr>
        <p:spPr>
          <a:xfrm>
            <a:off x="5863847" y="1448202"/>
            <a:ext cx="2606040" cy="301752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419" name="Google Shape;419;p134"/>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p134"/>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134"/>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22" name="Google Shape;422;p134"/>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3" name="Shape 423"/>
        <p:cNvGrpSpPr/>
        <p:nvPr/>
      </p:nvGrpSpPr>
      <p:grpSpPr>
        <a:xfrm>
          <a:off x="0" y="0"/>
          <a:ext cx="0" cy="0"/>
          <a:chOff x="0" y="0"/>
          <a:chExt cx="0" cy="0"/>
        </a:xfrm>
      </p:grpSpPr>
      <p:sp>
        <p:nvSpPr>
          <p:cNvPr id="424" name="Google Shape;424;p135"/>
          <p:cNvSpPr txBox="1"/>
          <p:nvPr>
            <p:ph type="title"/>
          </p:nvPr>
        </p:nvSpPr>
        <p:spPr>
          <a:xfrm>
            <a:off x="189690" y="842879"/>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p135"/>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135"/>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p135"/>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28" name="Google Shape;428;p135"/>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9" name="Shape 429"/>
        <p:cNvGrpSpPr/>
        <p:nvPr/>
      </p:nvGrpSpPr>
      <p:grpSpPr>
        <a:xfrm>
          <a:off x="0" y="0"/>
          <a:ext cx="0" cy="0"/>
          <a:chOff x="0" y="0"/>
          <a:chExt cx="0" cy="0"/>
        </a:xfrm>
      </p:grpSpPr>
      <p:sp>
        <p:nvSpPr>
          <p:cNvPr id="430" name="Google Shape;430;p136"/>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136"/>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136"/>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33" name="Google Shape;433;p136"/>
          <p:cNvPicPr preferRelativeResize="0"/>
          <p:nvPr/>
        </p:nvPicPr>
        <p:blipFill rotWithShape="1">
          <a:blip r:embed="rId2">
            <a:alphaModFix/>
          </a:blip>
          <a:srcRect b="0" l="0" r="0" t="0"/>
          <a:stretch/>
        </p:blipFill>
        <p:spPr>
          <a:xfrm>
            <a:off x="20204" y="5030907"/>
            <a:ext cx="9144000" cy="129440"/>
          </a:xfrm>
          <a:prstGeom prst="rect">
            <a:avLst/>
          </a:prstGeom>
          <a:noFill/>
          <a:ln>
            <a:noFill/>
          </a:ln>
        </p:spPr>
      </p:pic>
      <p:sp>
        <p:nvSpPr>
          <p:cNvPr id="434" name="Google Shape;434;p136"/>
          <p:cNvSpPr/>
          <p:nvPr/>
        </p:nvSpPr>
        <p:spPr>
          <a:xfrm>
            <a:off x="8861898" y="569214"/>
            <a:ext cx="288036" cy="3998214"/>
          </a:xfrm>
          <a:prstGeom prst="rect">
            <a:avLst/>
          </a:prstGeom>
          <a:solidFill>
            <a:srgbClr val="000F46"/>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435" name="Google Shape;435;p136"/>
          <p:cNvSpPr/>
          <p:nvPr/>
        </p:nvSpPr>
        <p:spPr>
          <a:xfrm>
            <a:off x="1" y="569214"/>
            <a:ext cx="288036" cy="3998214"/>
          </a:xfrm>
          <a:prstGeom prst="rect">
            <a:avLst/>
          </a:prstGeom>
          <a:solidFill>
            <a:srgbClr val="FE7A10"/>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6" name="Shape 436"/>
        <p:cNvGrpSpPr/>
        <p:nvPr/>
      </p:nvGrpSpPr>
      <p:grpSpPr>
        <a:xfrm>
          <a:off x="0" y="0"/>
          <a:ext cx="0" cy="0"/>
          <a:chOff x="0" y="0"/>
          <a:chExt cx="0" cy="0"/>
        </a:xfrm>
      </p:grpSpPr>
      <p:sp>
        <p:nvSpPr>
          <p:cNvPr id="437" name="Google Shape;437;p137"/>
          <p:cNvSpPr txBox="1"/>
          <p:nvPr>
            <p:ph type="title"/>
          </p:nvPr>
        </p:nvSpPr>
        <p:spPr>
          <a:xfrm>
            <a:off x="192024" y="857250"/>
            <a:ext cx="2125980" cy="17830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p137"/>
          <p:cNvSpPr txBox="1"/>
          <p:nvPr>
            <p:ph idx="1" type="body"/>
          </p:nvPr>
        </p:nvSpPr>
        <p:spPr>
          <a:xfrm>
            <a:off x="2900934" y="651510"/>
            <a:ext cx="548640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439" name="Google Shape;439;p137"/>
          <p:cNvSpPr txBox="1"/>
          <p:nvPr>
            <p:ph idx="2" type="body"/>
          </p:nvPr>
        </p:nvSpPr>
        <p:spPr>
          <a:xfrm>
            <a:off x="192024" y="2620633"/>
            <a:ext cx="2125980" cy="17414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SzPts val="1400"/>
              <a:buNone/>
              <a:defRPr sz="1050">
                <a:solidFill>
                  <a:srgbClr val="FFFFFF"/>
                </a:solidFill>
              </a:defRPr>
            </a:lvl1pPr>
            <a:lvl2pPr indent="-228600" lvl="1" marL="914400" algn="l">
              <a:lnSpc>
                <a:spcPct val="90000"/>
              </a:lnSpc>
              <a:spcBef>
                <a:spcPts val="188"/>
              </a:spcBef>
              <a:spcAft>
                <a:spcPts val="0"/>
              </a:spcAft>
              <a:buSzPts val="1200"/>
              <a:buNone/>
              <a:defRPr sz="900"/>
            </a:lvl2pPr>
            <a:lvl3pPr indent="-228600" lvl="2" marL="1371600" algn="l">
              <a:lnSpc>
                <a:spcPct val="90000"/>
              </a:lnSpc>
              <a:spcBef>
                <a:spcPts val="188"/>
              </a:spcBef>
              <a:spcAft>
                <a:spcPts val="0"/>
              </a:spcAft>
              <a:buSzPts val="1000"/>
              <a:buNone/>
              <a:defRPr sz="750"/>
            </a:lvl3pPr>
            <a:lvl4pPr indent="-228600" lvl="3" marL="1828800" algn="l">
              <a:lnSpc>
                <a:spcPct val="90000"/>
              </a:lnSpc>
              <a:spcBef>
                <a:spcPts val="188"/>
              </a:spcBef>
              <a:spcAft>
                <a:spcPts val="0"/>
              </a:spcAft>
              <a:buSzPts val="900"/>
              <a:buNone/>
              <a:defRPr sz="675"/>
            </a:lvl4pPr>
            <a:lvl5pPr indent="-228600" lvl="4" marL="2286000" algn="l">
              <a:lnSpc>
                <a:spcPct val="90000"/>
              </a:lnSpc>
              <a:spcBef>
                <a:spcPts val="188"/>
              </a:spcBef>
              <a:spcAft>
                <a:spcPts val="0"/>
              </a:spcAft>
              <a:buSzPts val="900"/>
              <a:buNone/>
              <a:defRPr sz="675"/>
            </a:lvl5pPr>
            <a:lvl6pPr indent="-228600" lvl="5" marL="2743200" algn="l">
              <a:lnSpc>
                <a:spcPct val="90000"/>
              </a:lnSpc>
              <a:spcBef>
                <a:spcPts val="188"/>
              </a:spcBef>
              <a:spcAft>
                <a:spcPts val="0"/>
              </a:spcAft>
              <a:buSzPts val="900"/>
              <a:buNone/>
              <a:defRPr sz="675"/>
            </a:lvl6pPr>
            <a:lvl7pPr indent="-228600" lvl="6" marL="3200400" algn="l">
              <a:lnSpc>
                <a:spcPct val="90000"/>
              </a:lnSpc>
              <a:spcBef>
                <a:spcPts val="188"/>
              </a:spcBef>
              <a:spcAft>
                <a:spcPts val="0"/>
              </a:spcAft>
              <a:buSzPts val="900"/>
              <a:buNone/>
              <a:defRPr sz="675"/>
            </a:lvl7pPr>
            <a:lvl8pPr indent="-228600" lvl="7" marL="3657600" algn="l">
              <a:lnSpc>
                <a:spcPct val="90000"/>
              </a:lnSpc>
              <a:spcBef>
                <a:spcPts val="188"/>
              </a:spcBef>
              <a:spcAft>
                <a:spcPts val="0"/>
              </a:spcAft>
              <a:buSzPts val="900"/>
              <a:buNone/>
              <a:defRPr sz="675"/>
            </a:lvl8pPr>
            <a:lvl9pPr indent="-228600" lvl="8" marL="4114800" algn="l">
              <a:lnSpc>
                <a:spcPct val="90000"/>
              </a:lnSpc>
              <a:spcBef>
                <a:spcPts val="188"/>
              </a:spcBef>
              <a:spcAft>
                <a:spcPts val="188"/>
              </a:spcAft>
              <a:buSzPts val="900"/>
              <a:buNone/>
              <a:defRPr sz="675"/>
            </a:lvl9pPr>
          </a:lstStyle>
          <a:p/>
        </p:txBody>
      </p:sp>
      <p:sp>
        <p:nvSpPr>
          <p:cNvPr id="440" name="Google Shape;440;p137"/>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137"/>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137"/>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43" name="Google Shape;443;p137"/>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4" name="Shape 444"/>
        <p:cNvGrpSpPr/>
        <p:nvPr/>
      </p:nvGrpSpPr>
      <p:grpSpPr>
        <a:xfrm>
          <a:off x="0" y="0"/>
          <a:ext cx="0" cy="0"/>
          <a:chOff x="0" y="0"/>
          <a:chExt cx="0" cy="0"/>
        </a:xfrm>
      </p:grpSpPr>
      <p:sp>
        <p:nvSpPr>
          <p:cNvPr id="445" name="Google Shape;445;p138"/>
          <p:cNvSpPr txBox="1"/>
          <p:nvPr>
            <p:ph type="title"/>
          </p:nvPr>
        </p:nvSpPr>
        <p:spPr>
          <a:xfrm>
            <a:off x="192024" y="857250"/>
            <a:ext cx="2125980" cy="17830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6" name="Google Shape;446;p138"/>
          <p:cNvSpPr/>
          <p:nvPr>
            <p:ph idx="2" type="pic"/>
          </p:nvPr>
        </p:nvSpPr>
        <p:spPr>
          <a:xfrm>
            <a:off x="2677984" y="575564"/>
            <a:ext cx="6086423" cy="3998214"/>
          </a:xfrm>
          <a:prstGeom prst="rect">
            <a:avLst/>
          </a:prstGeom>
          <a:solidFill>
            <a:srgbClr val="BFBFBF"/>
          </a:solidFill>
          <a:ln>
            <a:noFill/>
          </a:ln>
        </p:spPr>
      </p:sp>
      <p:sp>
        <p:nvSpPr>
          <p:cNvPr id="447" name="Google Shape;447;p138"/>
          <p:cNvSpPr txBox="1"/>
          <p:nvPr>
            <p:ph idx="1" type="body"/>
          </p:nvPr>
        </p:nvSpPr>
        <p:spPr>
          <a:xfrm>
            <a:off x="192024" y="2619756"/>
            <a:ext cx="2125980" cy="174193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SzPts val="1400"/>
              <a:buNone/>
              <a:defRPr sz="1050">
                <a:solidFill>
                  <a:srgbClr val="FFFFFF"/>
                </a:solidFill>
              </a:defRPr>
            </a:lvl1pPr>
            <a:lvl2pPr indent="-228600" lvl="1" marL="914400" algn="l">
              <a:lnSpc>
                <a:spcPct val="90000"/>
              </a:lnSpc>
              <a:spcBef>
                <a:spcPts val="188"/>
              </a:spcBef>
              <a:spcAft>
                <a:spcPts val="0"/>
              </a:spcAft>
              <a:buSzPts val="1200"/>
              <a:buNone/>
              <a:defRPr sz="900"/>
            </a:lvl2pPr>
            <a:lvl3pPr indent="-228600" lvl="2" marL="1371600" algn="l">
              <a:lnSpc>
                <a:spcPct val="90000"/>
              </a:lnSpc>
              <a:spcBef>
                <a:spcPts val="188"/>
              </a:spcBef>
              <a:spcAft>
                <a:spcPts val="0"/>
              </a:spcAft>
              <a:buSzPts val="1000"/>
              <a:buNone/>
              <a:defRPr sz="750"/>
            </a:lvl3pPr>
            <a:lvl4pPr indent="-228600" lvl="3" marL="1828800" algn="l">
              <a:lnSpc>
                <a:spcPct val="90000"/>
              </a:lnSpc>
              <a:spcBef>
                <a:spcPts val="188"/>
              </a:spcBef>
              <a:spcAft>
                <a:spcPts val="0"/>
              </a:spcAft>
              <a:buSzPts val="900"/>
              <a:buNone/>
              <a:defRPr sz="675"/>
            </a:lvl4pPr>
            <a:lvl5pPr indent="-228600" lvl="4" marL="2286000" algn="l">
              <a:lnSpc>
                <a:spcPct val="90000"/>
              </a:lnSpc>
              <a:spcBef>
                <a:spcPts val="188"/>
              </a:spcBef>
              <a:spcAft>
                <a:spcPts val="0"/>
              </a:spcAft>
              <a:buSzPts val="900"/>
              <a:buNone/>
              <a:defRPr sz="675"/>
            </a:lvl5pPr>
            <a:lvl6pPr indent="-228600" lvl="5" marL="2743200" algn="l">
              <a:lnSpc>
                <a:spcPct val="90000"/>
              </a:lnSpc>
              <a:spcBef>
                <a:spcPts val="188"/>
              </a:spcBef>
              <a:spcAft>
                <a:spcPts val="0"/>
              </a:spcAft>
              <a:buSzPts val="900"/>
              <a:buNone/>
              <a:defRPr sz="675"/>
            </a:lvl6pPr>
            <a:lvl7pPr indent="-228600" lvl="6" marL="3200400" algn="l">
              <a:lnSpc>
                <a:spcPct val="90000"/>
              </a:lnSpc>
              <a:spcBef>
                <a:spcPts val="188"/>
              </a:spcBef>
              <a:spcAft>
                <a:spcPts val="0"/>
              </a:spcAft>
              <a:buSzPts val="900"/>
              <a:buNone/>
              <a:defRPr sz="675"/>
            </a:lvl7pPr>
            <a:lvl8pPr indent="-228600" lvl="7" marL="3657600" algn="l">
              <a:lnSpc>
                <a:spcPct val="90000"/>
              </a:lnSpc>
              <a:spcBef>
                <a:spcPts val="188"/>
              </a:spcBef>
              <a:spcAft>
                <a:spcPts val="0"/>
              </a:spcAft>
              <a:buSzPts val="900"/>
              <a:buNone/>
              <a:defRPr sz="675"/>
            </a:lvl8pPr>
            <a:lvl9pPr indent="-228600" lvl="8" marL="4114800" algn="l">
              <a:lnSpc>
                <a:spcPct val="90000"/>
              </a:lnSpc>
              <a:spcBef>
                <a:spcPts val="188"/>
              </a:spcBef>
              <a:spcAft>
                <a:spcPts val="188"/>
              </a:spcAft>
              <a:buSzPts val="900"/>
              <a:buNone/>
              <a:defRPr sz="675"/>
            </a:lvl9pPr>
          </a:lstStyle>
          <a:p/>
        </p:txBody>
      </p:sp>
      <p:sp>
        <p:nvSpPr>
          <p:cNvPr id="448" name="Google Shape;448;p138"/>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138"/>
          <p:cNvSpPr txBox="1"/>
          <p:nvPr>
            <p:ph idx="11" type="ftr"/>
          </p:nvPr>
        </p:nvSpPr>
        <p:spPr>
          <a:xfrm>
            <a:off x="2624327"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138"/>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51" name="Google Shape;451;p138"/>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2" name="Shape 452"/>
        <p:cNvGrpSpPr/>
        <p:nvPr/>
      </p:nvGrpSpPr>
      <p:grpSpPr>
        <a:xfrm>
          <a:off x="0" y="0"/>
          <a:ext cx="0" cy="0"/>
          <a:chOff x="0" y="0"/>
          <a:chExt cx="0" cy="0"/>
        </a:xfrm>
      </p:grpSpPr>
      <p:sp>
        <p:nvSpPr>
          <p:cNvPr id="453" name="Google Shape;453;p139"/>
          <p:cNvSpPr txBox="1"/>
          <p:nvPr>
            <p:ph type="title"/>
          </p:nvPr>
        </p:nvSpPr>
        <p:spPr>
          <a:xfrm>
            <a:off x="189690" y="842879"/>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139"/>
          <p:cNvSpPr txBox="1"/>
          <p:nvPr>
            <p:ph idx="1" type="body"/>
          </p:nvPr>
        </p:nvSpPr>
        <p:spPr>
          <a:xfrm rot="5400000">
            <a:off x="3724911" y="-174879"/>
            <a:ext cx="384048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88"/>
              </a:spcBef>
              <a:spcAft>
                <a:spcPts val="0"/>
              </a:spcAft>
              <a:buSzPts val="1800"/>
              <a:buChar char="●"/>
              <a:defRPr/>
            </a:lvl2pPr>
            <a:lvl3pPr indent="-342900" lvl="2" marL="1371600" algn="l">
              <a:lnSpc>
                <a:spcPct val="90000"/>
              </a:lnSpc>
              <a:spcBef>
                <a:spcPts val="188"/>
              </a:spcBef>
              <a:spcAft>
                <a:spcPts val="0"/>
              </a:spcAft>
              <a:buSzPts val="1800"/>
              <a:buChar char="●"/>
              <a:defRPr/>
            </a:lvl3pPr>
            <a:lvl4pPr indent="-342900" lvl="3" marL="1828800" algn="l">
              <a:lnSpc>
                <a:spcPct val="90000"/>
              </a:lnSpc>
              <a:spcBef>
                <a:spcPts val="188"/>
              </a:spcBef>
              <a:spcAft>
                <a:spcPts val="0"/>
              </a:spcAft>
              <a:buSzPts val="1800"/>
              <a:buChar char="●"/>
              <a:defRPr/>
            </a:lvl4pPr>
            <a:lvl5pPr indent="-342900" lvl="4" marL="2286000" algn="l">
              <a:lnSpc>
                <a:spcPct val="90000"/>
              </a:lnSpc>
              <a:spcBef>
                <a:spcPts val="188"/>
              </a:spcBef>
              <a:spcAft>
                <a:spcPts val="0"/>
              </a:spcAft>
              <a:buSzPts val="18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455" name="Google Shape;455;p139"/>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139"/>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p139"/>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58" name="Google Shape;458;p139"/>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9" name="Shape 459"/>
        <p:cNvGrpSpPr/>
        <p:nvPr/>
      </p:nvGrpSpPr>
      <p:grpSpPr>
        <a:xfrm>
          <a:off x="0" y="0"/>
          <a:ext cx="0" cy="0"/>
          <a:chOff x="0" y="0"/>
          <a:chExt cx="0" cy="0"/>
        </a:xfrm>
      </p:grpSpPr>
      <p:sp>
        <p:nvSpPr>
          <p:cNvPr id="460" name="Google Shape;460;p140"/>
          <p:cNvSpPr txBox="1"/>
          <p:nvPr>
            <p:ph type="title"/>
          </p:nvPr>
        </p:nvSpPr>
        <p:spPr>
          <a:xfrm rot="5400000">
            <a:off x="-514350" y="1543050"/>
            <a:ext cx="3714750" cy="2114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140"/>
          <p:cNvSpPr txBox="1"/>
          <p:nvPr>
            <p:ph idx="1" type="body"/>
          </p:nvPr>
        </p:nvSpPr>
        <p:spPr>
          <a:xfrm rot="5400000">
            <a:off x="3723894" y="-171450"/>
            <a:ext cx="384048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88"/>
              </a:spcBef>
              <a:spcAft>
                <a:spcPts val="0"/>
              </a:spcAft>
              <a:buSzPts val="1800"/>
              <a:buChar char="●"/>
              <a:defRPr/>
            </a:lvl2pPr>
            <a:lvl3pPr indent="-342900" lvl="2" marL="1371600" algn="l">
              <a:lnSpc>
                <a:spcPct val="90000"/>
              </a:lnSpc>
              <a:spcBef>
                <a:spcPts val="188"/>
              </a:spcBef>
              <a:spcAft>
                <a:spcPts val="0"/>
              </a:spcAft>
              <a:buSzPts val="1800"/>
              <a:buChar char="●"/>
              <a:defRPr/>
            </a:lvl3pPr>
            <a:lvl4pPr indent="-342900" lvl="3" marL="1828800" algn="l">
              <a:lnSpc>
                <a:spcPct val="90000"/>
              </a:lnSpc>
              <a:spcBef>
                <a:spcPts val="188"/>
              </a:spcBef>
              <a:spcAft>
                <a:spcPts val="0"/>
              </a:spcAft>
              <a:buSzPts val="1800"/>
              <a:buChar char="●"/>
              <a:defRPr/>
            </a:lvl4pPr>
            <a:lvl5pPr indent="-342900" lvl="4" marL="2286000" algn="l">
              <a:lnSpc>
                <a:spcPct val="90000"/>
              </a:lnSpc>
              <a:spcBef>
                <a:spcPts val="188"/>
              </a:spcBef>
              <a:spcAft>
                <a:spcPts val="0"/>
              </a:spcAft>
              <a:buSzPts val="18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462" name="Google Shape;462;p140"/>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140"/>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140"/>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65" name="Google Shape;465;p140"/>
          <p:cNvPicPr preferRelativeResize="0"/>
          <p:nvPr/>
        </p:nvPicPr>
        <p:blipFill rotWithShape="1">
          <a:blip r:embed="rId2">
            <a:alphaModFix/>
          </a:blip>
          <a:srcRect b="0" l="0" r="0" t="0"/>
          <a:stretch/>
        </p:blipFill>
        <p:spPr>
          <a:xfrm>
            <a:off x="96115" y="0"/>
            <a:ext cx="1367834" cy="5516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3"/>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10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10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10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58" name="Google Shape;58;p103"/>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475" name="Shape 475"/>
        <p:cNvGrpSpPr/>
        <p:nvPr/>
      </p:nvGrpSpPr>
      <p:grpSpPr>
        <a:xfrm>
          <a:off x="0" y="0"/>
          <a:ext cx="0" cy="0"/>
          <a:chOff x="0" y="0"/>
          <a:chExt cx="0" cy="0"/>
        </a:xfrm>
      </p:grpSpPr>
      <p:sp>
        <p:nvSpPr>
          <p:cNvPr id="476" name="Google Shape;476;p93"/>
          <p:cNvSpPr txBox="1"/>
          <p:nvPr>
            <p:ph idx="1" type="body"/>
          </p:nvPr>
        </p:nvSpPr>
        <p:spPr>
          <a:xfrm>
            <a:off x="365128" y="1289051"/>
            <a:ext cx="8329800" cy="3389400"/>
          </a:xfrm>
          <a:prstGeom prst="rect">
            <a:avLst/>
          </a:prstGeom>
          <a:noFill/>
          <a:ln>
            <a:noFill/>
          </a:ln>
        </p:spPr>
        <p:txBody>
          <a:bodyPr anchorCtr="0" anchor="ctr" bIns="34275" lIns="68575" spcFirstLastPara="1" rIns="68575" wrap="square" tIns="34275">
            <a:noAutofit/>
          </a:bodyPr>
          <a:lstStyle>
            <a:lvl1pPr indent="-317500" lvl="0" marL="457200" algn="l">
              <a:lnSpc>
                <a:spcPct val="90000"/>
              </a:lnSpc>
              <a:spcBef>
                <a:spcPts val="600"/>
              </a:spcBef>
              <a:spcAft>
                <a:spcPts val="0"/>
              </a:spcAft>
              <a:buSzPts val="1400"/>
              <a:buChar char="●"/>
              <a:defRPr b="0" sz="1400"/>
            </a:lvl1pPr>
            <a:lvl2pPr indent="-311150" lvl="1" marL="914400" algn="l">
              <a:lnSpc>
                <a:spcPct val="90000"/>
              </a:lnSpc>
              <a:spcBef>
                <a:spcPts val="600"/>
              </a:spcBef>
              <a:spcAft>
                <a:spcPts val="0"/>
              </a:spcAft>
              <a:buClr>
                <a:srgbClr val="6C8C1A"/>
              </a:buClr>
              <a:buSzPts val="1300"/>
              <a:buFont typeface="Noto Sans Symbols"/>
              <a:buChar char="▪"/>
              <a:defRPr sz="1300"/>
            </a:lvl2pPr>
            <a:lvl3pPr indent="-304800" lvl="2" marL="1371600" algn="l">
              <a:lnSpc>
                <a:spcPct val="90000"/>
              </a:lnSpc>
              <a:spcBef>
                <a:spcPts val="600"/>
              </a:spcBef>
              <a:spcAft>
                <a:spcPts val="0"/>
              </a:spcAft>
              <a:buClr>
                <a:srgbClr val="3086AB"/>
              </a:buClr>
              <a:buSzPts val="1200"/>
              <a:buFont typeface="Arial"/>
              <a:buChar char="•"/>
              <a:defRPr sz="1200"/>
            </a:lvl3pPr>
            <a:lvl4pPr indent="-298450" lvl="3" marL="1828800" algn="l">
              <a:lnSpc>
                <a:spcPct val="90000"/>
              </a:lnSpc>
              <a:spcBef>
                <a:spcPts val="600"/>
              </a:spcBef>
              <a:spcAft>
                <a:spcPts val="0"/>
              </a:spcAft>
              <a:buSzPts val="1100"/>
              <a:buFont typeface="Arial"/>
              <a:buChar char="-"/>
              <a:defRPr/>
            </a:lvl4pPr>
            <a:lvl5pPr indent="-298450" lvl="4" marL="2286000" algn="l">
              <a:lnSpc>
                <a:spcPct val="90000"/>
              </a:lnSpc>
              <a:spcBef>
                <a:spcPts val="600"/>
              </a:spcBef>
              <a:spcAft>
                <a:spcPts val="0"/>
              </a:spcAft>
              <a:buSzPts val="11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477" name="Google Shape;477;p9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8" name="Google Shape;478;p9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479" name="Google Shape;479;p93"/>
          <p:cNvSpPr txBox="1"/>
          <p:nvPr>
            <p:ph type="title"/>
          </p:nvPr>
        </p:nvSpPr>
        <p:spPr>
          <a:xfrm>
            <a:off x="365128" y="484697"/>
            <a:ext cx="8329800" cy="523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2700"/>
              <a:buFont typeface="Corbe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0" name="Shape 480"/>
        <p:cNvGrpSpPr/>
        <p:nvPr/>
      </p:nvGrpSpPr>
      <p:grpSpPr>
        <a:xfrm>
          <a:off x="0" y="0"/>
          <a:ext cx="0" cy="0"/>
          <a:chOff x="0" y="0"/>
          <a:chExt cx="0" cy="0"/>
        </a:xfrm>
      </p:grpSpPr>
      <p:sp>
        <p:nvSpPr>
          <p:cNvPr id="481" name="Google Shape;481;p171"/>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2" name="Google Shape;482;p171"/>
          <p:cNvSpPr txBox="1"/>
          <p:nvPr>
            <p:ph idx="1" type="body"/>
          </p:nvPr>
        </p:nvSpPr>
        <p:spPr>
          <a:xfrm>
            <a:off x="2900934" y="767690"/>
            <a:ext cx="2605800" cy="6057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483" name="Google Shape;483;p171"/>
          <p:cNvSpPr txBox="1"/>
          <p:nvPr>
            <p:ph idx="2" type="body"/>
          </p:nvPr>
        </p:nvSpPr>
        <p:spPr>
          <a:xfrm>
            <a:off x="2900934"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484" name="Google Shape;484;p171"/>
          <p:cNvSpPr txBox="1"/>
          <p:nvPr>
            <p:ph idx="3" type="body"/>
          </p:nvPr>
        </p:nvSpPr>
        <p:spPr>
          <a:xfrm>
            <a:off x="5863847" y="767690"/>
            <a:ext cx="2605800" cy="6099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0"/>
              </a:spcBef>
              <a:spcAft>
                <a:spcPts val="0"/>
              </a:spcAft>
              <a:buSzPts val="1500"/>
              <a:buNone/>
              <a:defRPr b="1" sz="1500">
                <a:solidFill>
                  <a:srgbClr val="595959"/>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200"/>
              </a:spcBef>
              <a:spcAft>
                <a:spcPts val="0"/>
              </a:spcAft>
              <a:buSzPts val="1400"/>
              <a:buNone/>
              <a:defRPr b="1" sz="1400"/>
            </a:lvl3pPr>
            <a:lvl4pPr indent="-228600" lvl="3" marL="1828800" algn="l">
              <a:lnSpc>
                <a:spcPct val="90000"/>
              </a:lnSpc>
              <a:spcBef>
                <a:spcPts val="200"/>
              </a:spcBef>
              <a:spcAft>
                <a:spcPts val="0"/>
              </a:spcAft>
              <a:buSzPts val="1200"/>
              <a:buNone/>
              <a:defRPr b="1" sz="1200"/>
            </a:lvl4pPr>
            <a:lvl5pPr indent="-228600" lvl="4" marL="2286000" algn="l">
              <a:lnSpc>
                <a:spcPct val="90000"/>
              </a:lnSpc>
              <a:spcBef>
                <a:spcPts val="200"/>
              </a:spcBef>
              <a:spcAft>
                <a:spcPts val="0"/>
              </a:spcAft>
              <a:buSzPts val="1200"/>
              <a:buNone/>
              <a:defRPr b="1" sz="1200"/>
            </a:lvl5pPr>
            <a:lvl6pPr indent="-228600" lvl="5" marL="2743200" algn="l">
              <a:lnSpc>
                <a:spcPct val="90000"/>
              </a:lnSpc>
              <a:spcBef>
                <a:spcPts val="200"/>
              </a:spcBef>
              <a:spcAft>
                <a:spcPts val="0"/>
              </a:spcAft>
              <a:buSzPts val="1200"/>
              <a:buNone/>
              <a:defRPr b="1" sz="1200"/>
            </a:lvl6pPr>
            <a:lvl7pPr indent="-228600" lvl="6" marL="3200400" algn="l">
              <a:lnSpc>
                <a:spcPct val="90000"/>
              </a:lnSpc>
              <a:spcBef>
                <a:spcPts val="200"/>
              </a:spcBef>
              <a:spcAft>
                <a:spcPts val="0"/>
              </a:spcAft>
              <a:buSzPts val="1200"/>
              <a:buNone/>
              <a:defRPr b="1" sz="1200"/>
            </a:lvl7pPr>
            <a:lvl8pPr indent="-228600" lvl="7" marL="3657600" algn="l">
              <a:lnSpc>
                <a:spcPct val="90000"/>
              </a:lnSpc>
              <a:spcBef>
                <a:spcPts val="200"/>
              </a:spcBef>
              <a:spcAft>
                <a:spcPts val="0"/>
              </a:spcAft>
              <a:buSzPts val="1200"/>
              <a:buNone/>
              <a:defRPr b="1" sz="1200"/>
            </a:lvl8pPr>
            <a:lvl9pPr indent="-228600" lvl="8" marL="4114800" algn="l">
              <a:lnSpc>
                <a:spcPct val="90000"/>
              </a:lnSpc>
              <a:spcBef>
                <a:spcPts val="200"/>
              </a:spcBef>
              <a:spcAft>
                <a:spcPts val="200"/>
              </a:spcAft>
              <a:buSzPts val="1200"/>
              <a:buNone/>
              <a:defRPr b="1" sz="1200"/>
            </a:lvl9pPr>
          </a:lstStyle>
          <a:p/>
        </p:txBody>
      </p:sp>
      <p:sp>
        <p:nvSpPr>
          <p:cNvPr id="485" name="Google Shape;485;p171"/>
          <p:cNvSpPr txBox="1"/>
          <p:nvPr>
            <p:ph idx="4" type="body"/>
          </p:nvPr>
        </p:nvSpPr>
        <p:spPr>
          <a:xfrm>
            <a:off x="5863847"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486" name="Google Shape;486;p171"/>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7" name="Google Shape;487;p171"/>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8" name="Google Shape;488;p171"/>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89" name="Google Shape;489;p171"/>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72"/>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2" name="Google Shape;492;p17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3" name="Google Shape;493;p17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4" name="Google Shape;494;p17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95" name="Google Shape;495;p172"/>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96" name="Shape 496"/>
        <p:cNvGrpSpPr/>
        <p:nvPr/>
      </p:nvGrpSpPr>
      <p:grpSpPr>
        <a:xfrm>
          <a:off x="0" y="0"/>
          <a:ext cx="0" cy="0"/>
          <a:chOff x="0" y="0"/>
          <a:chExt cx="0" cy="0"/>
        </a:xfrm>
      </p:grpSpPr>
      <p:sp>
        <p:nvSpPr>
          <p:cNvPr id="497" name="Google Shape;497;p17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8" name="Google Shape;498;p17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9" name="Google Shape;499;p17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00" name="Google Shape;500;p173"/>
          <p:cNvPicPr preferRelativeResize="0"/>
          <p:nvPr/>
        </p:nvPicPr>
        <p:blipFill rotWithShape="1">
          <a:blip r:embed="rId2">
            <a:alphaModFix/>
          </a:blip>
          <a:srcRect b="0" l="0" r="0" t="0"/>
          <a:stretch/>
        </p:blipFill>
        <p:spPr>
          <a:xfrm>
            <a:off x="20204" y="5030906"/>
            <a:ext cx="9144000" cy="129439"/>
          </a:xfrm>
          <a:prstGeom prst="rect">
            <a:avLst/>
          </a:prstGeom>
          <a:noFill/>
          <a:ln>
            <a:noFill/>
          </a:ln>
        </p:spPr>
      </p:pic>
      <p:sp>
        <p:nvSpPr>
          <p:cNvPr id="501" name="Google Shape;501;p173"/>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73"/>
          <p:cNvSpPr/>
          <p:nvPr/>
        </p:nvSpPr>
        <p:spPr>
          <a:xfrm>
            <a:off x="1" y="569214"/>
            <a:ext cx="2880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3" name="Shape 503"/>
        <p:cNvGrpSpPr/>
        <p:nvPr/>
      </p:nvGrpSpPr>
      <p:grpSpPr>
        <a:xfrm>
          <a:off x="0" y="0"/>
          <a:ext cx="0" cy="0"/>
          <a:chOff x="0" y="0"/>
          <a:chExt cx="0" cy="0"/>
        </a:xfrm>
      </p:grpSpPr>
      <p:sp>
        <p:nvSpPr>
          <p:cNvPr id="504" name="Google Shape;504;p174"/>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5" name="Google Shape;505;p174"/>
          <p:cNvSpPr txBox="1"/>
          <p:nvPr>
            <p:ph idx="1" type="body"/>
          </p:nvPr>
        </p:nvSpPr>
        <p:spPr>
          <a:xfrm>
            <a:off x="2900934" y="651510"/>
            <a:ext cx="54864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506" name="Google Shape;506;p174"/>
          <p:cNvSpPr txBox="1"/>
          <p:nvPr>
            <p:ph idx="2" type="body"/>
          </p:nvPr>
        </p:nvSpPr>
        <p:spPr>
          <a:xfrm>
            <a:off x="192024" y="2620632"/>
            <a:ext cx="2126100" cy="17415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507" name="Google Shape;507;p174"/>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8" name="Google Shape;508;p17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9" name="Google Shape;509;p17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10" name="Google Shape;510;p174"/>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1" name="Shape 511"/>
        <p:cNvGrpSpPr/>
        <p:nvPr/>
      </p:nvGrpSpPr>
      <p:grpSpPr>
        <a:xfrm>
          <a:off x="0" y="0"/>
          <a:ext cx="0" cy="0"/>
          <a:chOff x="0" y="0"/>
          <a:chExt cx="0" cy="0"/>
        </a:xfrm>
      </p:grpSpPr>
      <p:sp>
        <p:nvSpPr>
          <p:cNvPr id="512" name="Google Shape;512;p175"/>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3" name="Google Shape;513;p175"/>
          <p:cNvSpPr/>
          <p:nvPr>
            <p:ph idx="2" type="pic"/>
          </p:nvPr>
        </p:nvSpPr>
        <p:spPr>
          <a:xfrm>
            <a:off x="2677983" y="575564"/>
            <a:ext cx="6086400" cy="3998100"/>
          </a:xfrm>
          <a:prstGeom prst="rect">
            <a:avLst/>
          </a:prstGeom>
          <a:solidFill>
            <a:srgbClr val="BFBFBF"/>
          </a:solidFill>
          <a:ln>
            <a:noFill/>
          </a:ln>
        </p:spPr>
      </p:sp>
      <p:sp>
        <p:nvSpPr>
          <p:cNvPr id="514" name="Google Shape;514;p175"/>
          <p:cNvSpPr txBox="1"/>
          <p:nvPr>
            <p:ph idx="1" type="body"/>
          </p:nvPr>
        </p:nvSpPr>
        <p:spPr>
          <a:xfrm>
            <a:off x="192024" y="2619756"/>
            <a:ext cx="2126100" cy="1741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515" name="Google Shape;515;p175"/>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6" name="Google Shape;516;p175"/>
          <p:cNvSpPr txBox="1"/>
          <p:nvPr>
            <p:ph idx="11" type="ftr"/>
          </p:nvPr>
        </p:nvSpPr>
        <p:spPr>
          <a:xfrm>
            <a:off x="2624326"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7" name="Google Shape;517;p17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18" name="Google Shape;518;p175"/>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9" name="Shape 519"/>
        <p:cNvGrpSpPr/>
        <p:nvPr/>
      </p:nvGrpSpPr>
      <p:grpSpPr>
        <a:xfrm>
          <a:off x="0" y="0"/>
          <a:ext cx="0" cy="0"/>
          <a:chOff x="0" y="0"/>
          <a:chExt cx="0" cy="0"/>
        </a:xfrm>
      </p:grpSpPr>
      <p:sp>
        <p:nvSpPr>
          <p:cNvPr id="520" name="Google Shape;520;p176"/>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1" name="Google Shape;521;p176"/>
          <p:cNvSpPr txBox="1"/>
          <p:nvPr>
            <p:ph idx="1" type="body"/>
          </p:nvPr>
        </p:nvSpPr>
        <p:spPr>
          <a:xfrm rot="5400000">
            <a:off x="3724851" y="-174819"/>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522" name="Google Shape;522;p176"/>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3" name="Google Shape;523;p176"/>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4" name="Google Shape;524;p176"/>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25" name="Google Shape;525;p176"/>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6" name="Shape 526"/>
        <p:cNvGrpSpPr/>
        <p:nvPr/>
      </p:nvGrpSpPr>
      <p:grpSpPr>
        <a:xfrm>
          <a:off x="0" y="0"/>
          <a:ext cx="0" cy="0"/>
          <a:chOff x="0" y="0"/>
          <a:chExt cx="0" cy="0"/>
        </a:xfrm>
      </p:grpSpPr>
      <p:sp>
        <p:nvSpPr>
          <p:cNvPr id="527" name="Google Shape;527;p177"/>
          <p:cNvSpPr txBox="1"/>
          <p:nvPr>
            <p:ph type="title"/>
          </p:nvPr>
        </p:nvSpPr>
        <p:spPr>
          <a:xfrm rot="5400000">
            <a:off x="-514350" y="1543200"/>
            <a:ext cx="3714900" cy="2114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8" name="Google Shape;528;p177"/>
          <p:cNvSpPr txBox="1"/>
          <p:nvPr>
            <p:ph idx="1" type="body"/>
          </p:nvPr>
        </p:nvSpPr>
        <p:spPr>
          <a:xfrm rot="5400000">
            <a:off x="3723834" y="-171390"/>
            <a:ext cx="3840600" cy="548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200"/>
              </a:spcBef>
              <a:spcAft>
                <a:spcPts val="0"/>
              </a:spcAft>
              <a:buSzPts val="1400"/>
              <a:buChar char="●"/>
              <a:defRPr/>
            </a:lvl3pPr>
            <a:lvl4pPr indent="-317500" lvl="3" marL="1828800" algn="l">
              <a:lnSpc>
                <a:spcPct val="90000"/>
              </a:lnSpc>
              <a:spcBef>
                <a:spcPts val="200"/>
              </a:spcBef>
              <a:spcAft>
                <a:spcPts val="0"/>
              </a:spcAft>
              <a:buSzPts val="1400"/>
              <a:buChar char="●"/>
              <a:defRPr/>
            </a:lvl4pPr>
            <a:lvl5pPr indent="-317500" lvl="4" marL="2286000" algn="l">
              <a:lnSpc>
                <a:spcPct val="90000"/>
              </a:lnSpc>
              <a:spcBef>
                <a:spcPts val="200"/>
              </a:spcBef>
              <a:spcAft>
                <a:spcPts val="0"/>
              </a:spcAft>
              <a:buSzPts val="1400"/>
              <a:buChar char="●"/>
              <a:defRPr/>
            </a:lvl5pPr>
            <a:lvl6pPr indent="-317500" lvl="5" marL="2743200" algn="l">
              <a:lnSpc>
                <a:spcPct val="90000"/>
              </a:lnSpc>
              <a:spcBef>
                <a:spcPts val="200"/>
              </a:spcBef>
              <a:spcAft>
                <a:spcPts val="0"/>
              </a:spcAft>
              <a:buSzPts val="1400"/>
              <a:buChar char="●"/>
              <a:defRPr/>
            </a:lvl6pPr>
            <a:lvl7pPr indent="-317500" lvl="6" marL="3200400" algn="l">
              <a:lnSpc>
                <a:spcPct val="90000"/>
              </a:lnSpc>
              <a:spcBef>
                <a:spcPts val="200"/>
              </a:spcBef>
              <a:spcAft>
                <a:spcPts val="0"/>
              </a:spcAft>
              <a:buSzPts val="1400"/>
              <a:buChar char="●"/>
              <a:defRPr/>
            </a:lvl7pPr>
            <a:lvl8pPr indent="-317500" lvl="7" marL="3657600" algn="l">
              <a:lnSpc>
                <a:spcPct val="90000"/>
              </a:lnSpc>
              <a:spcBef>
                <a:spcPts val="200"/>
              </a:spcBef>
              <a:spcAft>
                <a:spcPts val="0"/>
              </a:spcAft>
              <a:buSzPts val="1400"/>
              <a:buChar char="●"/>
              <a:defRPr/>
            </a:lvl8pPr>
            <a:lvl9pPr indent="-317500" lvl="8" marL="4114800" algn="l">
              <a:lnSpc>
                <a:spcPct val="90000"/>
              </a:lnSpc>
              <a:spcBef>
                <a:spcPts val="200"/>
              </a:spcBef>
              <a:spcAft>
                <a:spcPts val="200"/>
              </a:spcAft>
              <a:buSzPts val="1400"/>
              <a:buChar char="●"/>
              <a:defRPr/>
            </a:lvl9pPr>
          </a:lstStyle>
          <a:p/>
        </p:txBody>
      </p:sp>
      <p:sp>
        <p:nvSpPr>
          <p:cNvPr id="529" name="Google Shape;529;p177"/>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0" name="Google Shape;530;p177"/>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1" name="Google Shape;531;p177"/>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32" name="Google Shape;532;p177"/>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533" name="Shape 533"/>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543" name="Shape 543"/>
        <p:cNvGrpSpPr/>
        <p:nvPr/>
      </p:nvGrpSpPr>
      <p:grpSpPr>
        <a:xfrm>
          <a:off x="0" y="0"/>
          <a:ext cx="0" cy="0"/>
          <a:chOff x="0" y="0"/>
          <a:chExt cx="0" cy="0"/>
        </a:xfrm>
      </p:grpSpPr>
      <p:sp>
        <p:nvSpPr>
          <p:cNvPr id="544" name="Google Shape;544;p97"/>
          <p:cNvSpPr txBox="1"/>
          <p:nvPr>
            <p:ph idx="1" type="body"/>
          </p:nvPr>
        </p:nvSpPr>
        <p:spPr>
          <a:xfrm>
            <a:off x="365128" y="1289051"/>
            <a:ext cx="8329613" cy="3389313"/>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600"/>
              </a:spcBef>
              <a:spcAft>
                <a:spcPts val="0"/>
              </a:spcAft>
              <a:buSzPts val="1867"/>
              <a:buChar char="●"/>
              <a:defRPr b="0" sz="1400"/>
            </a:lvl1pPr>
            <a:lvl2pPr indent="-338645" lvl="1" marL="914400" algn="l">
              <a:lnSpc>
                <a:spcPct val="90000"/>
              </a:lnSpc>
              <a:spcBef>
                <a:spcPts val="600"/>
              </a:spcBef>
              <a:spcAft>
                <a:spcPts val="0"/>
              </a:spcAft>
              <a:buClr>
                <a:srgbClr val="6C8C1A"/>
              </a:buClr>
              <a:buSzPts val="1733"/>
              <a:buFont typeface="Noto Sans Symbols"/>
              <a:buChar char="▪"/>
              <a:defRPr sz="1300"/>
            </a:lvl2pPr>
            <a:lvl3pPr indent="-330200" lvl="2" marL="1371600" algn="l">
              <a:lnSpc>
                <a:spcPct val="90000"/>
              </a:lnSpc>
              <a:spcBef>
                <a:spcPts val="600"/>
              </a:spcBef>
              <a:spcAft>
                <a:spcPts val="0"/>
              </a:spcAft>
              <a:buClr>
                <a:srgbClr val="3086AB"/>
              </a:buClr>
              <a:buSzPts val="1600"/>
              <a:buFont typeface="Arial"/>
              <a:buChar char="•"/>
              <a:defRPr sz="1200"/>
            </a:lvl3pPr>
            <a:lvl4pPr indent="-317500" lvl="3" marL="1828800" algn="l">
              <a:lnSpc>
                <a:spcPct val="90000"/>
              </a:lnSpc>
              <a:spcBef>
                <a:spcPts val="600"/>
              </a:spcBef>
              <a:spcAft>
                <a:spcPts val="0"/>
              </a:spcAft>
              <a:buSzPts val="1400"/>
              <a:buFont typeface="Arial"/>
              <a:buChar char="-"/>
              <a:defRPr/>
            </a:lvl4pPr>
            <a:lvl5pPr indent="-317500" lvl="4" marL="2286000" algn="l">
              <a:lnSpc>
                <a:spcPct val="90000"/>
              </a:lnSpc>
              <a:spcBef>
                <a:spcPts val="600"/>
              </a:spcBef>
              <a:spcAft>
                <a:spcPts val="0"/>
              </a:spcAft>
              <a:buSzPts val="14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545" name="Google Shape;545;p97"/>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97"/>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547" name="Google Shape;547;p97"/>
          <p:cNvSpPr txBox="1"/>
          <p:nvPr>
            <p:ph type="title"/>
          </p:nvPr>
        </p:nvSpPr>
        <p:spPr>
          <a:xfrm>
            <a:off x="365128" y="484697"/>
            <a:ext cx="8329613" cy="523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04"/>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0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10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3" name="Google Shape;63;p104"/>
          <p:cNvPicPr preferRelativeResize="0"/>
          <p:nvPr/>
        </p:nvPicPr>
        <p:blipFill rotWithShape="1">
          <a:blip r:embed="rId2">
            <a:alphaModFix/>
          </a:blip>
          <a:srcRect b="0" l="0" r="0" t="0"/>
          <a:stretch/>
        </p:blipFill>
        <p:spPr>
          <a:xfrm>
            <a:off x="20204" y="5030906"/>
            <a:ext cx="9144000" cy="129439"/>
          </a:xfrm>
          <a:prstGeom prst="rect">
            <a:avLst/>
          </a:prstGeom>
          <a:noFill/>
          <a:ln>
            <a:noFill/>
          </a:ln>
        </p:spPr>
      </p:pic>
      <p:sp>
        <p:nvSpPr>
          <p:cNvPr id="64" name="Google Shape;64;p104"/>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04"/>
          <p:cNvSpPr/>
          <p:nvPr/>
        </p:nvSpPr>
        <p:spPr>
          <a:xfrm>
            <a:off x="1" y="569214"/>
            <a:ext cx="2880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48" name="Shape 548"/>
        <p:cNvGrpSpPr/>
        <p:nvPr/>
      </p:nvGrpSpPr>
      <p:grpSpPr>
        <a:xfrm>
          <a:off x="0" y="0"/>
          <a:ext cx="0" cy="0"/>
          <a:chOff x="0" y="0"/>
          <a:chExt cx="0" cy="0"/>
        </a:xfrm>
      </p:grpSpPr>
      <p:sp>
        <p:nvSpPr>
          <p:cNvPr id="549" name="Google Shape;549;p189"/>
          <p:cNvSpPr txBox="1"/>
          <p:nvPr>
            <p:ph type="ctrTitle"/>
          </p:nvPr>
        </p:nvSpPr>
        <p:spPr>
          <a:xfrm>
            <a:off x="802385" y="973836"/>
            <a:ext cx="7662346" cy="24414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4425">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0" name="Google Shape;550;p189"/>
          <p:cNvSpPr txBox="1"/>
          <p:nvPr>
            <p:ph idx="1" type="subTitle"/>
          </p:nvPr>
        </p:nvSpPr>
        <p:spPr>
          <a:xfrm>
            <a:off x="825011" y="3502685"/>
            <a:ext cx="763972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900"/>
              </a:spcBef>
              <a:spcAft>
                <a:spcPts val="0"/>
              </a:spcAft>
              <a:buSzPts val="2200"/>
              <a:buNone/>
              <a:defRPr sz="1650" cap="none">
                <a:solidFill>
                  <a:srgbClr val="CC4B14"/>
                </a:solidFill>
              </a:defRPr>
            </a:lvl1pPr>
            <a:lvl2pPr lvl="1" algn="ctr">
              <a:lnSpc>
                <a:spcPct val="90000"/>
              </a:lnSpc>
              <a:spcBef>
                <a:spcPts val="188"/>
              </a:spcBef>
              <a:spcAft>
                <a:spcPts val="0"/>
              </a:spcAft>
              <a:buSzPts val="2200"/>
              <a:buNone/>
              <a:defRPr sz="1650"/>
            </a:lvl2pPr>
            <a:lvl3pPr lvl="2" algn="ctr">
              <a:lnSpc>
                <a:spcPct val="90000"/>
              </a:lnSpc>
              <a:spcBef>
                <a:spcPts val="188"/>
              </a:spcBef>
              <a:spcAft>
                <a:spcPts val="0"/>
              </a:spcAft>
              <a:buSzPts val="2200"/>
              <a:buNone/>
              <a:defRPr sz="1650"/>
            </a:lvl3pPr>
            <a:lvl4pPr lvl="3" algn="ctr">
              <a:lnSpc>
                <a:spcPct val="90000"/>
              </a:lnSpc>
              <a:spcBef>
                <a:spcPts val="188"/>
              </a:spcBef>
              <a:spcAft>
                <a:spcPts val="0"/>
              </a:spcAft>
              <a:buSzPts val="2000"/>
              <a:buNone/>
              <a:defRPr sz="1500"/>
            </a:lvl4pPr>
            <a:lvl5pPr lvl="4" algn="ctr">
              <a:lnSpc>
                <a:spcPct val="90000"/>
              </a:lnSpc>
              <a:spcBef>
                <a:spcPts val="188"/>
              </a:spcBef>
              <a:spcAft>
                <a:spcPts val="0"/>
              </a:spcAft>
              <a:buSzPts val="2000"/>
              <a:buNone/>
              <a:defRPr sz="1500"/>
            </a:lvl5pPr>
            <a:lvl6pPr lvl="5" algn="ctr">
              <a:lnSpc>
                <a:spcPct val="90000"/>
              </a:lnSpc>
              <a:spcBef>
                <a:spcPts val="188"/>
              </a:spcBef>
              <a:spcAft>
                <a:spcPts val="0"/>
              </a:spcAft>
              <a:buSzPts val="2000"/>
              <a:buNone/>
              <a:defRPr sz="1500"/>
            </a:lvl6pPr>
            <a:lvl7pPr lvl="6" algn="ctr">
              <a:lnSpc>
                <a:spcPct val="90000"/>
              </a:lnSpc>
              <a:spcBef>
                <a:spcPts val="188"/>
              </a:spcBef>
              <a:spcAft>
                <a:spcPts val="0"/>
              </a:spcAft>
              <a:buSzPts val="2000"/>
              <a:buNone/>
              <a:defRPr sz="1500"/>
            </a:lvl7pPr>
            <a:lvl8pPr lvl="7" algn="ctr">
              <a:lnSpc>
                <a:spcPct val="90000"/>
              </a:lnSpc>
              <a:spcBef>
                <a:spcPts val="188"/>
              </a:spcBef>
              <a:spcAft>
                <a:spcPts val="0"/>
              </a:spcAft>
              <a:buSzPts val="2000"/>
              <a:buNone/>
              <a:defRPr sz="1500"/>
            </a:lvl8pPr>
            <a:lvl9pPr lvl="8" algn="ctr">
              <a:lnSpc>
                <a:spcPct val="90000"/>
              </a:lnSpc>
              <a:spcBef>
                <a:spcPts val="188"/>
              </a:spcBef>
              <a:spcAft>
                <a:spcPts val="188"/>
              </a:spcAft>
              <a:buSzPts val="2000"/>
              <a:buNone/>
              <a:defRPr sz="1500"/>
            </a:lvl9pPr>
          </a:lstStyle>
          <a:p/>
        </p:txBody>
      </p:sp>
      <p:sp>
        <p:nvSpPr>
          <p:cNvPr id="551" name="Google Shape;551;p189"/>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189"/>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p189"/>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54" name="Google Shape;554;p189"/>
          <p:cNvPicPr preferRelativeResize="0"/>
          <p:nvPr/>
        </p:nvPicPr>
        <p:blipFill rotWithShape="1">
          <a:blip r:embed="rId2">
            <a:alphaModFix/>
          </a:blip>
          <a:srcRect b="0" l="0" r="0" t="0"/>
          <a:stretch/>
        </p:blipFill>
        <p:spPr>
          <a:xfrm>
            <a:off x="20204" y="5030906"/>
            <a:ext cx="9144000" cy="12944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5" name="Shape 555"/>
        <p:cNvGrpSpPr/>
        <p:nvPr/>
      </p:nvGrpSpPr>
      <p:grpSpPr>
        <a:xfrm>
          <a:off x="0" y="0"/>
          <a:ext cx="0" cy="0"/>
          <a:chOff x="0" y="0"/>
          <a:chExt cx="0" cy="0"/>
        </a:xfrm>
      </p:grpSpPr>
      <p:sp>
        <p:nvSpPr>
          <p:cNvPr id="556" name="Google Shape;556;p190"/>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7" name="Google Shape;557;p190"/>
          <p:cNvSpPr txBox="1"/>
          <p:nvPr>
            <p:ph idx="1" type="body"/>
          </p:nvPr>
        </p:nvSpPr>
        <p:spPr>
          <a:xfrm>
            <a:off x="2901951" y="648081"/>
            <a:ext cx="548640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a:solidFill>
                  <a:srgbClr val="000F46"/>
                </a:solidFill>
              </a:defRPr>
            </a:lvl1pPr>
            <a:lvl2pPr indent="-342900" lvl="1" marL="914400" algn="l">
              <a:lnSpc>
                <a:spcPct val="90000"/>
              </a:lnSpc>
              <a:spcBef>
                <a:spcPts val="188"/>
              </a:spcBef>
              <a:spcAft>
                <a:spcPts val="0"/>
              </a:spcAft>
              <a:buSzPts val="1800"/>
              <a:buChar char="●"/>
              <a:defRPr>
                <a:solidFill>
                  <a:srgbClr val="000F46"/>
                </a:solidFill>
              </a:defRPr>
            </a:lvl2pPr>
            <a:lvl3pPr indent="-330200" lvl="2" marL="1371600" algn="l">
              <a:lnSpc>
                <a:spcPct val="90000"/>
              </a:lnSpc>
              <a:spcBef>
                <a:spcPts val="188"/>
              </a:spcBef>
              <a:spcAft>
                <a:spcPts val="0"/>
              </a:spcAft>
              <a:buSzPts val="1600"/>
              <a:buChar char="●"/>
              <a:defRPr>
                <a:solidFill>
                  <a:srgbClr val="000F46"/>
                </a:solidFill>
              </a:defRPr>
            </a:lvl3pPr>
            <a:lvl4pPr indent="-317500" lvl="3" marL="1828800" algn="l">
              <a:lnSpc>
                <a:spcPct val="90000"/>
              </a:lnSpc>
              <a:spcBef>
                <a:spcPts val="188"/>
              </a:spcBef>
              <a:spcAft>
                <a:spcPts val="0"/>
              </a:spcAft>
              <a:buSzPts val="1400"/>
              <a:buChar char="●"/>
              <a:defRPr>
                <a:solidFill>
                  <a:srgbClr val="000F46"/>
                </a:solidFill>
              </a:defRPr>
            </a:lvl4pPr>
            <a:lvl5pPr indent="-317500" lvl="4" marL="2286000" algn="l">
              <a:lnSpc>
                <a:spcPct val="90000"/>
              </a:lnSpc>
              <a:spcBef>
                <a:spcPts val="188"/>
              </a:spcBef>
              <a:spcAft>
                <a:spcPts val="0"/>
              </a:spcAft>
              <a:buSzPts val="1400"/>
              <a:buChar char="●"/>
              <a:defRPr>
                <a:solidFill>
                  <a:srgbClr val="000F46"/>
                </a:solidFill>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558" name="Google Shape;558;p190"/>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9" name="Google Shape;559;p190"/>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190"/>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61" name="Google Shape;561;p190"/>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2" name="Shape 562"/>
        <p:cNvGrpSpPr/>
        <p:nvPr/>
      </p:nvGrpSpPr>
      <p:grpSpPr>
        <a:xfrm>
          <a:off x="0" y="0"/>
          <a:ext cx="0" cy="0"/>
          <a:chOff x="0" y="0"/>
          <a:chExt cx="0" cy="0"/>
        </a:xfrm>
      </p:grpSpPr>
      <p:sp>
        <p:nvSpPr>
          <p:cNvPr id="563" name="Google Shape;563;p191"/>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4" name="Google Shape;564;p191"/>
          <p:cNvSpPr txBox="1"/>
          <p:nvPr>
            <p:ph idx="1" type="body"/>
          </p:nvPr>
        </p:nvSpPr>
        <p:spPr>
          <a:xfrm>
            <a:off x="2900934" y="651510"/>
            <a:ext cx="260604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565" name="Google Shape;565;p191"/>
          <p:cNvSpPr txBox="1"/>
          <p:nvPr>
            <p:ph idx="2" type="body"/>
          </p:nvPr>
        </p:nvSpPr>
        <p:spPr>
          <a:xfrm>
            <a:off x="5863590" y="651510"/>
            <a:ext cx="260604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566" name="Google Shape;566;p191"/>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7" name="Google Shape;567;p191"/>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8" name="Google Shape;568;p191"/>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69" name="Google Shape;569;p191"/>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0" name="Shape 570"/>
        <p:cNvGrpSpPr/>
        <p:nvPr/>
      </p:nvGrpSpPr>
      <p:grpSpPr>
        <a:xfrm>
          <a:off x="0" y="0"/>
          <a:ext cx="0" cy="0"/>
          <a:chOff x="0" y="0"/>
          <a:chExt cx="0" cy="0"/>
        </a:xfrm>
      </p:grpSpPr>
      <p:sp>
        <p:nvSpPr>
          <p:cNvPr id="571" name="Google Shape;571;p192"/>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p192"/>
          <p:cNvSpPr txBox="1"/>
          <p:nvPr>
            <p:ph idx="1" type="body"/>
          </p:nvPr>
        </p:nvSpPr>
        <p:spPr>
          <a:xfrm>
            <a:off x="2900934" y="767690"/>
            <a:ext cx="2606040" cy="60579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1500">
                <a:solidFill>
                  <a:srgbClr val="595959"/>
                </a:solidFill>
              </a:defRPr>
            </a:lvl1pPr>
            <a:lvl2pPr indent="-228600" lvl="1" marL="914400" algn="l">
              <a:lnSpc>
                <a:spcPct val="90000"/>
              </a:lnSpc>
              <a:spcBef>
                <a:spcPts val="188"/>
              </a:spcBef>
              <a:spcAft>
                <a:spcPts val="0"/>
              </a:spcAft>
              <a:buSzPts val="2000"/>
              <a:buNone/>
              <a:defRPr b="1" sz="1500"/>
            </a:lvl2pPr>
            <a:lvl3pPr indent="-228600" lvl="2" marL="1371600" algn="l">
              <a:lnSpc>
                <a:spcPct val="90000"/>
              </a:lnSpc>
              <a:spcBef>
                <a:spcPts val="188"/>
              </a:spcBef>
              <a:spcAft>
                <a:spcPts val="0"/>
              </a:spcAft>
              <a:buSzPts val="1800"/>
              <a:buNone/>
              <a:defRPr b="1" sz="1350"/>
            </a:lvl3pPr>
            <a:lvl4pPr indent="-228600" lvl="3" marL="1828800" algn="l">
              <a:lnSpc>
                <a:spcPct val="90000"/>
              </a:lnSpc>
              <a:spcBef>
                <a:spcPts val="188"/>
              </a:spcBef>
              <a:spcAft>
                <a:spcPts val="0"/>
              </a:spcAft>
              <a:buSzPts val="1600"/>
              <a:buNone/>
              <a:defRPr b="1" sz="1200"/>
            </a:lvl4pPr>
            <a:lvl5pPr indent="-228600" lvl="4" marL="2286000" algn="l">
              <a:lnSpc>
                <a:spcPct val="90000"/>
              </a:lnSpc>
              <a:spcBef>
                <a:spcPts val="188"/>
              </a:spcBef>
              <a:spcAft>
                <a:spcPts val="0"/>
              </a:spcAft>
              <a:buSzPts val="1600"/>
              <a:buNone/>
              <a:defRPr b="1" sz="1200"/>
            </a:lvl5pPr>
            <a:lvl6pPr indent="-228600" lvl="5" marL="2743200" algn="l">
              <a:lnSpc>
                <a:spcPct val="90000"/>
              </a:lnSpc>
              <a:spcBef>
                <a:spcPts val="188"/>
              </a:spcBef>
              <a:spcAft>
                <a:spcPts val="0"/>
              </a:spcAft>
              <a:buSzPts val="1600"/>
              <a:buNone/>
              <a:defRPr b="1" sz="1200"/>
            </a:lvl6pPr>
            <a:lvl7pPr indent="-228600" lvl="6" marL="3200400" algn="l">
              <a:lnSpc>
                <a:spcPct val="90000"/>
              </a:lnSpc>
              <a:spcBef>
                <a:spcPts val="188"/>
              </a:spcBef>
              <a:spcAft>
                <a:spcPts val="0"/>
              </a:spcAft>
              <a:buSzPts val="1600"/>
              <a:buNone/>
              <a:defRPr b="1" sz="1200"/>
            </a:lvl7pPr>
            <a:lvl8pPr indent="-228600" lvl="7" marL="3657600" algn="l">
              <a:lnSpc>
                <a:spcPct val="90000"/>
              </a:lnSpc>
              <a:spcBef>
                <a:spcPts val="188"/>
              </a:spcBef>
              <a:spcAft>
                <a:spcPts val="0"/>
              </a:spcAft>
              <a:buSzPts val="1600"/>
              <a:buNone/>
              <a:defRPr b="1" sz="1200"/>
            </a:lvl8pPr>
            <a:lvl9pPr indent="-228600" lvl="8" marL="4114800" algn="l">
              <a:lnSpc>
                <a:spcPct val="90000"/>
              </a:lnSpc>
              <a:spcBef>
                <a:spcPts val="188"/>
              </a:spcBef>
              <a:spcAft>
                <a:spcPts val="188"/>
              </a:spcAft>
              <a:buSzPts val="1600"/>
              <a:buNone/>
              <a:defRPr b="1" sz="1200"/>
            </a:lvl9pPr>
          </a:lstStyle>
          <a:p/>
        </p:txBody>
      </p:sp>
      <p:sp>
        <p:nvSpPr>
          <p:cNvPr id="573" name="Google Shape;573;p192"/>
          <p:cNvSpPr txBox="1"/>
          <p:nvPr>
            <p:ph idx="2" type="body"/>
          </p:nvPr>
        </p:nvSpPr>
        <p:spPr>
          <a:xfrm>
            <a:off x="2900934" y="1448202"/>
            <a:ext cx="2606040" cy="301752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574" name="Google Shape;574;p192"/>
          <p:cNvSpPr txBox="1"/>
          <p:nvPr>
            <p:ph idx="3" type="body"/>
          </p:nvPr>
        </p:nvSpPr>
        <p:spPr>
          <a:xfrm>
            <a:off x="5863847" y="767690"/>
            <a:ext cx="2606040" cy="6098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1500">
                <a:solidFill>
                  <a:srgbClr val="595959"/>
                </a:solidFill>
              </a:defRPr>
            </a:lvl1pPr>
            <a:lvl2pPr indent="-228600" lvl="1" marL="914400" algn="l">
              <a:lnSpc>
                <a:spcPct val="90000"/>
              </a:lnSpc>
              <a:spcBef>
                <a:spcPts val="188"/>
              </a:spcBef>
              <a:spcAft>
                <a:spcPts val="0"/>
              </a:spcAft>
              <a:buSzPts val="2000"/>
              <a:buNone/>
              <a:defRPr b="1" sz="1500"/>
            </a:lvl2pPr>
            <a:lvl3pPr indent="-228600" lvl="2" marL="1371600" algn="l">
              <a:lnSpc>
                <a:spcPct val="90000"/>
              </a:lnSpc>
              <a:spcBef>
                <a:spcPts val="188"/>
              </a:spcBef>
              <a:spcAft>
                <a:spcPts val="0"/>
              </a:spcAft>
              <a:buSzPts val="1800"/>
              <a:buNone/>
              <a:defRPr b="1" sz="1350"/>
            </a:lvl3pPr>
            <a:lvl4pPr indent="-228600" lvl="3" marL="1828800" algn="l">
              <a:lnSpc>
                <a:spcPct val="90000"/>
              </a:lnSpc>
              <a:spcBef>
                <a:spcPts val="188"/>
              </a:spcBef>
              <a:spcAft>
                <a:spcPts val="0"/>
              </a:spcAft>
              <a:buSzPts val="1600"/>
              <a:buNone/>
              <a:defRPr b="1" sz="1200"/>
            </a:lvl4pPr>
            <a:lvl5pPr indent="-228600" lvl="4" marL="2286000" algn="l">
              <a:lnSpc>
                <a:spcPct val="90000"/>
              </a:lnSpc>
              <a:spcBef>
                <a:spcPts val="188"/>
              </a:spcBef>
              <a:spcAft>
                <a:spcPts val="0"/>
              </a:spcAft>
              <a:buSzPts val="1600"/>
              <a:buNone/>
              <a:defRPr b="1" sz="1200"/>
            </a:lvl5pPr>
            <a:lvl6pPr indent="-228600" lvl="5" marL="2743200" algn="l">
              <a:lnSpc>
                <a:spcPct val="90000"/>
              </a:lnSpc>
              <a:spcBef>
                <a:spcPts val="188"/>
              </a:spcBef>
              <a:spcAft>
                <a:spcPts val="0"/>
              </a:spcAft>
              <a:buSzPts val="1600"/>
              <a:buNone/>
              <a:defRPr b="1" sz="1200"/>
            </a:lvl6pPr>
            <a:lvl7pPr indent="-228600" lvl="6" marL="3200400" algn="l">
              <a:lnSpc>
                <a:spcPct val="90000"/>
              </a:lnSpc>
              <a:spcBef>
                <a:spcPts val="188"/>
              </a:spcBef>
              <a:spcAft>
                <a:spcPts val="0"/>
              </a:spcAft>
              <a:buSzPts val="1600"/>
              <a:buNone/>
              <a:defRPr b="1" sz="1200"/>
            </a:lvl7pPr>
            <a:lvl8pPr indent="-228600" lvl="7" marL="3657600" algn="l">
              <a:lnSpc>
                <a:spcPct val="90000"/>
              </a:lnSpc>
              <a:spcBef>
                <a:spcPts val="188"/>
              </a:spcBef>
              <a:spcAft>
                <a:spcPts val="0"/>
              </a:spcAft>
              <a:buSzPts val="1600"/>
              <a:buNone/>
              <a:defRPr b="1" sz="1200"/>
            </a:lvl8pPr>
            <a:lvl9pPr indent="-228600" lvl="8" marL="4114800" algn="l">
              <a:lnSpc>
                <a:spcPct val="90000"/>
              </a:lnSpc>
              <a:spcBef>
                <a:spcPts val="188"/>
              </a:spcBef>
              <a:spcAft>
                <a:spcPts val="188"/>
              </a:spcAft>
              <a:buSzPts val="1600"/>
              <a:buNone/>
              <a:defRPr b="1" sz="1200"/>
            </a:lvl9pPr>
          </a:lstStyle>
          <a:p/>
        </p:txBody>
      </p:sp>
      <p:sp>
        <p:nvSpPr>
          <p:cNvPr id="575" name="Google Shape;575;p192"/>
          <p:cNvSpPr txBox="1"/>
          <p:nvPr>
            <p:ph idx="4" type="body"/>
          </p:nvPr>
        </p:nvSpPr>
        <p:spPr>
          <a:xfrm>
            <a:off x="5863847" y="1448202"/>
            <a:ext cx="2606040" cy="301752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576" name="Google Shape;576;p192"/>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7" name="Google Shape;577;p192"/>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8" name="Google Shape;578;p192"/>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79" name="Google Shape;579;p192"/>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0" name="Shape 580"/>
        <p:cNvGrpSpPr/>
        <p:nvPr/>
      </p:nvGrpSpPr>
      <p:grpSpPr>
        <a:xfrm>
          <a:off x="0" y="0"/>
          <a:ext cx="0" cy="0"/>
          <a:chOff x="0" y="0"/>
          <a:chExt cx="0" cy="0"/>
        </a:xfrm>
      </p:grpSpPr>
      <p:sp>
        <p:nvSpPr>
          <p:cNvPr id="581" name="Google Shape;581;p193"/>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2" name="Google Shape;582;p193"/>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3" name="Google Shape;583;p193"/>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4" name="Google Shape;584;p193"/>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85" name="Google Shape;585;p193"/>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86" name="Shape 586"/>
        <p:cNvGrpSpPr/>
        <p:nvPr/>
      </p:nvGrpSpPr>
      <p:grpSpPr>
        <a:xfrm>
          <a:off x="0" y="0"/>
          <a:ext cx="0" cy="0"/>
          <a:chOff x="0" y="0"/>
          <a:chExt cx="0" cy="0"/>
        </a:xfrm>
      </p:grpSpPr>
      <p:sp>
        <p:nvSpPr>
          <p:cNvPr id="587" name="Google Shape;587;p194"/>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8" name="Google Shape;588;p194"/>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9" name="Google Shape;589;p194"/>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90" name="Google Shape;590;p194"/>
          <p:cNvPicPr preferRelativeResize="0"/>
          <p:nvPr/>
        </p:nvPicPr>
        <p:blipFill rotWithShape="1">
          <a:blip r:embed="rId2">
            <a:alphaModFix/>
          </a:blip>
          <a:srcRect b="0" l="0" r="0" t="0"/>
          <a:stretch/>
        </p:blipFill>
        <p:spPr>
          <a:xfrm>
            <a:off x="20204" y="5030906"/>
            <a:ext cx="9144000" cy="129440"/>
          </a:xfrm>
          <a:prstGeom prst="rect">
            <a:avLst/>
          </a:prstGeom>
          <a:noFill/>
          <a:ln>
            <a:noFill/>
          </a:ln>
        </p:spPr>
      </p:pic>
      <p:sp>
        <p:nvSpPr>
          <p:cNvPr id="591" name="Google Shape;591;p194"/>
          <p:cNvSpPr/>
          <p:nvPr/>
        </p:nvSpPr>
        <p:spPr>
          <a:xfrm>
            <a:off x="8861898" y="569214"/>
            <a:ext cx="288036" cy="3998214"/>
          </a:xfrm>
          <a:prstGeom prst="rect">
            <a:avLst/>
          </a:prstGeom>
          <a:solidFill>
            <a:srgbClr val="000F46"/>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92" name="Google Shape;592;p194"/>
          <p:cNvSpPr/>
          <p:nvPr/>
        </p:nvSpPr>
        <p:spPr>
          <a:xfrm>
            <a:off x="1" y="569214"/>
            <a:ext cx="288036" cy="3998214"/>
          </a:xfrm>
          <a:prstGeom prst="rect">
            <a:avLst/>
          </a:prstGeom>
          <a:solidFill>
            <a:srgbClr val="FE7A10"/>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3" name="Shape 593"/>
        <p:cNvGrpSpPr/>
        <p:nvPr/>
      </p:nvGrpSpPr>
      <p:grpSpPr>
        <a:xfrm>
          <a:off x="0" y="0"/>
          <a:ext cx="0" cy="0"/>
          <a:chOff x="0" y="0"/>
          <a:chExt cx="0" cy="0"/>
        </a:xfrm>
      </p:grpSpPr>
      <p:sp>
        <p:nvSpPr>
          <p:cNvPr id="594" name="Google Shape;594;p195"/>
          <p:cNvSpPr txBox="1"/>
          <p:nvPr>
            <p:ph type="title"/>
          </p:nvPr>
        </p:nvSpPr>
        <p:spPr>
          <a:xfrm>
            <a:off x="192024" y="857250"/>
            <a:ext cx="2125980" cy="17830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5" name="Google Shape;595;p195"/>
          <p:cNvSpPr txBox="1"/>
          <p:nvPr>
            <p:ph idx="1" type="body"/>
          </p:nvPr>
        </p:nvSpPr>
        <p:spPr>
          <a:xfrm>
            <a:off x="2900934" y="651510"/>
            <a:ext cx="5486400" cy="384048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900"/>
              </a:spcBef>
              <a:spcAft>
                <a:spcPts val="0"/>
              </a:spcAft>
              <a:buSzPts val="2000"/>
              <a:buChar char="●"/>
              <a:defRPr sz="1500"/>
            </a:lvl1pPr>
            <a:lvl2pPr indent="-342900" lvl="1" marL="914400" algn="l">
              <a:lnSpc>
                <a:spcPct val="90000"/>
              </a:lnSpc>
              <a:spcBef>
                <a:spcPts val="188"/>
              </a:spcBef>
              <a:spcAft>
                <a:spcPts val="0"/>
              </a:spcAft>
              <a:buSzPts val="1800"/>
              <a:buChar char="●"/>
              <a:defRPr sz="1350"/>
            </a:lvl2pPr>
            <a:lvl3pPr indent="-330200" lvl="2" marL="1371600" algn="l">
              <a:lnSpc>
                <a:spcPct val="90000"/>
              </a:lnSpc>
              <a:spcBef>
                <a:spcPts val="188"/>
              </a:spcBef>
              <a:spcAft>
                <a:spcPts val="0"/>
              </a:spcAft>
              <a:buSzPts val="1600"/>
              <a:buChar char="●"/>
              <a:defRPr sz="1200"/>
            </a:lvl3pPr>
            <a:lvl4pPr indent="-317500" lvl="3" marL="1828800" algn="l">
              <a:lnSpc>
                <a:spcPct val="90000"/>
              </a:lnSpc>
              <a:spcBef>
                <a:spcPts val="188"/>
              </a:spcBef>
              <a:spcAft>
                <a:spcPts val="0"/>
              </a:spcAft>
              <a:buSzPts val="1400"/>
              <a:buChar char="●"/>
              <a:defRPr sz="1050"/>
            </a:lvl4pPr>
            <a:lvl5pPr indent="-317500" lvl="4" marL="2286000" algn="l">
              <a:lnSpc>
                <a:spcPct val="90000"/>
              </a:lnSpc>
              <a:spcBef>
                <a:spcPts val="188"/>
              </a:spcBef>
              <a:spcAft>
                <a:spcPts val="0"/>
              </a:spcAft>
              <a:buSzPts val="1400"/>
              <a:buChar char="●"/>
              <a:defRPr sz="1050"/>
            </a:lvl5pPr>
            <a:lvl6pPr indent="-317500" lvl="5" marL="2743200" algn="l">
              <a:lnSpc>
                <a:spcPct val="90000"/>
              </a:lnSpc>
              <a:spcBef>
                <a:spcPts val="188"/>
              </a:spcBef>
              <a:spcAft>
                <a:spcPts val="0"/>
              </a:spcAft>
              <a:buSzPts val="1400"/>
              <a:buChar char="●"/>
              <a:defRPr sz="1050"/>
            </a:lvl6pPr>
            <a:lvl7pPr indent="-317500" lvl="6" marL="3200400" algn="l">
              <a:lnSpc>
                <a:spcPct val="90000"/>
              </a:lnSpc>
              <a:spcBef>
                <a:spcPts val="188"/>
              </a:spcBef>
              <a:spcAft>
                <a:spcPts val="0"/>
              </a:spcAft>
              <a:buSzPts val="1400"/>
              <a:buChar char="●"/>
              <a:defRPr sz="1050"/>
            </a:lvl7pPr>
            <a:lvl8pPr indent="-317500" lvl="7" marL="3657600" algn="l">
              <a:lnSpc>
                <a:spcPct val="90000"/>
              </a:lnSpc>
              <a:spcBef>
                <a:spcPts val="188"/>
              </a:spcBef>
              <a:spcAft>
                <a:spcPts val="0"/>
              </a:spcAft>
              <a:buSzPts val="1400"/>
              <a:buChar char="●"/>
              <a:defRPr sz="1050"/>
            </a:lvl8pPr>
            <a:lvl9pPr indent="-317500" lvl="8" marL="4114800" algn="l">
              <a:lnSpc>
                <a:spcPct val="90000"/>
              </a:lnSpc>
              <a:spcBef>
                <a:spcPts val="188"/>
              </a:spcBef>
              <a:spcAft>
                <a:spcPts val="188"/>
              </a:spcAft>
              <a:buSzPts val="1400"/>
              <a:buChar char="●"/>
              <a:defRPr sz="1050"/>
            </a:lvl9pPr>
          </a:lstStyle>
          <a:p/>
        </p:txBody>
      </p:sp>
      <p:sp>
        <p:nvSpPr>
          <p:cNvPr id="596" name="Google Shape;596;p195"/>
          <p:cNvSpPr txBox="1"/>
          <p:nvPr>
            <p:ph idx="2" type="body"/>
          </p:nvPr>
        </p:nvSpPr>
        <p:spPr>
          <a:xfrm>
            <a:off x="192024" y="2620632"/>
            <a:ext cx="2125980" cy="17414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SzPts val="1400"/>
              <a:buNone/>
              <a:defRPr sz="1050">
                <a:solidFill>
                  <a:srgbClr val="FFFFFF"/>
                </a:solidFill>
              </a:defRPr>
            </a:lvl1pPr>
            <a:lvl2pPr indent="-228600" lvl="1" marL="914400" algn="l">
              <a:lnSpc>
                <a:spcPct val="90000"/>
              </a:lnSpc>
              <a:spcBef>
                <a:spcPts val="188"/>
              </a:spcBef>
              <a:spcAft>
                <a:spcPts val="0"/>
              </a:spcAft>
              <a:buSzPts val="1200"/>
              <a:buNone/>
              <a:defRPr sz="900"/>
            </a:lvl2pPr>
            <a:lvl3pPr indent="-228600" lvl="2" marL="1371600" algn="l">
              <a:lnSpc>
                <a:spcPct val="90000"/>
              </a:lnSpc>
              <a:spcBef>
                <a:spcPts val="188"/>
              </a:spcBef>
              <a:spcAft>
                <a:spcPts val="0"/>
              </a:spcAft>
              <a:buSzPts val="1000"/>
              <a:buNone/>
              <a:defRPr sz="750"/>
            </a:lvl3pPr>
            <a:lvl4pPr indent="-228600" lvl="3" marL="1828800" algn="l">
              <a:lnSpc>
                <a:spcPct val="90000"/>
              </a:lnSpc>
              <a:spcBef>
                <a:spcPts val="188"/>
              </a:spcBef>
              <a:spcAft>
                <a:spcPts val="0"/>
              </a:spcAft>
              <a:buSzPts val="900"/>
              <a:buNone/>
              <a:defRPr sz="675"/>
            </a:lvl4pPr>
            <a:lvl5pPr indent="-228600" lvl="4" marL="2286000" algn="l">
              <a:lnSpc>
                <a:spcPct val="90000"/>
              </a:lnSpc>
              <a:spcBef>
                <a:spcPts val="188"/>
              </a:spcBef>
              <a:spcAft>
                <a:spcPts val="0"/>
              </a:spcAft>
              <a:buSzPts val="900"/>
              <a:buNone/>
              <a:defRPr sz="675"/>
            </a:lvl5pPr>
            <a:lvl6pPr indent="-228600" lvl="5" marL="2743200" algn="l">
              <a:lnSpc>
                <a:spcPct val="90000"/>
              </a:lnSpc>
              <a:spcBef>
                <a:spcPts val="188"/>
              </a:spcBef>
              <a:spcAft>
                <a:spcPts val="0"/>
              </a:spcAft>
              <a:buSzPts val="900"/>
              <a:buNone/>
              <a:defRPr sz="675"/>
            </a:lvl6pPr>
            <a:lvl7pPr indent="-228600" lvl="6" marL="3200400" algn="l">
              <a:lnSpc>
                <a:spcPct val="90000"/>
              </a:lnSpc>
              <a:spcBef>
                <a:spcPts val="188"/>
              </a:spcBef>
              <a:spcAft>
                <a:spcPts val="0"/>
              </a:spcAft>
              <a:buSzPts val="900"/>
              <a:buNone/>
              <a:defRPr sz="675"/>
            </a:lvl7pPr>
            <a:lvl8pPr indent="-228600" lvl="7" marL="3657600" algn="l">
              <a:lnSpc>
                <a:spcPct val="90000"/>
              </a:lnSpc>
              <a:spcBef>
                <a:spcPts val="188"/>
              </a:spcBef>
              <a:spcAft>
                <a:spcPts val="0"/>
              </a:spcAft>
              <a:buSzPts val="900"/>
              <a:buNone/>
              <a:defRPr sz="675"/>
            </a:lvl8pPr>
            <a:lvl9pPr indent="-228600" lvl="8" marL="4114800" algn="l">
              <a:lnSpc>
                <a:spcPct val="90000"/>
              </a:lnSpc>
              <a:spcBef>
                <a:spcPts val="188"/>
              </a:spcBef>
              <a:spcAft>
                <a:spcPts val="188"/>
              </a:spcAft>
              <a:buSzPts val="900"/>
              <a:buNone/>
              <a:defRPr sz="675"/>
            </a:lvl9pPr>
          </a:lstStyle>
          <a:p/>
        </p:txBody>
      </p:sp>
      <p:sp>
        <p:nvSpPr>
          <p:cNvPr id="597" name="Google Shape;597;p195"/>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195"/>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9" name="Google Shape;599;p195"/>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600" name="Google Shape;600;p195"/>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1" name="Shape 601"/>
        <p:cNvGrpSpPr/>
        <p:nvPr/>
      </p:nvGrpSpPr>
      <p:grpSpPr>
        <a:xfrm>
          <a:off x="0" y="0"/>
          <a:ext cx="0" cy="0"/>
          <a:chOff x="0" y="0"/>
          <a:chExt cx="0" cy="0"/>
        </a:xfrm>
      </p:grpSpPr>
      <p:sp>
        <p:nvSpPr>
          <p:cNvPr id="602" name="Google Shape;602;p196"/>
          <p:cNvSpPr txBox="1"/>
          <p:nvPr>
            <p:ph type="title"/>
          </p:nvPr>
        </p:nvSpPr>
        <p:spPr>
          <a:xfrm>
            <a:off x="192024" y="857250"/>
            <a:ext cx="2125980" cy="17830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3" name="Google Shape;603;p196"/>
          <p:cNvSpPr/>
          <p:nvPr>
            <p:ph idx="2" type="pic"/>
          </p:nvPr>
        </p:nvSpPr>
        <p:spPr>
          <a:xfrm>
            <a:off x="2677983" y="575564"/>
            <a:ext cx="6086423" cy="3998214"/>
          </a:xfrm>
          <a:prstGeom prst="rect">
            <a:avLst/>
          </a:prstGeom>
          <a:solidFill>
            <a:srgbClr val="BFBFBF"/>
          </a:solidFill>
          <a:ln>
            <a:noFill/>
          </a:ln>
        </p:spPr>
      </p:sp>
      <p:sp>
        <p:nvSpPr>
          <p:cNvPr id="604" name="Google Shape;604;p196"/>
          <p:cNvSpPr txBox="1"/>
          <p:nvPr>
            <p:ph idx="1" type="body"/>
          </p:nvPr>
        </p:nvSpPr>
        <p:spPr>
          <a:xfrm>
            <a:off x="192024" y="2619756"/>
            <a:ext cx="2125980" cy="174193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SzPts val="1400"/>
              <a:buNone/>
              <a:defRPr sz="1050">
                <a:solidFill>
                  <a:srgbClr val="FFFFFF"/>
                </a:solidFill>
              </a:defRPr>
            </a:lvl1pPr>
            <a:lvl2pPr indent="-228600" lvl="1" marL="914400" algn="l">
              <a:lnSpc>
                <a:spcPct val="90000"/>
              </a:lnSpc>
              <a:spcBef>
                <a:spcPts val="188"/>
              </a:spcBef>
              <a:spcAft>
                <a:spcPts val="0"/>
              </a:spcAft>
              <a:buSzPts val="1200"/>
              <a:buNone/>
              <a:defRPr sz="900"/>
            </a:lvl2pPr>
            <a:lvl3pPr indent="-228600" lvl="2" marL="1371600" algn="l">
              <a:lnSpc>
                <a:spcPct val="90000"/>
              </a:lnSpc>
              <a:spcBef>
                <a:spcPts val="188"/>
              </a:spcBef>
              <a:spcAft>
                <a:spcPts val="0"/>
              </a:spcAft>
              <a:buSzPts val="1000"/>
              <a:buNone/>
              <a:defRPr sz="750"/>
            </a:lvl3pPr>
            <a:lvl4pPr indent="-228600" lvl="3" marL="1828800" algn="l">
              <a:lnSpc>
                <a:spcPct val="90000"/>
              </a:lnSpc>
              <a:spcBef>
                <a:spcPts val="188"/>
              </a:spcBef>
              <a:spcAft>
                <a:spcPts val="0"/>
              </a:spcAft>
              <a:buSzPts val="900"/>
              <a:buNone/>
              <a:defRPr sz="675"/>
            </a:lvl4pPr>
            <a:lvl5pPr indent="-228600" lvl="4" marL="2286000" algn="l">
              <a:lnSpc>
                <a:spcPct val="90000"/>
              </a:lnSpc>
              <a:spcBef>
                <a:spcPts val="188"/>
              </a:spcBef>
              <a:spcAft>
                <a:spcPts val="0"/>
              </a:spcAft>
              <a:buSzPts val="900"/>
              <a:buNone/>
              <a:defRPr sz="675"/>
            </a:lvl5pPr>
            <a:lvl6pPr indent="-228600" lvl="5" marL="2743200" algn="l">
              <a:lnSpc>
                <a:spcPct val="90000"/>
              </a:lnSpc>
              <a:spcBef>
                <a:spcPts val="188"/>
              </a:spcBef>
              <a:spcAft>
                <a:spcPts val="0"/>
              </a:spcAft>
              <a:buSzPts val="900"/>
              <a:buNone/>
              <a:defRPr sz="675"/>
            </a:lvl6pPr>
            <a:lvl7pPr indent="-228600" lvl="6" marL="3200400" algn="l">
              <a:lnSpc>
                <a:spcPct val="90000"/>
              </a:lnSpc>
              <a:spcBef>
                <a:spcPts val="188"/>
              </a:spcBef>
              <a:spcAft>
                <a:spcPts val="0"/>
              </a:spcAft>
              <a:buSzPts val="900"/>
              <a:buNone/>
              <a:defRPr sz="675"/>
            </a:lvl7pPr>
            <a:lvl8pPr indent="-228600" lvl="7" marL="3657600" algn="l">
              <a:lnSpc>
                <a:spcPct val="90000"/>
              </a:lnSpc>
              <a:spcBef>
                <a:spcPts val="188"/>
              </a:spcBef>
              <a:spcAft>
                <a:spcPts val="0"/>
              </a:spcAft>
              <a:buSzPts val="900"/>
              <a:buNone/>
              <a:defRPr sz="675"/>
            </a:lvl8pPr>
            <a:lvl9pPr indent="-228600" lvl="8" marL="4114800" algn="l">
              <a:lnSpc>
                <a:spcPct val="90000"/>
              </a:lnSpc>
              <a:spcBef>
                <a:spcPts val="188"/>
              </a:spcBef>
              <a:spcAft>
                <a:spcPts val="188"/>
              </a:spcAft>
              <a:buSzPts val="900"/>
              <a:buNone/>
              <a:defRPr sz="675"/>
            </a:lvl9pPr>
          </a:lstStyle>
          <a:p/>
        </p:txBody>
      </p:sp>
      <p:sp>
        <p:nvSpPr>
          <p:cNvPr id="605" name="Google Shape;605;p196"/>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6" name="Google Shape;606;p196"/>
          <p:cNvSpPr txBox="1"/>
          <p:nvPr>
            <p:ph idx="11" type="ftr"/>
          </p:nvPr>
        </p:nvSpPr>
        <p:spPr>
          <a:xfrm>
            <a:off x="2624326"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7" name="Google Shape;607;p196"/>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608" name="Google Shape;608;p196"/>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9" name="Shape 609"/>
        <p:cNvGrpSpPr/>
        <p:nvPr/>
      </p:nvGrpSpPr>
      <p:grpSpPr>
        <a:xfrm>
          <a:off x="0" y="0"/>
          <a:ext cx="0" cy="0"/>
          <a:chOff x="0" y="0"/>
          <a:chExt cx="0" cy="0"/>
        </a:xfrm>
      </p:grpSpPr>
      <p:sp>
        <p:nvSpPr>
          <p:cNvPr id="610" name="Google Shape;610;p197"/>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p197"/>
          <p:cNvSpPr txBox="1"/>
          <p:nvPr>
            <p:ph idx="1" type="body"/>
          </p:nvPr>
        </p:nvSpPr>
        <p:spPr>
          <a:xfrm rot="5400000">
            <a:off x="3724911" y="-174879"/>
            <a:ext cx="384048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88"/>
              </a:spcBef>
              <a:spcAft>
                <a:spcPts val="0"/>
              </a:spcAft>
              <a:buSzPts val="1800"/>
              <a:buChar char="●"/>
              <a:defRPr/>
            </a:lvl2pPr>
            <a:lvl3pPr indent="-342900" lvl="2" marL="1371600" algn="l">
              <a:lnSpc>
                <a:spcPct val="90000"/>
              </a:lnSpc>
              <a:spcBef>
                <a:spcPts val="188"/>
              </a:spcBef>
              <a:spcAft>
                <a:spcPts val="0"/>
              </a:spcAft>
              <a:buSzPts val="1800"/>
              <a:buChar char="●"/>
              <a:defRPr/>
            </a:lvl3pPr>
            <a:lvl4pPr indent="-342900" lvl="3" marL="1828800" algn="l">
              <a:lnSpc>
                <a:spcPct val="90000"/>
              </a:lnSpc>
              <a:spcBef>
                <a:spcPts val="188"/>
              </a:spcBef>
              <a:spcAft>
                <a:spcPts val="0"/>
              </a:spcAft>
              <a:buSzPts val="1800"/>
              <a:buChar char="●"/>
              <a:defRPr/>
            </a:lvl4pPr>
            <a:lvl5pPr indent="-342900" lvl="4" marL="2286000" algn="l">
              <a:lnSpc>
                <a:spcPct val="90000"/>
              </a:lnSpc>
              <a:spcBef>
                <a:spcPts val="188"/>
              </a:spcBef>
              <a:spcAft>
                <a:spcPts val="0"/>
              </a:spcAft>
              <a:buSzPts val="18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612" name="Google Shape;612;p197"/>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3" name="Google Shape;613;p197"/>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4" name="Google Shape;614;p197"/>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615" name="Google Shape;615;p197"/>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6" name="Shape 616"/>
        <p:cNvGrpSpPr/>
        <p:nvPr/>
      </p:nvGrpSpPr>
      <p:grpSpPr>
        <a:xfrm>
          <a:off x="0" y="0"/>
          <a:ext cx="0" cy="0"/>
          <a:chOff x="0" y="0"/>
          <a:chExt cx="0" cy="0"/>
        </a:xfrm>
      </p:grpSpPr>
      <p:sp>
        <p:nvSpPr>
          <p:cNvPr id="617" name="Google Shape;617;p198"/>
          <p:cNvSpPr txBox="1"/>
          <p:nvPr>
            <p:ph type="title"/>
          </p:nvPr>
        </p:nvSpPr>
        <p:spPr>
          <a:xfrm rot="5400000">
            <a:off x="-514350" y="1543050"/>
            <a:ext cx="3714750" cy="2114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p198"/>
          <p:cNvSpPr txBox="1"/>
          <p:nvPr>
            <p:ph idx="1" type="body"/>
          </p:nvPr>
        </p:nvSpPr>
        <p:spPr>
          <a:xfrm rot="5400000">
            <a:off x="3723894" y="-171450"/>
            <a:ext cx="384048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900"/>
              </a:spcBef>
              <a:spcAft>
                <a:spcPts val="0"/>
              </a:spcAft>
              <a:buSzPts val="1800"/>
              <a:buChar char="●"/>
              <a:defRPr/>
            </a:lvl1pPr>
            <a:lvl2pPr indent="-342900" lvl="1" marL="914400" algn="l">
              <a:lnSpc>
                <a:spcPct val="90000"/>
              </a:lnSpc>
              <a:spcBef>
                <a:spcPts val="188"/>
              </a:spcBef>
              <a:spcAft>
                <a:spcPts val="0"/>
              </a:spcAft>
              <a:buSzPts val="1800"/>
              <a:buChar char="●"/>
              <a:defRPr/>
            </a:lvl2pPr>
            <a:lvl3pPr indent="-342900" lvl="2" marL="1371600" algn="l">
              <a:lnSpc>
                <a:spcPct val="90000"/>
              </a:lnSpc>
              <a:spcBef>
                <a:spcPts val="188"/>
              </a:spcBef>
              <a:spcAft>
                <a:spcPts val="0"/>
              </a:spcAft>
              <a:buSzPts val="1800"/>
              <a:buChar char="●"/>
              <a:defRPr/>
            </a:lvl3pPr>
            <a:lvl4pPr indent="-342900" lvl="3" marL="1828800" algn="l">
              <a:lnSpc>
                <a:spcPct val="90000"/>
              </a:lnSpc>
              <a:spcBef>
                <a:spcPts val="188"/>
              </a:spcBef>
              <a:spcAft>
                <a:spcPts val="0"/>
              </a:spcAft>
              <a:buSzPts val="1800"/>
              <a:buChar char="●"/>
              <a:defRPr/>
            </a:lvl4pPr>
            <a:lvl5pPr indent="-342900" lvl="4" marL="2286000" algn="l">
              <a:lnSpc>
                <a:spcPct val="90000"/>
              </a:lnSpc>
              <a:spcBef>
                <a:spcPts val="188"/>
              </a:spcBef>
              <a:spcAft>
                <a:spcPts val="0"/>
              </a:spcAft>
              <a:buSzPts val="1800"/>
              <a:buChar char="●"/>
              <a:defRPr/>
            </a:lvl5pPr>
            <a:lvl6pPr indent="-342900" lvl="5" marL="2743200" algn="l">
              <a:lnSpc>
                <a:spcPct val="90000"/>
              </a:lnSpc>
              <a:spcBef>
                <a:spcPts val="188"/>
              </a:spcBef>
              <a:spcAft>
                <a:spcPts val="0"/>
              </a:spcAft>
              <a:buSzPts val="1800"/>
              <a:buChar char="●"/>
              <a:defRPr/>
            </a:lvl6pPr>
            <a:lvl7pPr indent="-342900" lvl="6" marL="3200400" algn="l">
              <a:lnSpc>
                <a:spcPct val="90000"/>
              </a:lnSpc>
              <a:spcBef>
                <a:spcPts val="188"/>
              </a:spcBef>
              <a:spcAft>
                <a:spcPts val="0"/>
              </a:spcAft>
              <a:buSzPts val="1800"/>
              <a:buChar char="●"/>
              <a:defRPr/>
            </a:lvl7pPr>
            <a:lvl8pPr indent="-342900" lvl="7" marL="3657600" algn="l">
              <a:lnSpc>
                <a:spcPct val="90000"/>
              </a:lnSpc>
              <a:spcBef>
                <a:spcPts val="188"/>
              </a:spcBef>
              <a:spcAft>
                <a:spcPts val="0"/>
              </a:spcAft>
              <a:buSzPts val="1800"/>
              <a:buChar char="●"/>
              <a:defRPr/>
            </a:lvl8pPr>
            <a:lvl9pPr indent="-342900" lvl="8" marL="4114800" algn="l">
              <a:lnSpc>
                <a:spcPct val="90000"/>
              </a:lnSpc>
              <a:spcBef>
                <a:spcPts val="188"/>
              </a:spcBef>
              <a:spcAft>
                <a:spcPts val="188"/>
              </a:spcAft>
              <a:buSzPts val="1800"/>
              <a:buChar char="●"/>
              <a:defRPr/>
            </a:lvl9pPr>
          </a:lstStyle>
          <a:p/>
        </p:txBody>
      </p:sp>
      <p:sp>
        <p:nvSpPr>
          <p:cNvPr id="619" name="Google Shape;619;p198"/>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0" name="Google Shape;620;p198"/>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1" name="Google Shape;621;p198"/>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1pPr>
            <a:lvl2pPr indent="0" lvl="1"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2pPr>
            <a:lvl3pPr indent="0" lvl="2"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3pPr>
            <a:lvl4pPr indent="0" lvl="3"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4pPr>
            <a:lvl5pPr indent="0" lvl="4"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5pPr>
            <a:lvl6pPr indent="0" lvl="5"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6pPr>
            <a:lvl7pPr indent="0" lvl="6"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7pPr>
            <a:lvl8pPr indent="0" lvl="7"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8pPr>
            <a:lvl9pPr indent="0" lvl="8" marL="0" algn="r">
              <a:lnSpc>
                <a:spcPct val="100000"/>
              </a:lnSpc>
              <a:spcBef>
                <a:spcPts val="0"/>
              </a:spcBef>
              <a:spcAft>
                <a:spcPts val="0"/>
              </a:spcAft>
              <a:buSzPts val="900"/>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622" name="Google Shape;622;p198"/>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05"/>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105"/>
          <p:cNvSpPr txBox="1"/>
          <p:nvPr>
            <p:ph idx="1" type="body"/>
          </p:nvPr>
        </p:nvSpPr>
        <p:spPr>
          <a:xfrm>
            <a:off x="2900934" y="651510"/>
            <a:ext cx="5486400" cy="3840600"/>
          </a:xfrm>
          <a:prstGeom prst="rect">
            <a:avLst/>
          </a:prstGeom>
          <a:noFill/>
          <a:ln>
            <a:noFill/>
          </a:ln>
        </p:spPr>
        <p:txBody>
          <a:bodyPr anchorCtr="0" anchor="ctr" bIns="34275" lIns="68575" spcFirstLastPara="1" rIns="68575" wrap="square" tIns="34275">
            <a:noAutofit/>
          </a:bodyPr>
          <a:lstStyle>
            <a:lvl1pPr indent="-323850" lvl="0" marL="457200" algn="l">
              <a:lnSpc>
                <a:spcPct val="90000"/>
              </a:lnSpc>
              <a:spcBef>
                <a:spcPts val="900"/>
              </a:spcBef>
              <a:spcAft>
                <a:spcPts val="0"/>
              </a:spcAft>
              <a:buSzPts val="1500"/>
              <a:buChar char="●"/>
              <a:defRPr sz="1500"/>
            </a:lvl1pPr>
            <a:lvl2pPr indent="-317500" lvl="1" marL="914400" algn="l">
              <a:lnSpc>
                <a:spcPct val="90000"/>
              </a:lnSpc>
              <a:spcBef>
                <a:spcPts val="200"/>
              </a:spcBef>
              <a:spcAft>
                <a:spcPts val="0"/>
              </a:spcAft>
              <a:buSzPts val="1400"/>
              <a:buChar char="●"/>
              <a:defRPr sz="1400"/>
            </a:lvl2pPr>
            <a:lvl3pPr indent="-304800" lvl="2" marL="1371600" algn="l">
              <a:lnSpc>
                <a:spcPct val="90000"/>
              </a:lnSpc>
              <a:spcBef>
                <a:spcPts val="200"/>
              </a:spcBef>
              <a:spcAft>
                <a:spcPts val="0"/>
              </a:spcAft>
              <a:buSzPts val="1200"/>
              <a:buChar char="●"/>
              <a:defRPr sz="1200"/>
            </a:lvl3pPr>
            <a:lvl4pPr indent="-298450" lvl="3" marL="1828800" algn="l">
              <a:lnSpc>
                <a:spcPct val="90000"/>
              </a:lnSpc>
              <a:spcBef>
                <a:spcPts val="200"/>
              </a:spcBef>
              <a:spcAft>
                <a:spcPts val="0"/>
              </a:spcAft>
              <a:buSzPts val="1100"/>
              <a:buChar char="●"/>
              <a:defRPr sz="1100"/>
            </a:lvl4pPr>
            <a:lvl5pPr indent="-298450" lvl="4" marL="2286000" algn="l">
              <a:lnSpc>
                <a:spcPct val="90000"/>
              </a:lnSpc>
              <a:spcBef>
                <a:spcPts val="200"/>
              </a:spcBef>
              <a:spcAft>
                <a:spcPts val="0"/>
              </a:spcAft>
              <a:buSzPts val="1100"/>
              <a:buChar char="●"/>
              <a:defRPr sz="1100"/>
            </a:lvl5pPr>
            <a:lvl6pPr indent="-298450" lvl="5" marL="2743200" algn="l">
              <a:lnSpc>
                <a:spcPct val="90000"/>
              </a:lnSpc>
              <a:spcBef>
                <a:spcPts val="200"/>
              </a:spcBef>
              <a:spcAft>
                <a:spcPts val="0"/>
              </a:spcAft>
              <a:buSzPts val="1100"/>
              <a:buChar char="●"/>
              <a:defRPr sz="1100"/>
            </a:lvl6pPr>
            <a:lvl7pPr indent="-298450" lvl="6" marL="3200400" algn="l">
              <a:lnSpc>
                <a:spcPct val="90000"/>
              </a:lnSpc>
              <a:spcBef>
                <a:spcPts val="200"/>
              </a:spcBef>
              <a:spcAft>
                <a:spcPts val="0"/>
              </a:spcAft>
              <a:buSzPts val="1100"/>
              <a:buChar char="●"/>
              <a:defRPr sz="1100"/>
            </a:lvl7pPr>
            <a:lvl8pPr indent="-298450" lvl="7" marL="3657600" algn="l">
              <a:lnSpc>
                <a:spcPct val="90000"/>
              </a:lnSpc>
              <a:spcBef>
                <a:spcPts val="200"/>
              </a:spcBef>
              <a:spcAft>
                <a:spcPts val="0"/>
              </a:spcAft>
              <a:buSzPts val="1100"/>
              <a:buChar char="●"/>
              <a:defRPr sz="1100"/>
            </a:lvl8pPr>
            <a:lvl9pPr indent="-298450" lvl="8" marL="4114800" algn="l">
              <a:lnSpc>
                <a:spcPct val="90000"/>
              </a:lnSpc>
              <a:spcBef>
                <a:spcPts val="200"/>
              </a:spcBef>
              <a:spcAft>
                <a:spcPts val="200"/>
              </a:spcAft>
              <a:buSzPts val="1100"/>
              <a:buChar char="●"/>
              <a:defRPr sz="1100"/>
            </a:lvl9pPr>
          </a:lstStyle>
          <a:p/>
        </p:txBody>
      </p:sp>
      <p:sp>
        <p:nvSpPr>
          <p:cNvPr id="69" name="Google Shape;69;p105"/>
          <p:cNvSpPr txBox="1"/>
          <p:nvPr>
            <p:ph idx="2" type="body"/>
          </p:nvPr>
        </p:nvSpPr>
        <p:spPr>
          <a:xfrm>
            <a:off x="192024" y="2620632"/>
            <a:ext cx="2126100" cy="17415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70" name="Google Shape;70;p105"/>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05"/>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0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73" name="Google Shape;73;p105"/>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106"/>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400"/>
              <a:buFont typeface="Corbel"/>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06"/>
          <p:cNvSpPr/>
          <p:nvPr>
            <p:ph idx="2" type="pic"/>
          </p:nvPr>
        </p:nvSpPr>
        <p:spPr>
          <a:xfrm>
            <a:off x="2677983" y="575564"/>
            <a:ext cx="6086400" cy="3998100"/>
          </a:xfrm>
          <a:prstGeom prst="rect">
            <a:avLst/>
          </a:prstGeom>
          <a:solidFill>
            <a:srgbClr val="BFBFBF"/>
          </a:solidFill>
          <a:ln>
            <a:noFill/>
          </a:ln>
        </p:spPr>
      </p:sp>
      <p:sp>
        <p:nvSpPr>
          <p:cNvPr id="77" name="Google Shape;77;p106"/>
          <p:cNvSpPr txBox="1"/>
          <p:nvPr>
            <p:ph idx="1" type="body"/>
          </p:nvPr>
        </p:nvSpPr>
        <p:spPr>
          <a:xfrm>
            <a:off x="192024" y="2619756"/>
            <a:ext cx="2126100" cy="1741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200"/>
              </a:spcBef>
              <a:spcAft>
                <a:spcPts val="0"/>
              </a:spcAft>
              <a:buSzPts val="800"/>
              <a:buNone/>
              <a:defRPr sz="800"/>
            </a:lvl3pPr>
            <a:lvl4pPr indent="-228600" lvl="3" marL="1828800" algn="l">
              <a:lnSpc>
                <a:spcPct val="90000"/>
              </a:lnSpc>
              <a:spcBef>
                <a:spcPts val="200"/>
              </a:spcBef>
              <a:spcAft>
                <a:spcPts val="0"/>
              </a:spcAft>
              <a:buSzPts val="700"/>
              <a:buNone/>
              <a:defRPr sz="700"/>
            </a:lvl4pPr>
            <a:lvl5pPr indent="-228600" lvl="4" marL="2286000" algn="l">
              <a:lnSpc>
                <a:spcPct val="90000"/>
              </a:lnSpc>
              <a:spcBef>
                <a:spcPts val="200"/>
              </a:spcBef>
              <a:spcAft>
                <a:spcPts val="0"/>
              </a:spcAft>
              <a:buSzPts val="700"/>
              <a:buNone/>
              <a:defRPr sz="700"/>
            </a:lvl5pPr>
            <a:lvl6pPr indent="-228600" lvl="5" marL="2743200" algn="l">
              <a:lnSpc>
                <a:spcPct val="90000"/>
              </a:lnSpc>
              <a:spcBef>
                <a:spcPts val="200"/>
              </a:spcBef>
              <a:spcAft>
                <a:spcPts val="0"/>
              </a:spcAft>
              <a:buSzPts val="700"/>
              <a:buNone/>
              <a:defRPr sz="700"/>
            </a:lvl6pPr>
            <a:lvl7pPr indent="-228600" lvl="6" marL="3200400" algn="l">
              <a:lnSpc>
                <a:spcPct val="90000"/>
              </a:lnSpc>
              <a:spcBef>
                <a:spcPts val="200"/>
              </a:spcBef>
              <a:spcAft>
                <a:spcPts val="0"/>
              </a:spcAft>
              <a:buSzPts val="700"/>
              <a:buNone/>
              <a:defRPr sz="700"/>
            </a:lvl7pPr>
            <a:lvl8pPr indent="-228600" lvl="7" marL="3657600" algn="l">
              <a:lnSpc>
                <a:spcPct val="90000"/>
              </a:lnSpc>
              <a:spcBef>
                <a:spcPts val="200"/>
              </a:spcBef>
              <a:spcAft>
                <a:spcPts val="0"/>
              </a:spcAft>
              <a:buSzPts val="700"/>
              <a:buNone/>
              <a:defRPr sz="700"/>
            </a:lvl8pPr>
            <a:lvl9pPr indent="-228600" lvl="8" marL="4114800" algn="l">
              <a:lnSpc>
                <a:spcPct val="90000"/>
              </a:lnSpc>
              <a:spcBef>
                <a:spcPts val="200"/>
              </a:spcBef>
              <a:spcAft>
                <a:spcPts val="200"/>
              </a:spcAft>
              <a:buSzPts val="700"/>
              <a:buNone/>
              <a:defRPr sz="700"/>
            </a:lvl9pPr>
          </a:lstStyle>
          <a:p/>
        </p:txBody>
      </p:sp>
      <p:sp>
        <p:nvSpPr>
          <p:cNvPr id="78" name="Google Shape;78;p106"/>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06"/>
          <p:cNvSpPr txBox="1"/>
          <p:nvPr>
            <p:ph idx="11" type="ftr"/>
          </p:nvPr>
        </p:nvSpPr>
        <p:spPr>
          <a:xfrm>
            <a:off x="2624326" y="4767263"/>
            <a:ext cx="44337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06"/>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81" name="Google Shape;81;p106"/>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4.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image" Target="../media/image2.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1.xml"/><Relationship Id="rId12" Type="http://schemas.openxmlformats.org/officeDocument/2006/relationships/slideLayout" Target="../slideLayouts/slideLayout48.xml"/><Relationship Id="rId1" Type="http://schemas.openxmlformats.org/officeDocument/2006/relationships/image" Target="../media/image2.png"/><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theme" Target="../theme/theme8.xml"/><Relationship Id="rId12" Type="http://schemas.openxmlformats.org/officeDocument/2006/relationships/slideLayout" Target="../slideLayouts/slideLayout59.xml"/><Relationship Id="rId1" Type="http://schemas.openxmlformats.org/officeDocument/2006/relationships/image" Target="../media/image2.png"/><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6.xml"/><Relationship Id="rId10" Type="http://schemas.openxmlformats.org/officeDocument/2006/relationships/slideLayout" Target="../slideLayouts/slideLayout68.xml"/><Relationship Id="rId1" Type="http://schemas.openxmlformats.org/officeDocument/2006/relationships/image" Target="../media/image2.png"/><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0" Type="http://schemas.openxmlformats.org/officeDocument/2006/relationships/slideLayout" Target="../slideLayouts/slideLayout77.xml"/><Relationship Id="rId13" Type="http://schemas.openxmlformats.org/officeDocument/2006/relationships/theme" Target="../theme/theme7.xml"/><Relationship Id="rId12" Type="http://schemas.openxmlformats.org/officeDocument/2006/relationships/slideLayout" Target="../slideLayouts/slideLayout79.xml"/><Relationship Id="rId1" Type="http://schemas.openxmlformats.org/officeDocument/2006/relationships/image" Target="../media/image2.png"/><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8"/>
          <p:cNvSpPr/>
          <p:nvPr/>
        </p:nvSpPr>
        <p:spPr>
          <a:xfrm>
            <a:off x="1" y="569214"/>
            <a:ext cx="25827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 name="Google Shape;7;p78"/>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FFFFFF"/>
              </a:buClr>
              <a:buSzPts val="2700"/>
              <a:buFont typeface="Corbel"/>
              <a:buNone/>
              <a:defRPr b="0" i="0" sz="27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78"/>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78"/>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marR="0" rtl="0" algn="l">
              <a:lnSpc>
                <a:spcPct val="90000"/>
              </a:lnSpc>
              <a:spcBef>
                <a:spcPts val="900"/>
              </a:spcBef>
              <a:spcAft>
                <a:spcPts val="0"/>
              </a:spcAft>
              <a:buClr>
                <a:schemeClr val="accent1"/>
              </a:buClr>
              <a:buSzPts val="1500"/>
              <a:buFont typeface="Noto Sans Symbols"/>
              <a:buChar char="●"/>
              <a:defRPr b="0" i="0" sz="1500" u="none" cap="none" strike="noStrike">
                <a:solidFill>
                  <a:srgbClr val="000F46"/>
                </a:solidFill>
                <a:latin typeface="Corbel"/>
                <a:ea typeface="Corbel"/>
                <a:cs typeface="Corbel"/>
                <a:sym typeface="Corbe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2pPr>
            <a:lvl3pPr indent="-304800" lvl="2" marL="1371600" marR="0" rtl="0" algn="l">
              <a:lnSpc>
                <a:spcPct val="90000"/>
              </a:lnSpc>
              <a:spcBef>
                <a:spcPts val="200"/>
              </a:spcBef>
              <a:spcAft>
                <a:spcPts val="0"/>
              </a:spcAft>
              <a:buClr>
                <a:schemeClr val="accent1"/>
              </a:buClr>
              <a:buSzPts val="1200"/>
              <a:buFont typeface="Noto Sans Symbols"/>
              <a:buChar char="●"/>
              <a:defRPr b="0" i="0" sz="1200" u="none" cap="none" strike="noStrike">
                <a:solidFill>
                  <a:srgbClr val="000F46"/>
                </a:solidFill>
                <a:latin typeface="Corbel"/>
                <a:ea typeface="Corbel"/>
                <a:cs typeface="Corbel"/>
                <a:sym typeface="Corbel"/>
              </a:defRPr>
            </a:lvl3pPr>
            <a:lvl4pPr indent="-298450" lvl="3" marL="18288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4pPr>
            <a:lvl5pPr indent="-298450" lvl="4" marL="22860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5pPr>
            <a:lvl6pPr indent="-298450" lvl="5" marL="27432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6pPr>
            <a:lvl7pPr indent="-298450" lvl="6" marL="32004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7pPr>
            <a:lvl8pPr indent="-298450" lvl="7" marL="36576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8pPr>
            <a:lvl9pPr indent="-298450" lvl="8" marL="4114800" marR="0" rtl="0" algn="l">
              <a:lnSpc>
                <a:spcPct val="90000"/>
              </a:lnSpc>
              <a:spcBef>
                <a:spcPts val="200"/>
              </a:spcBef>
              <a:spcAft>
                <a:spcPts val="20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9pPr>
          </a:lstStyle>
          <a:p/>
        </p:txBody>
      </p:sp>
      <p:sp>
        <p:nvSpPr>
          <p:cNvPr id="10" name="Google Shape;10;p78"/>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 name="Google Shape;11;p78"/>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 name="Google Shape;12;p78"/>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900"/>
              <a:buFont typeface="Aria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3" name="Google Shape;13;p78"/>
          <p:cNvPicPr preferRelativeResize="0"/>
          <p:nvPr/>
        </p:nvPicPr>
        <p:blipFill rotWithShape="1">
          <a:blip r:embed="rId1">
            <a:alphaModFix/>
          </a:blip>
          <a:srcRect b="0" l="0" r="0" t="0"/>
          <a:stretch/>
        </p:blipFill>
        <p:spPr>
          <a:xfrm>
            <a:off x="20204" y="5030906"/>
            <a:ext cx="9144000" cy="1294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82"/>
          <p:cNvSpPr/>
          <p:nvPr/>
        </p:nvSpPr>
        <p:spPr>
          <a:xfrm>
            <a:off x="1983658" y="0"/>
            <a:ext cx="7180500" cy="4422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3" name="Google Shape;103;p82"/>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FFFFFF"/>
              </a:buClr>
              <a:buSzPts val="2700"/>
              <a:buFont typeface="Corbel"/>
              <a:buNone/>
              <a:defRPr b="0" i="0" sz="27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4" name="Google Shape;104;p82"/>
          <p:cNvSpPr/>
          <p:nvPr/>
        </p:nvSpPr>
        <p:spPr>
          <a:xfrm>
            <a:off x="0" y="1089679"/>
            <a:ext cx="81000" cy="3294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82"/>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marR="0" rtl="0" algn="l">
              <a:lnSpc>
                <a:spcPct val="90000"/>
              </a:lnSpc>
              <a:spcBef>
                <a:spcPts val="900"/>
              </a:spcBef>
              <a:spcAft>
                <a:spcPts val="0"/>
              </a:spcAft>
              <a:buClr>
                <a:schemeClr val="accent1"/>
              </a:buClr>
              <a:buSzPts val="1500"/>
              <a:buFont typeface="Noto Sans Symbols"/>
              <a:buChar char="●"/>
              <a:defRPr b="0" i="0" sz="1500" u="none" cap="none" strike="noStrike">
                <a:solidFill>
                  <a:srgbClr val="000F46"/>
                </a:solidFill>
                <a:latin typeface="Corbel"/>
                <a:ea typeface="Corbel"/>
                <a:cs typeface="Corbel"/>
                <a:sym typeface="Corbe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2pPr>
            <a:lvl3pPr indent="-304800" lvl="2" marL="1371600" marR="0" rtl="0" algn="l">
              <a:lnSpc>
                <a:spcPct val="90000"/>
              </a:lnSpc>
              <a:spcBef>
                <a:spcPts val="200"/>
              </a:spcBef>
              <a:spcAft>
                <a:spcPts val="0"/>
              </a:spcAft>
              <a:buClr>
                <a:schemeClr val="accent1"/>
              </a:buClr>
              <a:buSzPts val="1200"/>
              <a:buFont typeface="Noto Sans Symbols"/>
              <a:buChar char="●"/>
              <a:defRPr b="0" i="0" sz="1200" u="none" cap="none" strike="noStrike">
                <a:solidFill>
                  <a:srgbClr val="000F46"/>
                </a:solidFill>
                <a:latin typeface="Corbel"/>
                <a:ea typeface="Corbel"/>
                <a:cs typeface="Corbel"/>
                <a:sym typeface="Corbel"/>
              </a:defRPr>
            </a:lvl3pPr>
            <a:lvl4pPr indent="-298450" lvl="3" marL="18288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4pPr>
            <a:lvl5pPr indent="-298450" lvl="4" marL="22860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5pPr>
            <a:lvl6pPr indent="-298450" lvl="5" marL="27432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6pPr>
            <a:lvl7pPr indent="-298450" lvl="6" marL="32004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7pPr>
            <a:lvl8pPr indent="-298450" lvl="7" marL="36576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8pPr>
            <a:lvl9pPr indent="-298450" lvl="8" marL="4114800" marR="0" rtl="0" algn="l">
              <a:lnSpc>
                <a:spcPct val="90000"/>
              </a:lnSpc>
              <a:spcBef>
                <a:spcPts val="200"/>
              </a:spcBef>
              <a:spcAft>
                <a:spcPts val="20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9pPr>
          </a:lstStyle>
          <a:p/>
        </p:txBody>
      </p:sp>
      <p:sp>
        <p:nvSpPr>
          <p:cNvPr id="106" name="Google Shape;106;p8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7" name="Google Shape;107;p8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8" name="Google Shape;108;p8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09" name="Google Shape;109;p82"/>
          <p:cNvPicPr preferRelativeResize="0"/>
          <p:nvPr/>
        </p:nvPicPr>
        <p:blipFill rotWithShape="1">
          <a:blip r:embed="rId1">
            <a:alphaModFix/>
          </a:blip>
          <a:srcRect b="0" l="0" r="0" t="0"/>
          <a:stretch/>
        </p:blipFill>
        <p:spPr>
          <a:xfrm>
            <a:off x="20204" y="5030906"/>
            <a:ext cx="9144000" cy="1294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84"/>
          <p:cNvSpPr/>
          <p:nvPr/>
        </p:nvSpPr>
        <p:spPr>
          <a:xfrm>
            <a:off x="1983658" y="0"/>
            <a:ext cx="7180500" cy="4422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0" name="Google Shape;200;p84"/>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FFFFFF"/>
              </a:buClr>
              <a:buSzPts val="2700"/>
              <a:buFont typeface="Corbel"/>
              <a:buNone/>
              <a:defRPr b="0" i="0" sz="27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84"/>
          <p:cNvSpPr/>
          <p:nvPr/>
        </p:nvSpPr>
        <p:spPr>
          <a:xfrm>
            <a:off x="0" y="1089679"/>
            <a:ext cx="81000" cy="3294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84"/>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marR="0" rtl="0" algn="l">
              <a:lnSpc>
                <a:spcPct val="90000"/>
              </a:lnSpc>
              <a:spcBef>
                <a:spcPts val="900"/>
              </a:spcBef>
              <a:spcAft>
                <a:spcPts val="0"/>
              </a:spcAft>
              <a:buClr>
                <a:schemeClr val="accent1"/>
              </a:buClr>
              <a:buSzPts val="1500"/>
              <a:buFont typeface="Noto Sans Symbols"/>
              <a:buChar char="●"/>
              <a:defRPr b="0" i="0" sz="1500" u="none" cap="none" strike="noStrike">
                <a:solidFill>
                  <a:srgbClr val="000F46"/>
                </a:solidFill>
                <a:latin typeface="Corbel"/>
                <a:ea typeface="Corbel"/>
                <a:cs typeface="Corbel"/>
                <a:sym typeface="Corbe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2pPr>
            <a:lvl3pPr indent="-304800" lvl="2" marL="1371600" marR="0" rtl="0" algn="l">
              <a:lnSpc>
                <a:spcPct val="90000"/>
              </a:lnSpc>
              <a:spcBef>
                <a:spcPts val="200"/>
              </a:spcBef>
              <a:spcAft>
                <a:spcPts val="0"/>
              </a:spcAft>
              <a:buClr>
                <a:schemeClr val="accent1"/>
              </a:buClr>
              <a:buSzPts val="1200"/>
              <a:buFont typeface="Noto Sans Symbols"/>
              <a:buChar char="●"/>
              <a:defRPr b="0" i="0" sz="1200" u="none" cap="none" strike="noStrike">
                <a:solidFill>
                  <a:srgbClr val="000F46"/>
                </a:solidFill>
                <a:latin typeface="Corbel"/>
                <a:ea typeface="Corbel"/>
                <a:cs typeface="Corbel"/>
                <a:sym typeface="Corbel"/>
              </a:defRPr>
            </a:lvl3pPr>
            <a:lvl4pPr indent="-298450" lvl="3" marL="18288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4pPr>
            <a:lvl5pPr indent="-298450" lvl="4" marL="22860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5pPr>
            <a:lvl6pPr indent="-298450" lvl="5" marL="27432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6pPr>
            <a:lvl7pPr indent="-298450" lvl="6" marL="32004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7pPr>
            <a:lvl8pPr indent="-298450" lvl="7" marL="36576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8pPr>
            <a:lvl9pPr indent="-298450" lvl="8" marL="4114800" marR="0" rtl="0" algn="l">
              <a:lnSpc>
                <a:spcPct val="90000"/>
              </a:lnSpc>
              <a:spcBef>
                <a:spcPts val="200"/>
              </a:spcBef>
              <a:spcAft>
                <a:spcPts val="20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9pPr>
          </a:lstStyle>
          <a:p/>
        </p:txBody>
      </p:sp>
      <p:sp>
        <p:nvSpPr>
          <p:cNvPr id="203" name="Google Shape;203;p84"/>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4" name="Google Shape;204;p8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5" name="Google Shape;205;p8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06" name="Google Shape;206;p84"/>
          <p:cNvPicPr preferRelativeResize="0"/>
          <p:nvPr/>
        </p:nvPicPr>
        <p:blipFill rotWithShape="1">
          <a:blip r:embed="rId1">
            <a:alphaModFix/>
          </a:blip>
          <a:srcRect b="0" l="0" r="0" t="0"/>
          <a:stretch/>
        </p:blipFill>
        <p:spPr>
          <a:xfrm>
            <a:off x="20204" y="5030907"/>
            <a:ext cx="9144000" cy="1294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p86"/>
          <p:cNvSpPr/>
          <p:nvPr/>
        </p:nvSpPr>
        <p:spPr>
          <a:xfrm>
            <a:off x="1983659" y="0"/>
            <a:ext cx="7180545" cy="442452"/>
          </a:xfrm>
          <a:prstGeom prst="rect">
            <a:avLst/>
          </a:prstGeom>
          <a:solidFill>
            <a:srgbClr val="FE7A10"/>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90" name="Google Shape;290;p86"/>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1" name="Google Shape;291;p86"/>
          <p:cNvSpPr/>
          <p:nvPr/>
        </p:nvSpPr>
        <p:spPr>
          <a:xfrm>
            <a:off x="0" y="1089679"/>
            <a:ext cx="81000" cy="3294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92" name="Google Shape;292;p86"/>
          <p:cNvSpPr txBox="1"/>
          <p:nvPr>
            <p:ph idx="1" type="body"/>
          </p:nvPr>
        </p:nvSpPr>
        <p:spPr>
          <a:xfrm>
            <a:off x="2901951" y="648081"/>
            <a:ext cx="5486400" cy="384048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293" name="Google Shape;293;p86"/>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25"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294" name="Google Shape;294;p86"/>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25"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295" name="Google Shape;295;p86"/>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96" name="Google Shape;296;p86"/>
          <p:cNvPicPr preferRelativeResize="0"/>
          <p:nvPr/>
        </p:nvPicPr>
        <p:blipFill rotWithShape="1">
          <a:blip r:embed="rId1">
            <a:alphaModFix/>
          </a:blip>
          <a:srcRect b="0" l="0" r="0" t="0"/>
          <a:stretch/>
        </p:blipFill>
        <p:spPr>
          <a:xfrm>
            <a:off x="20204" y="5030906"/>
            <a:ext cx="9144000" cy="129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88"/>
          <p:cNvSpPr/>
          <p:nvPr/>
        </p:nvSpPr>
        <p:spPr>
          <a:xfrm>
            <a:off x="1983659" y="0"/>
            <a:ext cx="7180545" cy="442452"/>
          </a:xfrm>
          <a:prstGeom prst="rect">
            <a:avLst/>
          </a:prstGeom>
          <a:solidFill>
            <a:srgbClr val="FE7A10"/>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79" name="Google Shape;379;p88"/>
          <p:cNvSpPr txBox="1"/>
          <p:nvPr>
            <p:ph type="title"/>
          </p:nvPr>
        </p:nvSpPr>
        <p:spPr>
          <a:xfrm>
            <a:off x="189690" y="842879"/>
            <a:ext cx="2210612" cy="345088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0" name="Google Shape;380;p88"/>
          <p:cNvSpPr/>
          <p:nvPr/>
        </p:nvSpPr>
        <p:spPr>
          <a:xfrm>
            <a:off x="0" y="1089679"/>
            <a:ext cx="81000" cy="3294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81" name="Google Shape;381;p88"/>
          <p:cNvSpPr txBox="1"/>
          <p:nvPr>
            <p:ph idx="1" type="body"/>
          </p:nvPr>
        </p:nvSpPr>
        <p:spPr>
          <a:xfrm>
            <a:off x="2901951" y="648081"/>
            <a:ext cx="5486400" cy="384048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382" name="Google Shape;382;p88"/>
          <p:cNvSpPr txBox="1"/>
          <p:nvPr>
            <p:ph idx="10" type="dt"/>
          </p:nvPr>
        </p:nvSpPr>
        <p:spPr>
          <a:xfrm>
            <a:off x="196849" y="4767264"/>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25"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383" name="Google Shape;383;p88"/>
          <p:cNvSpPr txBox="1"/>
          <p:nvPr>
            <p:ph idx="11" type="ftr"/>
          </p:nvPr>
        </p:nvSpPr>
        <p:spPr>
          <a:xfrm>
            <a:off x="2901951" y="4767264"/>
            <a:ext cx="4433638"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25"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384" name="Google Shape;384;p88"/>
          <p:cNvSpPr txBox="1"/>
          <p:nvPr>
            <p:ph idx="12" type="sldNum"/>
          </p:nvPr>
        </p:nvSpPr>
        <p:spPr>
          <a:xfrm>
            <a:off x="7975603" y="4767264"/>
            <a:ext cx="1148195"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85" name="Google Shape;385;p88"/>
          <p:cNvPicPr preferRelativeResize="0"/>
          <p:nvPr/>
        </p:nvPicPr>
        <p:blipFill rotWithShape="1">
          <a:blip r:embed="rId1">
            <a:alphaModFix/>
          </a:blip>
          <a:srcRect b="0" l="0" r="0" t="0"/>
          <a:stretch/>
        </p:blipFill>
        <p:spPr>
          <a:xfrm>
            <a:off x="20204" y="5030907"/>
            <a:ext cx="9144000" cy="129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6" name="Shape 466"/>
        <p:cNvGrpSpPr/>
        <p:nvPr/>
      </p:nvGrpSpPr>
      <p:grpSpPr>
        <a:xfrm>
          <a:off x="0" y="0"/>
          <a:ext cx="0" cy="0"/>
          <a:chOff x="0" y="0"/>
          <a:chExt cx="0" cy="0"/>
        </a:xfrm>
      </p:grpSpPr>
      <p:sp>
        <p:nvSpPr>
          <p:cNvPr id="467" name="Google Shape;467;p92"/>
          <p:cNvSpPr/>
          <p:nvPr/>
        </p:nvSpPr>
        <p:spPr>
          <a:xfrm>
            <a:off x="1983658" y="0"/>
            <a:ext cx="7180500" cy="4422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68" name="Google Shape;468;p92"/>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FFFFFF"/>
              </a:buClr>
              <a:buSzPts val="2700"/>
              <a:buFont typeface="Corbel"/>
              <a:buNone/>
              <a:defRPr b="0" i="0" sz="27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69" name="Google Shape;469;p92"/>
          <p:cNvSpPr/>
          <p:nvPr/>
        </p:nvSpPr>
        <p:spPr>
          <a:xfrm>
            <a:off x="0" y="1089679"/>
            <a:ext cx="81000" cy="3294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2"/>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marR="0" rtl="0" algn="l">
              <a:lnSpc>
                <a:spcPct val="90000"/>
              </a:lnSpc>
              <a:spcBef>
                <a:spcPts val="900"/>
              </a:spcBef>
              <a:spcAft>
                <a:spcPts val="0"/>
              </a:spcAft>
              <a:buClr>
                <a:schemeClr val="accent1"/>
              </a:buClr>
              <a:buSzPts val="1500"/>
              <a:buFont typeface="Noto Sans Symbols"/>
              <a:buChar char="●"/>
              <a:defRPr b="0" i="0" sz="1500" u="none" cap="none" strike="noStrike">
                <a:solidFill>
                  <a:srgbClr val="000F46"/>
                </a:solidFill>
                <a:latin typeface="Corbel"/>
                <a:ea typeface="Corbel"/>
                <a:cs typeface="Corbel"/>
                <a:sym typeface="Corbe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2pPr>
            <a:lvl3pPr indent="-304800" lvl="2" marL="1371600" marR="0" rtl="0" algn="l">
              <a:lnSpc>
                <a:spcPct val="90000"/>
              </a:lnSpc>
              <a:spcBef>
                <a:spcPts val="200"/>
              </a:spcBef>
              <a:spcAft>
                <a:spcPts val="0"/>
              </a:spcAft>
              <a:buClr>
                <a:schemeClr val="accent1"/>
              </a:buClr>
              <a:buSzPts val="1200"/>
              <a:buFont typeface="Noto Sans Symbols"/>
              <a:buChar char="●"/>
              <a:defRPr b="0" i="0" sz="1200" u="none" cap="none" strike="noStrike">
                <a:solidFill>
                  <a:srgbClr val="000F46"/>
                </a:solidFill>
                <a:latin typeface="Corbel"/>
                <a:ea typeface="Corbel"/>
                <a:cs typeface="Corbel"/>
                <a:sym typeface="Corbel"/>
              </a:defRPr>
            </a:lvl3pPr>
            <a:lvl4pPr indent="-298450" lvl="3" marL="18288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4pPr>
            <a:lvl5pPr indent="-298450" lvl="4" marL="22860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5pPr>
            <a:lvl6pPr indent="-298450" lvl="5" marL="27432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6pPr>
            <a:lvl7pPr indent="-298450" lvl="6" marL="32004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7pPr>
            <a:lvl8pPr indent="-298450" lvl="7" marL="36576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8pPr>
            <a:lvl9pPr indent="-298450" lvl="8" marL="4114800" marR="0" rtl="0" algn="l">
              <a:lnSpc>
                <a:spcPct val="90000"/>
              </a:lnSpc>
              <a:spcBef>
                <a:spcPts val="200"/>
              </a:spcBef>
              <a:spcAft>
                <a:spcPts val="20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9pPr>
          </a:lstStyle>
          <a:p/>
        </p:txBody>
      </p:sp>
      <p:sp>
        <p:nvSpPr>
          <p:cNvPr id="471" name="Google Shape;471;p9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72" name="Google Shape;472;p9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73" name="Google Shape;473;p9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474" name="Google Shape;474;p92"/>
          <p:cNvPicPr preferRelativeResize="0"/>
          <p:nvPr/>
        </p:nvPicPr>
        <p:blipFill rotWithShape="1">
          <a:blip r:embed="rId1">
            <a:alphaModFix/>
          </a:blip>
          <a:srcRect b="0" l="0" r="0" t="0"/>
          <a:stretch/>
        </p:blipFill>
        <p:spPr>
          <a:xfrm>
            <a:off x="20204" y="5030906"/>
            <a:ext cx="9144000" cy="1294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96"/>
          <p:cNvSpPr/>
          <p:nvPr/>
        </p:nvSpPr>
        <p:spPr>
          <a:xfrm>
            <a:off x="1983659" y="0"/>
            <a:ext cx="7180545" cy="442452"/>
          </a:xfrm>
          <a:prstGeom prst="rect">
            <a:avLst/>
          </a:prstGeom>
          <a:solidFill>
            <a:srgbClr val="FE7A10"/>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6" name="Google Shape;536;p96"/>
          <p:cNvSpPr txBox="1"/>
          <p:nvPr>
            <p:ph type="title"/>
          </p:nvPr>
        </p:nvSpPr>
        <p:spPr>
          <a:xfrm>
            <a:off x="189689" y="842878"/>
            <a:ext cx="2210612" cy="345088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7" name="Google Shape;537;p96"/>
          <p:cNvSpPr/>
          <p:nvPr/>
        </p:nvSpPr>
        <p:spPr>
          <a:xfrm>
            <a:off x="0" y="1089679"/>
            <a:ext cx="81000" cy="3294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538" name="Google Shape;538;p96"/>
          <p:cNvSpPr txBox="1"/>
          <p:nvPr>
            <p:ph idx="1" type="body"/>
          </p:nvPr>
        </p:nvSpPr>
        <p:spPr>
          <a:xfrm>
            <a:off x="2901951" y="648081"/>
            <a:ext cx="5486400" cy="384048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539" name="Google Shape;539;p96"/>
          <p:cNvSpPr txBox="1"/>
          <p:nvPr>
            <p:ph idx="10" type="dt"/>
          </p:nvPr>
        </p:nvSpPr>
        <p:spPr>
          <a:xfrm>
            <a:off x="196849"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25"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540" name="Google Shape;540;p96"/>
          <p:cNvSpPr txBox="1"/>
          <p:nvPr>
            <p:ph idx="11" type="ftr"/>
          </p:nvPr>
        </p:nvSpPr>
        <p:spPr>
          <a:xfrm>
            <a:off x="2901951" y="4767263"/>
            <a:ext cx="4433638"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25"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541" name="Google Shape;541;p96"/>
          <p:cNvSpPr txBox="1"/>
          <p:nvPr>
            <p:ph idx="12" type="sldNum"/>
          </p:nvPr>
        </p:nvSpPr>
        <p:spPr>
          <a:xfrm>
            <a:off x="7975602" y="4767263"/>
            <a:ext cx="1148195"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542" name="Google Shape;542;p96"/>
          <p:cNvPicPr preferRelativeResize="0"/>
          <p:nvPr/>
        </p:nvPicPr>
        <p:blipFill rotWithShape="1">
          <a:blip r:embed="rId1">
            <a:alphaModFix/>
          </a:blip>
          <a:srcRect b="0" l="0" r="0" t="0"/>
          <a:stretch/>
        </p:blipFill>
        <p:spPr>
          <a:xfrm>
            <a:off x="20204" y="5030906"/>
            <a:ext cx="9144000" cy="129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6.pn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hyperlink" Target="https://tbscreeningtool.nikshay.in/" TargetMode="External"/><Relationship Id="rId6"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2.xml"/><Relationship Id="rId3" Type="http://schemas.openxmlformats.org/officeDocument/2006/relationships/image" Target="../media/image45.png"/><Relationship Id="rId4" Type="http://schemas.openxmlformats.org/officeDocument/2006/relationships/image" Target="../media/image21.png"/><Relationship Id="rId5"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3.xml"/><Relationship Id="rId3" Type="http://schemas.openxmlformats.org/officeDocument/2006/relationships/image" Target="../media/image38.png"/><Relationship Id="rId4" Type="http://schemas.openxmlformats.org/officeDocument/2006/relationships/image" Target="../media/image54.png"/><Relationship Id="rId5"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4.xml"/><Relationship Id="rId3" Type="http://schemas.openxmlformats.org/officeDocument/2006/relationships/image" Target="../media/image42.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5.xml"/><Relationship Id="rId3" Type="http://schemas.openxmlformats.org/officeDocument/2006/relationships/image" Target="../media/image43.png"/><Relationship Id="rId4" Type="http://schemas.openxmlformats.org/officeDocument/2006/relationships/image" Target="../media/image51.png"/><Relationship Id="rId5" Type="http://schemas.openxmlformats.org/officeDocument/2006/relationships/image" Target="../media/image33.png"/><Relationship Id="rId6"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7.xml"/><Relationship Id="rId3" Type="http://schemas.openxmlformats.org/officeDocument/2006/relationships/image" Target="../media/image46.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8.xml"/><Relationship Id="rId3" Type="http://schemas.openxmlformats.org/officeDocument/2006/relationships/image" Target="../media/image47.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9.xml"/><Relationship Id="rId3" Type="http://schemas.openxmlformats.org/officeDocument/2006/relationships/image" Target="../media/image5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0.xml"/><Relationship Id="rId3" Type="http://schemas.openxmlformats.org/officeDocument/2006/relationships/image" Target="../media/image40.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1.xml"/><Relationship Id="rId3" Type="http://schemas.openxmlformats.org/officeDocument/2006/relationships/image" Target="../media/image6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2.xml"/><Relationship Id="rId3" Type="http://schemas.openxmlformats.org/officeDocument/2006/relationships/image" Target="../media/image49.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4.xml"/><Relationship Id="rId3" Type="http://schemas.openxmlformats.org/officeDocument/2006/relationships/image" Target="../media/image50.png"/><Relationship Id="rId4" Type="http://schemas.openxmlformats.org/officeDocument/2006/relationships/image" Target="../media/image48.png"/><Relationship Id="rId5" Type="http://schemas.openxmlformats.org/officeDocument/2006/relationships/image" Target="../media/image55.png"/><Relationship Id="rId6" Type="http://schemas.openxmlformats.org/officeDocument/2006/relationships/image" Target="../media/image58.png"/><Relationship Id="rId7"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4.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7.xml"/><Relationship Id="rId3" Type="http://schemas.openxmlformats.org/officeDocument/2006/relationships/image" Target="../media/image59.png"/><Relationship Id="rId4" Type="http://schemas.openxmlformats.org/officeDocument/2006/relationships/image" Target="../media/image63.png"/><Relationship Id="rId5" Type="http://schemas.openxmlformats.org/officeDocument/2006/relationships/image" Target="../media/image61.png"/><Relationship Id="rId6"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8.xml"/><Relationship Id="rId3" Type="http://schemas.openxmlformats.org/officeDocument/2006/relationships/image" Target="../media/image78.png"/><Relationship Id="rId4"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9.xml"/><Relationship Id="rId3" Type="http://schemas.openxmlformats.org/officeDocument/2006/relationships/image" Target="../media/image56.png"/><Relationship Id="rId4"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0.xml"/><Relationship Id="rId3" Type="http://schemas.openxmlformats.org/officeDocument/2006/relationships/image" Target="../media/image72.png"/><Relationship Id="rId4" Type="http://schemas.openxmlformats.org/officeDocument/2006/relationships/image" Target="../media/image69.png"/><Relationship Id="rId5" Type="http://schemas.openxmlformats.org/officeDocument/2006/relationships/image" Target="../media/image76.png"/><Relationship Id="rId6"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1.xml"/><Relationship Id="rId3" Type="http://schemas.openxmlformats.org/officeDocument/2006/relationships/image" Target="../media/image73.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2.xml"/><Relationship Id="rId3" Type="http://schemas.openxmlformats.org/officeDocument/2006/relationships/image" Target="../media/image97.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3.xml"/><Relationship Id="rId3" Type="http://schemas.openxmlformats.org/officeDocument/2006/relationships/image" Target="../media/image70.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4.xml"/><Relationship Id="rId3" Type="http://schemas.openxmlformats.org/officeDocument/2006/relationships/image" Target="../media/image70.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5.xml"/><Relationship Id="rId3" Type="http://schemas.openxmlformats.org/officeDocument/2006/relationships/image" Target="../media/image66.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6.xml"/><Relationship Id="rId3" Type="http://schemas.openxmlformats.org/officeDocument/2006/relationships/image" Target="../media/image84.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14.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9.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0.xml"/><Relationship Id="rId3" Type="http://schemas.openxmlformats.org/officeDocument/2006/relationships/image" Target="../media/image77.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1.xml"/><Relationship Id="rId3" Type="http://schemas.openxmlformats.org/officeDocument/2006/relationships/image" Target="../media/image77.png"/><Relationship Id="rId4" Type="http://schemas.openxmlformats.org/officeDocument/2006/relationships/image" Target="../media/image67.png"/><Relationship Id="rId5"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2.xml"/><Relationship Id="rId3" Type="http://schemas.openxmlformats.org/officeDocument/2006/relationships/image" Target="../media/image74.png"/><Relationship Id="rId4" Type="http://schemas.openxmlformats.org/officeDocument/2006/relationships/image" Target="../media/image77.png"/><Relationship Id="rId5" Type="http://schemas.openxmlformats.org/officeDocument/2006/relationships/image" Target="../media/image67.png"/><Relationship Id="rId6"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3.xml"/><Relationship Id="rId3" Type="http://schemas.openxmlformats.org/officeDocument/2006/relationships/image" Target="../media/image77.png"/><Relationship Id="rId4" Type="http://schemas.openxmlformats.org/officeDocument/2006/relationships/image" Target="../media/image67.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4.xml"/><Relationship Id="rId3" Type="http://schemas.openxmlformats.org/officeDocument/2006/relationships/image" Target="../media/image85.png"/><Relationship Id="rId4" Type="http://schemas.openxmlformats.org/officeDocument/2006/relationships/hyperlink" Target="https://play.google.com/store/apps/details?id=in.gov.diksha.app&amp;referrer=utm_source=missionsite&amp;utm_medium=explore" TargetMode="External"/><Relationship Id="rId5" Type="http://schemas.openxmlformats.org/officeDocument/2006/relationships/image" Target="../media/image81.png"/><Relationship Id="rId6"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5.xml"/><Relationship Id="rId3" Type="http://schemas.openxmlformats.org/officeDocument/2006/relationships/image" Target="../media/image89.png"/><Relationship Id="rId4" Type="http://schemas.openxmlformats.org/officeDocument/2006/relationships/image" Target="../media/image74.png"/><Relationship Id="rId5"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6.xml"/><Relationship Id="rId3" Type="http://schemas.openxmlformats.org/officeDocument/2006/relationships/image" Target="../media/image94.png"/><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7.xml"/><Relationship Id="rId3" Type="http://schemas.openxmlformats.org/officeDocument/2006/relationships/image" Target="../media/image92.png"/><Relationship Id="rId4" Type="http://schemas.openxmlformats.org/officeDocument/2006/relationships/image" Target="../media/image88.png"/><Relationship Id="rId5" Type="http://schemas.openxmlformats.org/officeDocument/2006/relationships/image" Target="../media/image87.png"/><Relationship Id="rId6" Type="http://schemas.openxmlformats.org/officeDocument/2006/relationships/image" Target="../media/image82.png"/><Relationship Id="rId7"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8.xml"/><Relationship Id="rId3" Type="http://schemas.openxmlformats.org/officeDocument/2006/relationships/image" Target="../media/image1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9.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0.xml"/><Relationship Id="rId3"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1.xml"/><Relationship Id="rId3"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image" Target="../media/image14.pn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3.xml"/><Relationship Id="rId3"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4.xml"/><Relationship Id="rId3" Type="http://schemas.openxmlformats.org/officeDocument/2006/relationships/image" Target="../media/image96.png"/><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5.xml"/><Relationship Id="rId3" Type="http://schemas.openxmlformats.org/officeDocument/2006/relationships/image" Target="../media/image96.png"/><Relationship Id="rId4" Type="http://schemas.openxmlformats.org/officeDocument/2006/relationships/image" Target="../media/image90.png"/><Relationship Id="rId5" Type="http://schemas.openxmlformats.org/officeDocument/2006/relationships/image" Target="../media/image1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6.xml"/><Relationship Id="rId3" Type="http://schemas.openxmlformats.org/officeDocument/2006/relationships/image" Target="../media/image96.png"/><Relationship Id="rId4" Type="http://schemas.openxmlformats.org/officeDocument/2006/relationships/image" Target="../media/image90.png"/><Relationship Id="rId5" Type="http://schemas.openxmlformats.org/officeDocument/2006/relationships/image" Target="../media/image93.png"/><Relationship Id="rId6" Type="http://schemas.openxmlformats.org/officeDocument/2006/relationships/image" Target="../media/image1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3068d3200a6_0_1"/>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628" name="Google Shape;628;g3068d3200a6_0_1"/>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629" name="Google Shape;629;g3068d3200a6_0_1"/>
          <p:cNvSpPr txBox="1"/>
          <p:nvPr>
            <p:ph type="title"/>
          </p:nvPr>
        </p:nvSpPr>
        <p:spPr>
          <a:xfrm>
            <a:off x="2794325" y="2112675"/>
            <a:ext cx="5873700" cy="13113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000F46"/>
              </a:buClr>
              <a:buSzPts val="4400"/>
              <a:buFont typeface="Corbel"/>
              <a:buNone/>
            </a:pPr>
            <a:r>
              <a:rPr b="1" lang="en-IN" sz="3300">
                <a:solidFill>
                  <a:schemeClr val="dk1"/>
                </a:solidFill>
              </a:rPr>
              <a:t>Citizen and Patient App: TB Aarogya Sathi</a:t>
            </a:r>
            <a:endParaRPr b="1" sz="3300">
              <a:solidFill>
                <a:schemeClr val="dk1"/>
              </a:solidFill>
            </a:endParaRPr>
          </a:p>
        </p:txBody>
      </p:sp>
      <p:pic>
        <p:nvPicPr>
          <p:cNvPr id="630" name="Google Shape;630;g3068d3200a6_0_1"/>
          <p:cNvPicPr preferRelativeResize="0"/>
          <p:nvPr/>
        </p:nvPicPr>
        <p:blipFill rotWithShape="1">
          <a:blip r:embed="rId4">
            <a:alphaModFix/>
          </a:blip>
          <a:srcRect b="0" l="0" r="0" t="0"/>
          <a:stretch/>
        </p:blipFill>
        <p:spPr>
          <a:xfrm>
            <a:off x="3882500" y="1145425"/>
            <a:ext cx="3697350" cy="898425"/>
          </a:xfrm>
          <a:prstGeom prst="rect">
            <a:avLst/>
          </a:prstGeom>
          <a:noFill/>
          <a:ln>
            <a:noFill/>
          </a:ln>
        </p:spPr>
      </p:pic>
      <p:sp>
        <p:nvSpPr>
          <p:cNvPr id="631" name="Google Shape;631;g3068d3200a6_0_1"/>
          <p:cNvSpPr txBox="1"/>
          <p:nvPr/>
        </p:nvSpPr>
        <p:spPr>
          <a:xfrm>
            <a:off x="7332250" y="4182950"/>
            <a:ext cx="151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Training Material</a:t>
            </a:r>
            <a:endParaRPr b="0" i="0" sz="1400" u="none" cap="none" strike="noStrike">
              <a:solidFill>
                <a:srgbClr val="000000"/>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0"/>
          <p:cNvSpPr txBox="1"/>
          <p:nvPr>
            <p:ph idx="1" type="body"/>
          </p:nvPr>
        </p:nvSpPr>
        <p:spPr>
          <a:xfrm>
            <a:off x="365125" y="644850"/>
            <a:ext cx="6311700" cy="4033500"/>
          </a:xfrm>
          <a:prstGeom prst="rect">
            <a:avLst/>
          </a:prstGeom>
          <a:noFill/>
          <a:ln>
            <a:noFill/>
          </a:ln>
        </p:spPr>
        <p:txBody>
          <a:bodyPr anchorCtr="0" anchor="ctr" bIns="34275" lIns="68575" spcFirstLastPara="1" rIns="68575" wrap="square" tIns="34275">
            <a:noAutofit/>
          </a:bodyPr>
          <a:lstStyle/>
          <a:p>
            <a:pPr indent="0" lvl="0" marL="0" rtl="0" algn="just">
              <a:lnSpc>
                <a:spcPct val="200000"/>
              </a:lnSpc>
              <a:spcBef>
                <a:spcPts val="0"/>
              </a:spcBef>
              <a:spcAft>
                <a:spcPts val="0"/>
              </a:spcAft>
              <a:buSzPts val="1400"/>
              <a:buNone/>
            </a:pPr>
            <a:r>
              <a:rPr lang="en-IN" sz="1600">
                <a:solidFill>
                  <a:schemeClr val="dk1"/>
                </a:solidFill>
              </a:rPr>
              <a:t>For those patient registered under Ni-kshay, this serves as a portal to access digital health records on TB, including</a:t>
            </a:r>
            <a:endParaRPr sz="1600">
              <a:solidFill>
                <a:schemeClr val="dk1"/>
              </a:solidFill>
            </a:endParaRPr>
          </a:p>
          <a:p>
            <a:pPr indent="-241300" lvl="0" marL="342900" rtl="0" algn="just">
              <a:lnSpc>
                <a:spcPct val="200000"/>
              </a:lnSpc>
              <a:spcBef>
                <a:spcPts val="0"/>
              </a:spcBef>
              <a:spcAft>
                <a:spcPts val="0"/>
              </a:spcAft>
              <a:buSzPts val="1200"/>
              <a:buChar char="●"/>
            </a:pPr>
            <a:r>
              <a:rPr lang="en-IN" sz="1600">
                <a:solidFill>
                  <a:schemeClr val="dk1"/>
                </a:solidFill>
              </a:rPr>
              <a:t>Treatment Progress - The patients can see their current treatment details along with the treatment progress and diagnostic details. </a:t>
            </a:r>
            <a:endParaRPr sz="1600">
              <a:solidFill>
                <a:schemeClr val="dk1"/>
              </a:solidFill>
            </a:endParaRPr>
          </a:p>
          <a:p>
            <a:pPr indent="-241300" lvl="0" marL="342900" rtl="0" algn="just">
              <a:lnSpc>
                <a:spcPct val="200000"/>
              </a:lnSpc>
              <a:spcBef>
                <a:spcPts val="0"/>
              </a:spcBef>
              <a:spcAft>
                <a:spcPts val="0"/>
              </a:spcAft>
              <a:buSzPts val="1200"/>
              <a:buChar char="●"/>
            </a:pPr>
            <a:r>
              <a:rPr lang="en-IN" sz="1600">
                <a:solidFill>
                  <a:schemeClr val="dk1"/>
                </a:solidFill>
              </a:rPr>
              <a:t>Adherence - This shows the adherence of the particular patient for the entire treatment period.</a:t>
            </a:r>
            <a:endParaRPr sz="1600">
              <a:solidFill>
                <a:schemeClr val="dk1"/>
              </a:solidFill>
            </a:endParaRPr>
          </a:p>
        </p:txBody>
      </p:sp>
      <p:sp>
        <p:nvSpPr>
          <p:cNvPr id="726" name="Google Shape;726;p10"/>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Summary Page</a:t>
            </a:r>
            <a:endParaRPr b="0" i="0" sz="2700" u="none" cap="none" strike="noStrike">
              <a:solidFill>
                <a:srgbClr val="FFFFFF"/>
              </a:solidFill>
              <a:latin typeface="Corbel"/>
              <a:ea typeface="Corbel"/>
              <a:cs typeface="Corbel"/>
              <a:sym typeface="Corbel"/>
            </a:endParaRPr>
          </a:p>
        </p:txBody>
      </p:sp>
      <p:pic>
        <p:nvPicPr>
          <p:cNvPr id="727" name="Google Shape;727;p10"/>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pic>
        <p:nvPicPr>
          <p:cNvPr id="728" name="Google Shape;728;p10"/>
          <p:cNvPicPr preferRelativeResize="0"/>
          <p:nvPr/>
        </p:nvPicPr>
        <p:blipFill>
          <a:blip r:embed="rId4">
            <a:alphaModFix/>
          </a:blip>
          <a:stretch>
            <a:fillRect/>
          </a:stretch>
        </p:blipFill>
        <p:spPr>
          <a:xfrm>
            <a:off x="6829225" y="675600"/>
            <a:ext cx="2162376" cy="41976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1"/>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Summary Page…</a:t>
            </a:r>
            <a:endParaRPr b="0" i="0" sz="2700" u="none" cap="none" strike="noStrike">
              <a:solidFill>
                <a:srgbClr val="FFFFFF"/>
              </a:solidFill>
              <a:latin typeface="Corbel"/>
              <a:ea typeface="Corbel"/>
              <a:cs typeface="Corbel"/>
              <a:sym typeface="Corbel"/>
            </a:endParaRPr>
          </a:p>
        </p:txBody>
      </p:sp>
      <p:pic>
        <p:nvPicPr>
          <p:cNvPr id="734" name="Google Shape;734;p11"/>
          <p:cNvPicPr preferRelativeResize="0"/>
          <p:nvPr/>
        </p:nvPicPr>
        <p:blipFill rotWithShape="1">
          <a:blip r:embed="rId3">
            <a:alphaModFix/>
          </a:blip>
          <a:srcRect b="0" l="0" r="0" t="0"/>
          <a:stretch/>
        </p:blipFill>
        <p:spPr>
          <a:xfrm>
            <a:off x="3481330" y="557250"/>
            <a:ext cx="2192357" cy="4315504"/>
          </a:xfrm>
          <a:prstGeom prst="rect">
            <a:avLst/>
          </a:prstGeom>
          <a:noFill/>
          <a:ln cap="flat" cmpd="sng" w="38100">
            <a:solidFill>
              <a:schemeClr val="dk2"/>
            </a:solidFill>
            <a:prstDash val="solid"/>
            <a:round/>
            <a:headEnd len="sm" w="sm" type="none"/>
            <a:tailEnd len="sm" w="sm" type="none"/>
          </a:ln>
        </p:spPr>
      </p:pic>
      <p:sp>
        <p:nvSpPr>
          <p:cNvPr id="735" name="Google Shape;735;p11"/>
          <p:cNvSpPr/>
          <p:nvPr/>
        </p:nvSpPr>
        <p:spPr>
          <a:xfrm>
            <a:off x="1955042" y="739244"/>
            <a:ext cx="1266939" cy="210041"/>
          </a:xfrm>
          <a:prstGeom prst="wedgeRectCallout">
            <a:avLst>
              <a:gd fmla="val 75273" name="adj1"/>
              <a:gd fmla="val 4407"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Sidebar Menu</a:t>
            </a:r>
            <a:endParaRPr/>
          </a:p>
        </p:txBody>
      </p:sp>
      <p:sp>
        <p:nvSpPr>
          <p:cNvPr id="736" name="Google Shape;736;p11"/>
          <p:cNvSpPr/>
          <p:nvPr/>
        </p:nvSpPr>
        <p:spPr>
          <a:xfrm>
            <a:off x="5922020" y="1603134"/>
            <a:ext cx="2737239" cy="346852"/>
          </a:xfrm>
          <a:prstGeom prst="wedgeRectCallout">
            <a:avLst>
              <a:gd fmla="val -72374" name="adj1"/>
              <a:gd fmla="val 43613"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Last 7 days Adherence Percentage</a:t>
            </a:r>
            <a:endParaRPr/>
          </a:p>
        </p:txBody>
      </p:sp>
      <p:sp>
        <p:nvSpPr>
          <p:cNvPr id="737" name="Google Shape;737;p11"/>
          <p:cNvSpPr/>
          <p:nvPr/>
        </p:nvSpPr>
        <p:spPr>
          <a:xfrm>
            <a:off x="1487277" y="4087258"/>
            <a:ext cx="1734703" cy="224944"/>
          </a:xfrm>
          <a:prstGeom prst="wedgeRectCallout">
            <a:avLst>
              <a:gd fmla="val 76643" name="adj1"/>
              <a:gd fmla="val 5498"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Last Payment made</a:t>
            </a:r>
            <a:endParaRPr/>
          </a:p>
        </p:txBody>
      </p:sp>
      <p:sp>
        <p:nvSpPr>
          <p:cNvPr id="738" name="Google Shape;738;p11"/>
          <p:cNvSpPr/>
          <p:nvPr/>
        </p:nvSpPr>
        <p:spPr>
          <a:xfrm>
            <a:off x="5922020" y="4087258"/>
            <a:ext cx="2098260" cy="385590"/>
          </a:xfrm>
          <a:prstGeom prst="wedgeRectCallout">
            <a:avLst>
              <a:gd fmla="val -70697" name="adj1"/>
              <a:gd fmla="val -14093"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Upcoming Payments (Payments in process)</a:t>
            </a:r>
            <a:endParaRPr/>
          </a:p>
        </p:txBody>
      </p:sp>
      <p:sp>
        <p:nvSpPr>
          <p:cNvPr id="739" name="Google Shape;739;p11"/>
          <p:cNvSpPr/>
          <p:nvPr/>
        </p:nvSpPr>
        <p:spPr>
          <a:xfrm>
            <a:off x="583894" y="1490662"/>
            <a:ext cx="2638086" cy="523200"/>
          </a:xfrm>
          <a:prstGeom prst="wedgeRectCallout">
            <a:avLst>
              <a:gd fmla="val 72788" name="adj1"/>
              <a:gd fmla="val -17665"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Click to View Treatment Progress and Treatment Details</a:t>
            </a:r>
            <a:endParaRPr/>
          </a:p>
        </p:txBody>
      </p:sp>
      <p:sp>
        <p:nvSpPr>
          <p:cNvPr id="740" name="Google Shape;740;p11"/>
          <p:cNvSpPr/>
          <p:nvPr/>
        </p:nvSpPr>
        <p:spPr>
          <a:xfrm>
            <a:off x="1288974" y="2837149"/>
            <a:ext cx="1944023" cy="220243"/>
          </a:xfrm>
          <a:prstGeom prst="wedgeRectCallout">
            <a:avLst>
              <a:gd fmla="val 75622" name="adj1"/>
              <a:gd fmla="val -2659"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Digitally Reported Dose</a:t>
            </a:r>
            <a:endParaRPr/>
          </a:p>
        </p:txBody>
      </p:sp>
      <p:sp>
        <p:nvSpPr>
          <p:cNvPr id="741" name="Google Shape;741;p11"/>
          <p:cNvSpPr/>
          <p:nvPr/>
        </p:nvSpPr>
        <p:spPr>
          <a:xfrm>
            <a:off x="1277957" y="3241960"/>
            <a:ext cx="1944023" cy="220243"/>
          </a:xfrm>
          <a:prstGeom prst="wedgeRectCallout">
            <a:avLst>
              <a:gd fmla="val 96023" name="adj1"/>
              <a:gd fmla="val -92698"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Manual Reported Dose</a:t>
            </a:r>
            <a:endParaRPr/>
          </a:p>
        </p:txBody>
      </p:sp>
      <p:sp>
        <p:nvSpPr>
          <p:cNvPr id="742" name="Google Shape;742;p11"/>
          <p:cNvSpPr/>
          <p:nvPr/>
        </p:nvSpPr>
        <p:spPr>
          <a:xfrm>
            <a:off x="5822866" y="2837148"/>
            <a:ext cx="1944023" cy="220243"/>
          </a:xfrm>
          <a:prstGeom prst="wedgeRectCallout">
            <a:avLst>
              <a:gd fmla="val -65488" name="adj1"/>
              <a:gd fmla="val -12664"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Total Dose for the week</a:t>
            </a:r>
            <a:endParaRPr/>
          </a:p>
        </p:txBody>
      </p:sp>
      <p:sp>
        <p:nvSpPr>
          <p:cNvPr id="743" name="Google Shape;743;p11"/>
          <p:cNvSpPr/>
          <p:nvPr/>
        </p:nvSpPr>
        <p:spPr>
          <a:xfrm>
            <a:off x="5822866" y="3241959"/>
            <a:ext cx="2649106" cy="220244"/>
          </a:xfrm>
          <a:prstGeom prst="wedgeRectCallout">
            <a:avLst>
              <a:gd fmla="val -73687" name="adj1"/>
              <a:gd fmla="val -10270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Missed Dose / Unreported Doses</a:t>
            </a:r>
            <a:endParaRPr/>
          </a:p>
        </p:txBody>
      </p:sp>
      <p:pic>
        <p:nvPicPr>
          <p:cNvPr id="744" name="Google Shape;744;p11"/>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2"/>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Basic Details</a:t>
            </a:r>
            <a:endParaRPr b="0" i="0" sz="2700" u="none" cap="none" strike="noStrike">
              <a:solidFill>
                <a:srgbClr val="FFFFFF"/>
              </a:solidFill>
              <a:latin typeface="Corbel"/>
              <a:ea typeface="Corbel"/>
              <a:cs typeface="Corbel"/>
              <a:sym typeface="Corbel"/>
            </a:endParaRPr>
          </a:p>
        </p:txBody>
      </p:sp>
      <p:sp>
        <p:nvSpPr>
          <p:cNvPr id="750" name="Google Shape;750;p12"/>
          <p:cNvSpPr/>
          <p:nvPr/>
        </p:nvSpPr>
        <p:spPr>
          <a:xfrm>
            <a:off x="2951875" y="1190504"/>
            <a:ext cx="293711" cy="3580793"/>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orbel"/>
              <a:ea typeface="Corbel"/>
              <a:cs typeface="Corbel"/>
              <a:sym typeface="Corbel"/>
            </a:endParaRPr>
          </a:p>
        </p:txBody>
      </p:sp>
      <p:sp>
        <p:nvSpPr>
          <p:cNvPr id="751" name="Google Shape;751;p12"/>
          <p:cNvSpPr txBox="1"/>
          <p:nvPr/>
        </p:nvSpPr>
        <p:spPr>
          <a:xfrm>
            <a:off x="3576549" y="1131721"/>
            <a:ext cx="3959697" cy="1615797"/>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600"/>
              <a:buFont typeface="Arial"/>
              <a:buNone/>
            </a:pPr>
            <a:r>
              <a:rPr b="0" i="0" lang="en-IN" sz="1600" u="none" cap="none" strike="noStrike">
                <a:solidFill>
                  <a:srgbClr val="000000"/>
                </a:solidFill>
                <a:latin typeface="Corbel"/>
                <a:ea typeface="Corbel"/>
                <a:cs typeface="Corbel"/>
                <a:sym typeface="Corbel"/>
              </a:rPr>
              <a:t>Displays the Personal and Address Details of the user (if they have logged in using their Patient ID) as available on Ni-kshay. </a:t>
            </a:r>
            <a:endParaRPr b="0" i="0" sz="1600" u="none" cap="none" strike="noStrike">
              <a:solidFill>
                <a:srgbClr val="000000"/>
              </a:solidFill>
              <a:latin typeface="Corbel"/>
              <a:ea typeface="Corbel"/>
              <a:cs typeface="Corbel"/>
              <a:sym typeface="Corbel"/>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752" name="Google Shape;752;p12"/>
          <p:cNvPicPr preferRelativeResize="0"/>
          <p:nvPr/>
        </p:nvPicPr>
        <p:blipFill rotWithShape="1">
          <a:blip r:embed="rId3">
            <a:alphaModFix/>
          </a:blip>
          <a:srcRect b="0" l="0" r="0" t="0"/>
          <a:stretch/>
        </p:blipFill>
        <p:spPr>
          <a:xfrm>
            <a:off x="412626" y="817552"/>
            <a:ext cx="2296660" cy="3953745"/>
          </a:xfrm>
          <a:prstGeom prst="rect">
            <a:avLst/>
          </a:prstGeom>
          <a:noFill/>
          <a:ln cap="flat" cmpd="sng" w="9525">
            <a:solidFill>
              <a:schemeClr val="dk1"/>
            </a:solidFill>
            <a:prstDash val="solid"/>
            <a:round/>
            <a:headEnd len="sm" w="sm" type="none"/>
            <a:tailEnd len="sm" w="sm" type="none"/>
          </a:ln>
        </p:spPr>
      </p:pic>
      <p:pic>
        <p:nvPicPr>
          <p:cNvPr id="753" name="Google Shape;753;p12"/>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pic>
        <p:nvPicPr>
          <p:cNvPr id="758" name="Google Shape;758;p13"/>
          <p:cNvPicPr preferRelativeResize="0"/>
          <p:nvPr/>
        </p:nvPicPr>
        <p:blipFill rotWithShape="1">
          <a:blip r:embed="rId3">
            <a:alphaModFix/>
          </a:blip>
          <a:srcRect b="0" l="0" r="0" t="0"/>
          <a:stretch/>
        </p:blipFill>
        <p:spPr>
          <a:xfrm>
            <a:off x="196040" y="804238"/>
            <a:ext cx="2359260" cy="4054201"/>
          </a:xfrm>
          <a:prstGeom prst="rect">
            <a:avLst/>
          </a:prstGeom>
          <a:noFill/>
          <a:ln cap="flat" cmpd="sng" w="9525">
            <a:solidFill>
              <a:schemeClr val="dk1"/>
            </a:solidFill>
            <a:prstDash val="solid"/>
            <a:round/>
            <a:headEnd len="sm" w="sm" type="none"/>
            <a:tailEnd len="sm" w="sm" type="none"/>
          </a:ln>
        </p:spPr>
      </p:pic>
      <p:sp>
        <p:nvSpPr>
          <p:cNvPr id="759" name="Google Shape;759;p13"/>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Treatment Progress Page</a:t>
            </a:r>
            <a:endParaRPr b="0" i="0" sz="2700" u="none" cap="none" strike="noStrike">
              <a:solidFill>
                <a:srgbClr val="FFFFFF"/>
              </a:solidFill>
              <a:latin typeface="Corbel"/>
              <a:ea typeface="Corbel"/>
              <a:cs typeface="Corbel"/>
              <a:sym typeface="Corbel"/>
            </a:endParaRPr>
          </a:p>
        </p:txBody>
      </p:sp>
      <p:sp>
        <p:nvSpPr>
          <p:cNvPr id="760" name="Google Shape;760;p13"/>
          <p:cNvSpPr txBox="1"/>
          <p:nvPr>
            <p:ph idx="1" type="body"/>
          </p:nvPr>
        </p:nvSpPr>
        <p:spPr>
          <a:xfrm>
            <a:off x="5233012" y="661275"/>
            <a:ext cx="3474763" cy="4054200"/>
          </a:xfrm>
          <a:prstGeom prst="rect">
            <a:avLst/>
          </a:prstGeom>
          <a:noFill/>
          <a:ln>
            <a:noFill/>
          </a:ln>
        </p:spPr>
        <p:txBody>
          <a:bodyPr anchorCtr="0" anchor="t" bIns="34275" lIns="68575" spcFirstLastPara="1" rIns="68575" wrap="square" tIns="34275">
            <a:noAutofit/>
          </a:bodyPr>
          <a:lstStyle/>
          <a:p>
            <a:pPr indent="0" lvl="0" marL="101600" rtl="0" algn="just">
              <a:lnSpc>
                <a:spcPct val="150000"/>
              </a:lnSpc>
              <a:spcBef>
                <a:spcPts val="0"/>
              </a:spcBef>
              <a:spcAft>
                <a:spcPts val="0"/>
              </a:spcAft>
              <a:buSzPts val="1200"/>
              <a:buNone/>
            </a:pPr>
            <a:r>
              <a:rPr lang="en-IN" sz="1600">
                <a:solidFill>
                  <a:schemeClr val="dk1"/>
                </a:solidFill>
              </a:rPr>
              <a:t>User can check his/her Treatment Details along with the Treatment Progress.</a:t>
            </a:r>
            <a:endParaRPr/>
          </a:p>
          <a:p>
            <a:pPr indent="0" lvl="0" marL="101600" rtl="0" algn="just">
              <a:lnSpc>
                <a:spcPct val="150000"/>
              </a:lnSpc>
              <a:spcBef>
                <a:spcPts val="0"/>
              </a:spcBef>
              <a:spcAft>
                <a:spcPts val="0"/>
              </a:spcAft>
              <a:buSzPts val="1200"/>
              <a:buNone/>
            </a:pPr>
            <a:r>
              <a:t/>
            </a:r>
            <a:endParaRPr sz="1600">
              <a:solidFill>
                <a:schemeClr val="dk1"/>
              </a:solidFill>
            </a:endParaRPr>
          </a:p>
          <a:p>
            <a:pPr indent="0" lvl="0" marL="101600" rtl="0" algn="just">
              <a:lnSpc>
                <a:spcPct val="150000"/>
              </a:lnSpc>
              <a:spcBef>
                <a:spcPts val="0"/>
              </a:spcBef>
              <a:spcAft>
                <a:spcPts val="0"/>
              </a:spcAft>
              <a:buSzPts val="1200"/>
              <a:buNone/>
            </a:pPr>
            <a:r>
              <a:rPr lang="en-IN" sz="1600">
                <a:solidFill>
                  <a:schemeClr val="dk1"/>
                </a:solidFill>
              </a:rPr>
              <a:t>From this page, user gets access to the Treatment Supporter or the Current Health Facilities contact number. If the user wishes to call the provider, they can simply press on the call button.</a:t>
            </a:r>
            <a:endParaRPr sz="1600">
              <a:solidFill>
                <a:schemeClr val="dk1"/>
              </a:solidFill>
            </a:endParaRPr>
          </a:p>
        </p:txBody>
      </p:sp>
      <p:sp>
        <p:nvSpPr>
          <p:cNvPr id="761" name="Google Shape;761;p13"/>
          <p:cNvSpPr/>
          <p:nvPr/>
        </p:nvSpPr>
        <p:spPr>
          <a:xfrm>
            <a:off x="2767907" y="2466324"/>
            <a:ext cx="2054192" cy="222051"/>
          </a:xfrm>
          <a:prstGeom prst="wedgeRectCallout">
            <a:avLst>
              <a:gd fmla="val -64323" name="adj1"/>
              <a:gd fmla="val 6495"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Treatment Progress Bar</a:t>
            </a:r>
            <a:endParaRPr/>
          </a:p>
        </p:txBody>
      </p:sp>
      <p:sp>
        <p:nvSpPr>
          <p:cNvPr id="762" name="Google Shape;762;p13"/>
          <p:cNvSpPr/>
          <p:nvPr/>
        </p:nvSpPr>
        <p:spPr>
          <a:xfrm>
            <a:off x="2627977" y="3731172"/>
            <a:ext cx="2406729" cy="1127267"/>
          </a:xfrm>
          <a:prstGeom prst="wedgeRectCallout">
            <a:avLst>
              <a:gd fmla="val -64323" name="adj1"/>
              <a:gd fmla="val 27927"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Click to contact treatment supporter / treatment provider through Call/Message/Whatsapp</a:t>
            </a:r>
            <a:endParaRPr b="0" i="0" sz="1400" u="none" cap="none" strike="noStrike">
              <a:solidFill>
                <a:srgbClr val="000000"/>
              </a:solidFill>
              <a:latin typeface="Corbel"/>
              <a:ea typeface="Corbel"/>
              <a:cs typeface="Corbel"/>
              <a:sym typeface="Corbel"/>
            </a:endParaRPr>
          </a:p>
        </p:txBody>
      </p:sp>
      <p:cxnSp>
        <p:nvCxnSpPr>
          <p:cNvPr id="763" name="Google Shape;763;p13"/>
          <p:cNvCxnSpPr/>
          <p:nvPr/>
        </p:nvCxnSpPr>
        <p:spPr>
          <a:xfrm>
            <a:off x="5133859" y="1564396"/>
            <a:ext cx="0" cy="2699132"/>
          </a:xfrm>
          <a:prstGeom prst="straightConnector1">
            <a:avLst/>
          </a:prstGeom>
          <a:noFill/>
          <a:ln cap="flat" cmpd="sng" w="38100">
            <a:solidFill>
              <a:srgbClr val="FAA863"/>
            </a:solidFill>
            <a:prstDash val="solid"/>
            <a:round/>
            <a:headEnd len="sm" w="sm" type="none"/>
            <a:tailEnd len="sm" w="sm" type="none"/>
          </a:ln>
        </p:spPr>
      </p:cxnSp>
      <p:pic>
        <p:nvPicPr>
          <p:cNvPr id="764" name="Google Shape;764;p13"/>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pic>
        <p:nvPicPr>
          <p:cNvPr id="769" name="Google Shape;769;p14"/>
          <p:cNvPicPr preferRelativeResize="0"/>
          <p:nvPr/>
        </p:nvPicPr>
        <p:blipFill rotWithShape="1">
          <a:blip r:embed="rId3">
            <a:alphaModFix/>
          </a:blip>
          <a:srcRect b="0" l="0" r="0" t="0"/>
          <a:stretch/>
        </p:blipFill>
        <p:spPr>
          <a:xfrm>
            <a:off x="283538" y="928951"/>
            <a:ext cx="2111980" cy="3786739"/>
          </a:xfrm>
          <a:prstGeom prst="rect">
            <a:avLst/>
          </a:prstGeom>
          <a:noFill/>
          <a:ln cap="flat" cmpd="sng" w="9525">
            <a:solidFill>
              <a:schemeClr val="dk1"/>
            </a:solidFill>
            <a:prstDash val="solid"/>
            <a:round/>
            <a:headEnd len="sm" w="sm" type="none"/>
            <a:tailEnd len="sm" w="sm" type="none"/>
          </a:ln>
        </p:spPr>
      </p:pic>
      <p:sp>
        <p:nvSpPr>
          <p:cNvPr id="770" name="Google Shape;770;p14"/>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Adherence Details Page</a:t>
            </a:r>
            <a:endParaRPr b="0" i="0" sz="2700" u="none" cap="none" strike="noStrike">
              <a:solidFill>
                <a:srgbClr val="FFFFFF"/>
              </a:solidFill>
              <a:latin typeface="Corbel"/>
              <a:ea typeface="Corbel"/>
              <a:cs typeface="Corbel"/>
              <a:sym typeface="Corbel"/>
            </a:endParaRPr>
          </a:p>
        </p:txBody>
      </p:sp>
      <p:sp>
        <p:nvSpPr>
          <p:cNvPr id="771" name="Google Shape;771;p14"/>
          <p:cNvSpPr txBox="1"/>
          <p:nvPr>
            <p:ph idx="1" type="body"/>
          </p:nvPr>
        </p:nvSpPr>
        <p:spPr>
          <a:xfrm>
            <a:off x="4770275" y="828631"/>
            <a:ext cx="4067977" cy="1444084"/>
          </a:xfrm>
          <a:prstGeom prst="rect">
            <a:avLst/>
          </a:prstGeom>
          <a:noFill/>
          <a:ln>
            <a:noFill/>
          </a:ln>
        </p:spPr>
        <p:txBody>
          <a:bodyPr anchorCtr="0" anchor="t" bIns="34275" lIns="68575" spcFirstLastPara="1" rIns="68575" wrap="square" tIns="34275">
            <a:noAutofit/>
          </a:bodyPr>
          <a:lstStyle/>
          <a:p>
            <a:pPr indent="0" lvl="0" marL="101600" rtl="0" algn="l">
              <a:lnSpc>
                <a:spcPct val="150000"/>
              </a:lnSpc>
              <a:spcBef>
                <a:spcPts val="0"/>
              </a:spcBef>
              <a:spcAft>
                <a:spcPts val="0"/>
              </a:spcAft>
              <a:buSzPts val="1200"/>
              <a:buNone/>
            </a:pPr>
            <a:r>
              <a:rPr lang="en-IN" sz="1600">
                <a:solidFill>
                  <a:schemeClr val="dk1"/>
                </a:solidFill>
              </a:rPr>
              <a:t>User can check the reported adherence using this page. In case of any unreported doses, user can inform the treatment coordinator of the same.</a:t>
            </a:r>
            <a:endParaRPr sz="1600">
              <a:solidFill>
                <a:schemeClr val="dk1"/>
              </a:solidFill>
            </a:endParaRPr>
          </a:p>
          <a:p>
            <a:pPr indent="0" lvl="0" marL="0" rtl="0" algn="l">
              <a:lnSpc>
                <a:spcPct val="150000"/>
              </a:lnSpc>
              <a:spcBef>
                <a:spcPts val="0"/>
              </a:spcBef>
              <a:spcAft>
                <a:spcPts val="0"/>
              </a:spcAft>
              <a:buSzPts val="1400"/>
              <a:buNone/>
            </a:pPr>
            <a:r>
              <a:t/>
            </a:r>
            <a:endParaRPr sz="1600">
              <a:solidFill>
                <a:schemeClr val="dk1"/>
              </a:solidFill>
            </a:endParaRPr>
          </a:p>
        </p:txBody>
      </p:sp>
      <p:sp>
        <p:nvSpPr>
          <p:cNvPr id="772" name="Google Shape;772;p14"/>
          <p:cNvSpPr/>
          <p:nvPr/>
        </p:nvSpPr>
        <p:spPr>
          <a:xfrm>
            <a:off x="2423956" y="2721225"/>
            <a:ext cx="293711" cy="1594493"/>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orbel"/>
              <a:ea typeface="Corbel"/>
              <a:cs typeface="Corbel"/>
              <a:sym typeface="Corbel"/>
            </a:endParaRPr>
          </a:p>
        </p:txBody>
      </p:sp>
      <p:sp>
        <p:nvSpPr>
          <p:cNvPr id="773" name="Google Shape;773;p14"/>
          <p:cNvSpPr/>
          <p:nvPr/>
        </p:nvSpPr>
        <p:spPr>
          <a:xfrm>
            <a:off x="2771931" y="3364807"/>
            <a:ext cx="1743337" cy="307327"/>
          </a:xfrm>
          <a:prstGeom prst="wedgeRectCallout">
            <a:avLst>
              <a:gd fmla="val -49572" name="adj1"/>
              <a:gd fmla="val -19655"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Adherence Calendar</a:t>
            </a:r>
            <a:endParaRPr/>
          </a:p>
        </p:txBody>
      </p:sp>
      <p:sp>
        <p:nvSpPr>
          <p:cNvPr id="774" name="Google Shape;774;p14"/>
          <p:cNvSpPr/>
          <p:nvPr/>
        </p:nvSpPr>
        <p:spPr>
          <a:xfrm>
            <a:off x="2566250" y="1440768"/>
            <a:ext cx="1947300" cy="523200"/>
          </a:xfrm>
          <a:prstGeom prst="wedgeRectCallout">
            <a:avLst>
              <a:gd fmla="val -71796" name="adj1"/>
              <a:gd fmla="val 12609"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Adherence Monitoring Method and Statistics </a:t>
            </a:r>
            <a:endParaRPr/>
          </a:p>
        </p:txBody>
      </p:sp>
      <p:cxnSp>
        <p:nvCxnSpPr>
          <p:cNvPr id="775" name="Google Shape;775;p14"/>
          <p:cNvCxnSpPr/>
          <p:nvPr/>
        </p:nvCxnSpPr>
        <p:spPr>
          <a:xfrm>
            <a:off x="4781291" y="1357171"/>
            <a:ext cx="0" cy="2699132"/>
          </a:xfrm>
          <a:prstGeom prst="straightConnector1">
            <a:avLst/>
          </a:prstGeom>
          <a:noFill/>
          <a:ln cap="flat" cmpd="sng" w="38100">
            <a:solidFill>
              <a:srgbClr val="FAA863"/>
            </a:solidFill>
            <a:prstDash val="solid"/>
            <a:round/>
            <a:headEnd len="sm" w="sm" type="none"/>
            <a:tailEnd len="sm" w="sm" type="none"/>
          </a:ln>
        </p:spPr>
      </p:cxnSp>
      <p:grpSp>
        <p:nvGrpSpPr>
          <p:cNvPr id="776" name="Google Shape;776;p14"/>
          <p:cNvGrpSpPr/>
          <p:nvPr/>
        </p:nvGrpSpPr>
        <p:grpSpPr>
          <a:xfrm>
            <a:off x="5113476" y="2412181"/>
            <a:ext cx="3730355" cy="469087"/>
            <a:chOff x="5113476" y="2412181"/>
            <a:chExt cx="3730355" cy="469087"/>
          </a:xfrm>
        </p:grpSpPr>
        <p:pic>
          <p:nvPicPr>
            <p:cNvPr id="777" name="Google Shape;777;p14"/>
            <p:cNvPicPr preferRelativeResize="0"/>
            <p:nvPr/>
          </p:nvPicPr>
          <p:blipFill rotWithShape="1">
            <a:blip r:embed="rId4">
              <a:alphaModFix/>
            </a:blip>
            <a:srcRect b="0" l="0" r="0" t="0"/>
            <a:stretch/>
          </p:blipFill>
          <p:spPr>
            <a:xfrm>
              <a:off x="5113476" y="2614568"/>
              <a:ext cx="304800" cy="266700"/>
            </a:xfrm>
            <a:prstGeom prst="rect">
              <a:avLst/>
            </a:prstGeom>
            <a:noFill/>
            <a:ln>
              <a:noFill/>
            </a:ln>
          </p:spPr>
        </p:pic>
        <p:sp>
          <p:nvSpPr>
            <p:cNvPr id="778" name="Google Shape;778;p14"/>
            <p:cNvSpPr txBox="1"/>
            <p:nvPr/>
          </p:nvSpPr>
          <p:spPr>
            <a:xfrm>
              <a:off x="5254306" y="2412181"/>
              <a:ext cx="3589525" cy="463307"/>
            </a:xfrm>
            <a:prstGeom prst="rect">
              <a:avLst/>
            </a:prstGeom>
            <a:noFill/>
            <a:ln>
              <a:noFill/>
            </a:ln>
          </p:spPr>
          <p:txBody>
            <a:bodyPr anchorCtr="0" anchor="t" bIns="34275" lIns="68575" spcFirstLastPara="1" rIns="68575" wrap="square" tIns="34275">
              <a:noAutofit/>
            </a:bodyPr>
            <a:lstStyle/>
            <a:p>
              <a:pPr indent="0" lvl="0" marL="342900" marR="0" rtl="0" algn="l">
                <a:lnSpc>
                  <a:spcPct val="200000"/>
                </a:lnSpc>
                <a:spcBef>
                  <a:spcPts val="0"/>
                </a:spcBef>
                <a:spcAft>
                  <a:spcPts val="0"/>
                </a:spcAft>
                <a:buClr>
                  <a:schemeClr val="accent1"/>
                </a:buClr>
                <a:buSzPts val="1400"/>
                <a:buFont typeface="Noto Sans Symbols"/>
                <a:buNone/>
              </a:pPr>
              <a:r>
                <a:rPr b="0" i="0" lang="en-IN" sz="1500" u="none" cap="none" strike="noStrike">
                  <a:solidFill>
                    <a:schemeClr val="dk1"/>
                  </a:solidFill>
                  <a:latin typeface="Corbel"/>
                  <a:ea typeface="Corbel"/>
                  <a:cs typeface="Corbel"/>
                  <a:sym typeface="Corbel"/>
                </a:rPr>
                <a:t>Light Green - Manually Reported Dose</a:t>
              </a:r>
              <a:endParaRPr/>
            </a:p>
          </p:txBody>
        </p:sp>
      </p:grpSp>
      <p:grpSp>
        <p:nvGrpSpPr>
          <p:cNvPr id="779" name="Google Shape;779;p14"/>
          <p:cNvGrpSpPr/>
          <p:nvPr/>
        </p:nvGrpSpPr>
        <p:grpSpPr>
          <a:xfrm>
            <a:off x="5123001" y="2881537"/>
            <a:ext cx="3715259" cy="463307"/>
            <a:chOff x="5123001" y="2881537"/>
            <a:chExt cx="3715259" cy="463307"/>
          </a:xfrm>
        </p:grpSpPr>
        <p:pic>
          <p:nvPicPr>
            <p:cNvPr id="780" name="Google Shape;780;p14"/>
            <p:cNvPicPr preferRelativeResize="0"/>
            <p:nvPr/>
          </p:nvPicPr>
          <p:blipFill rotWithShape="1">
            <a:blip r:embed="rId5">
              <a:alphaModFix/>
            </a:blip>
            <a:srcRect b="0" l="0" r="0" t="0"/>
            <a:stretch/>
          </p:blipFill>
          <p:spPr>
            <a:xfrm>
              <a:off x="5123001" y="3083655"/>
              <a:ext cx="314325" cy="243348"/>
            </a:xfrm>
            <a:prstGeom prst="rect">
              <a:avLst/>
            </a:prstGeom>
            <a:noFill/>
            <a:ln>
              <a:noFill/>
            </a:ln>
          </p:spPr>
        </p:pic>
        <p:sp>
          <p:nvSpPr>
            <p:cNvPr id="781" name="Google Shape;781;p14"/>
            <p:cNvSpPr txBox="1"/>
            <p:nvPr/>
          </p:nvSpPr>
          <p:spPr>
            <a:xfrm>
              <a:off x="5248735" y="2881537"/>
              <a:ext cx="3589525" cy="463307"/>
            </a:xfrm>
            <a:prstGeom prst="rect">
              <a:avLst/>
            </a:prstGeom>
            <a:noFill/>
            <a:ln>
              <a:noFill/>
            </a:ln>
          </p:spPr>
          <p:txBody>
            <a:bodyPr anchorCtr="0" anchor="t" bIns="34275" lIns="68575" spcFirstLastPara="1" rIns="68575" wrap="square" tIns="34275">
              <a:noAutofit/>
            </a:bodyPr>
            <a:lstStyle/>
            <a:p>
              <a:pPr indent="0" lvl="0" marL="342900" marR="0" rtl="0" algn="l">
                <a:lnSpc>
                  <a:spcPct val="200000"/>
                </a:lnSpc>
                <a:spcBef>
                  <a:spcPts val="0"/>
                </a:spcBef>
                <a:spcAft>
                  <a:spcPts val="0"/>
                </a:spcAft>
                <a:buClr>
                  <a:schemeClr val="accent1"/>
                </a:buClr>
                <a:buSzPts val="1400"/>
                <a:buFont typeface="Noto Sans Symbols"/>
                <a:buNone/>
              </a:pPr>
              <a:r>
                <a:rPr b="0" i="0" lang="en-IN" sz="1500" u="none" cap="none" strike="noStrike">
                  <a:solidFill>
                    <a:schemeClr val="dk1"/>
                  </a:solidFill>
                  <a:latin typeface="Corbel"/>
                  <a:ea typeface="Corbel"/>
                  <a:cs typeface="Corbel"/>
                  <a:sym typeface="Corbel"/>
                </a:rPr>
                <a:t>Dark Green - Digitally Reported Dose</a:t>
              </a:r>
              <a:endParaRPr/>
            </a:p>
          </p:txBody>
        </p:sp>
      </p:grpSp>
      <p:grpSp>
        <p:nvGrpSpPr>
          <p:cNvPr id="782" name="Google Shape;782;p14"/>
          <p:cNvGrpSpPr/>
          <p:nvPr/>
        </p:nvGrpSpPr>
        <p:grpSpPr>
          <a:xfrm>
            <a:off x="5123001" y="3357169"/>
            <a:ext cx="3715258" cy="463307"/>
            <a:chOff x="5123001" y="3357169"/>
            <a:chExt cx="3715258" cy="463307"/>
          </a:xfrm>
        </p:grpSpPr>
        <p:pic>
          <p:nvPicPr>
            <p:cNvPr id="783" name="Google Shape;783;p14"/>
            <p:cNvPicPr preferRelativeResize="0"/>
            <p:nvPr/>
          </p:nvPicPr>
          <p:blipFill rotWithShape="1">
            <a:blip r:embed="rId6">
              <a:alphaModFix/>
            </a:blip>
            <a:srcRect b="0" l="0" r="0" t="0"/>
            <a:stretch/>
          </p:blipFill>
          <p:spPr>
            <a:xfrm>
              <a:off x="5123001" y="3518471"/>
              <a:ext cx="314325" cy="285750"/>
            </a:xfrm>
            <a:prstGeom prst="rect">
              <a:avLst/>
            </a:prstGeom>
            <a:noFill/>
            <a:ln>
              <a:noFill/>
            </a:ln>
          </p:spPr>
        </p:pic>
        <p:sp>
          <p:nvSpPr>
            <p:cNvPr id="784" name="Google Shape;784;p14"/>
            <p:cNvSpPr txBox="1"/>
            <p:nvPr/>
          </p:nvSpPr>
          <p:spPr>
            <a:xfrm>
              <a:off x="5248734" y="3357169"/>
              <a:ext cx="3589525" cy="463307"/>
            </a:xfrm>
            <a:prstGeom prst="rect">
              <a:avLst/>
            </a:prstGeom>
            <a:noFill/>
            <a:ln>
              <a:noFill/>
            </a:ln>
          </p:spPr>
          <p:txBody>
            <a:bodyPr anchorCtr="0" anchor="t" bIns="34275" lIns="68575" spcFirstLastPara="1" rIns="68575" wrap="square" tIns="34275">
              <a:noAutofit/>
            </a:bodyPr>
            <a:lstStyle/>
            <a:p>
              <a:pPr indent="0" lvl="0" marL="342900" marR="0" rtl="0" algn="l">
                <a:lnSpc>
                  <a:spcPct val="200000"/>
                </a:lnSpc>
                <a:spcBef>
                  <a:spcPts val="0"/>
                </a:spcBef>
                <a:spcAft>
                  <a:spcPts val="0"/>
                </a:spcAft>
                <a:buClr>
                  <a:schemeClr val="accent1"/>
                </a:buClr>
                <a:buSzPts val="1400"/>
                <a:buFont typeface="Noto Sans Symbols"/>
                <a:buNone/>
              </a:pPr>
              <a:r>
                <a:rPr b="0" i="0" lang="en-IN" sz="1500" u="none" cap="none" strike="noStrike">
                  <a:solidFill>
                    <a:schemeClr val="dk1"/>
                  </a:solidFill>
                  <a:latin typeface="Corbel"/>
                  <a:ea typeface="Corbel"/>
                  <a:cs typeface="Corbel"/>
                  <a:sym typeface="Corbel"/>
                </a:rPr>
                <a:t>Light Red - Unreported Dose</a:t>
              </a:r>
              <a:endParaRPr/>
            </a:p>
          </p:txBody>
        </p:sp>
      </p:grpSp>
      <p:grpSp>
        <p:nvGrpSpPr>
          <p:cNvPr id="785" name="Google Shape;785;p14"/>
          <p:cNvGrpSpPr/>
          <p:nvPr/>
        </p:nvGrpSpPr>
        <p:grpSpPr>
          <a:xfrm>
            <a:off x="5113476" y="3824649"/>
            <a:ext cx="3715706" cy="463307"/>
            <a:chOff x="5113476" y="3824649"/>
            <a:chExt cx="3715706" cy="463307"/>
          </a:xfrm>
        </p:grpSpPr>
        <p:pic>
          <p:nvPicPr>
            <p:cNvPr id="786" name="Google Shape;786;p14"/>
            <p:cNvPicPr preferRelativeResize="0"/>
            <p:nvPr/>
          </p:nvPicPr>
          <p:blipFill rotWithShape="1">
            <a:blip r:embed="rId7">
              <a:alphaModFix/>
            </a:blip>
            <a:srcRect b="0" l="0" r="0" t="0"/>
            <a:stretch/>
          </p:blipFill>
          <p:spPr>
            <a:xfrm>
              <a:off x="5113476" y="3982782"/>
              <a:ext cx="314325" cy="276225"/>
            </a:xfrm>
            <a:prstGeom prst="rect">
              <a:avLst/>
            </a:prstGeom>
            <a:noFill/>
            <a:ln>
              <a:noFill/>
            </a:ln>
          </p:spPr>
        </p:pic>
        <p:sp>
          <p:nvSpPr>
            <p:cNvPr id="787" name="Google Shape;787;p14"/>
            <p:cNvSpPr txBox="1"/>
            <p:nvPr/>
          </p:nvSpPr>
          <p:spPr>
            <a:xfrm>
              <a:off x="5239657" y="3824649"/>
              <a:ext cx="3589525" cy="463307"/>
            </a:xfrm>
            <a:prstGeom prst="rect">
              <a:avLst/>
            </a:prstGeom>
            <a:noFill/>
            <a:ln>
              <a:noFill/>
            </a:ln>
          </p:spPr>
          <p:txBody>
            <a:bodyPr anchorCtr="0" anchor="t" bIns="34275" lIns="68575" spcFirstLastPara="1" rIns="68575" wrap="square" tIns="34275">
              <a:noAutofit/>
            </a:bodyPr>
            <a:lstStyle/>
            <a:p>
              <a:pPr indent="0" lvl="0" marL="342900" marR="0" rtl="0" algn="l">
                <a:lnSpc>
                  <a:spcPct val="200000"/>
                </a:lnSpc>
                <a:spcBef>
                  <a:spcPts val="0"/>
                </a:spcBef>
                <a:spcAft>
                  <a:spcPts val="0"/>
                </a:spcAft>
                <a:buClr>
                  <a:schemeClr val="accent1"/>
                </a:buClr>
                <a:buSzPts val="1400"/>
                <a:buFont typeface="Noto Sans Symbols"/>
                <a:buNone/>
              </a:pPr>
              <a:r>
                <a:rPr b="0" i="0" lang="en-IN" sz="1500" u="none" cap="none" strike="noStrike">
                  <a:solidFill>
                    <a:schemeClr val="dk1"/>
                  </a:solidFill>
                  <a:latin typeface="Corbel"/>
                  <a:ea typeface="Corbel"/>
                  <a:cs typeface="Corbel"/>
                  <a:sym typeface="Corbel"/>
                </a:rPr>
                <a:t>Dark Red - Reported Missed Dose</a:t>
              </a:r>
              <a:endParaRPr/>
            </a:p>
          </p:txBody>
        </p:sp>
      </p:grpSp>
      <p:pic>
        <p:nvPicPr>
          <p:cNvPr id="788" name="Google Shape;788;p14"/>
          <p:cNvPicPr preferRelativeResize="0"/>
          <p:nvPr/>
        </p:nvPicPr>
        <p:blipFill rotWithShape="1">
          <a:blip r:embed="rId8">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id="793" name="Google Shape;793;p15"/>
          <p:cNvPicPr preferRelativeResize="0"/>
          <p:nvPr/>
        </p:nvPicPr>
        <p:blipFill rotWithShape="1">
          <a:blip r:embed="rId3">
            <a:alphaModFix/>
          </a:blip>
          <a:srcRect b="0" l="0" r="0" t="0"/>
          <a:stretch/>
        </p:blipFill>
        <p:spPr>
          <a:xfrm>
            <a:off x="278834" y="617430"/>
            <a:ext cx="2345866" cy="4238349"/>
          </a:xfrm>
          <a:prstGeom prst="rect">
            <a:avLst/>
          </a:prstGeom>
          <a:noFill/>
          <a:ln cap="flat" cmpd="sng" w="9525">
            <a:solidFill>
              <a:schemeClr val="dk1"/>
            </a:solidFill>
            <a:prstDash val="solid"/>
            <a:round/>
            <a:headEnd len="sm" w="sm" type="none"/>
            <a:tailEnd len="sm" w="sm" type="none"/>
          </a:ln>
        </p:spPr>
      </p:pic>
      <p:sp>
        <p:nvSpPr>
          <p:cNvPr id="794" name="Google Shape;794;p15"/>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DBT Details Page</a:t>
            </a:r>
            <a:endParaRPr b="0" i="0" sz="2700" u="none" cap="none" strike="noStrike">
              <a:solidFill>
                <a:srgbClr val="FFFFFF"/>
              </a:solidFill>
              <a:latin typeface="Corbel"/>
              <a:ea typeface="Corbel"/>
              <a:cs typeface="Corbel"/>
              <a:sym typeface="Corbel"/>
            </a:endParaRPr>
          </a:p>
        </p:txBody>
      </p:sp>
      <p:sp>
        <p:nvSpPr>
          <p:cNvPr id="795" name="Google Shape;795;p15"/>
          <p:cNvSpPr txBox="1"/>
          <p:nvPr>
            <p:ph idx="1" type="body"/>
          </p:nvPr>
        </p:nvSpPr>
        <p:spPr>
          <a:xfrm>
            <a:off x="4233727" y="557253"/>
            <a:ext cx="4804610" cy="40542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lang="en-IN" sz="1600">
                <a:solidFill>
                  <a:schemeClr val="dk1"/>
                </a:solidFill>
              </a:rPr>
              <a:t>The user can check his/her  Bank details along with their Benefit status. In case, if no bank details are updated in Ni-kshay, then user has to inform the treatment coordinator to update the bank details.</a:t>
            </a:r>
            <a:endParaRPr sz="1600">
              <a:solidFill>
                <a:schemeClr val="dk1"/>
              </a:solidFill>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MAKER_PENDING - Benefit creation pending with NTEP</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APPROVER_PENDING - Approval pending with NTEP</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DEFERRED - Payment deferred by NTEP</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DELETED - Benefit deleted by NTEP</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REMOVED - Payment removed by NTEP</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PFMS_ACCEPTED - Payment accepted by PFMS</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PFMS_PENDING - Payment pending with PFMS</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PFMS_REJECTED - Payment rejected by PFMS</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PFMS_SENT - Payment sent to PFMS</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PAID - Paid</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PAID_EXTERNAL – Paid</a:t>
            </a:r>
            <a:endParaRPr sz="1600">
              <a:solidFill>
                <a:schemeClr val="dk1"/>
              </a:solidFill>
              <a:highlight>
                <a:srgbClr val="FFFFFF"/>
              </a:highlight>
            </a:endParaRPr>
          </a:p>
          <a:p>
            <a:pPr indent="-285750" lvl="0" marL="285750" rtl="0" algn="l">
              <a:lnSpc>
                <a:spcPct val="100000"/>
              </a:lnSpc>
              <a:spcBef>
                <a:spcPts val="0"/>
              </a:spcBef>
              <a:spcAft>
                <a:spcPts val="0"/>
              </a:spcAft>
              <a:buSzPts val="1400"/>
              <a:buChar char="●"/>
            </a:pPr>
            <a:r>
              <a:rPr lang="en-IN" sz="1600">
                <a:solidFill>
                  <a:schemeClr val="dk1"/>
                </a:solidFill>
                <a:highlight>
                  <a:srgbClr val="FFFFFF"/>
                </a:highlight>
              </a:rPr>
              <a:t>PAID_IN_KIND - Paid</a:t>
            </a:r>
            <a:endParaRPr sz="1600">
              <a:solidFill>
                <a:schemeClr val="dk1"/>
              </a:solidFill>
              <a:highlight>
                <a:srgbClr val="FFFFFF"/>
              </a:highlight>
            </a:endParaRPr>
          </a:p>
        </p:txBody>
      </p:sp>
      <p:sp>
        <p:nvSpPr>
          <p:cNvPr id="796" name="Google Shape;796;p15"/>
          <p:cNvSpPr/>
          <p:nvPr/>
        </p:nvSpPr>
        <p:spPr>
          <a:xfrm>
            <a:off x="2710046" y="1536713"/>
            <a:ext cx="1314254" cy="634608"/>
          </a:xfrm>
          <a:prstGeom prst="wedgeRectCallout">
            <a:avLst>
              <a:gd fmla="val -71796" name="adj1"/>
              <a:gd fmla="val 12609"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Bank Details Updated as per Ni-kshay</a:t>
            </a:r>
            <a:endParaRPr b="0" i="0" sz="1400" u="none" cap="none" strike="noStrike">
              <a:solidFill>
                <a:srgbClr val="000000"/>
              </a:solidFill>
              <a:latin typeface="Corbel"/>
              <a:ea typeface="Corbel"/>
              <a:cs typeface="Corbel"/>
              <a:sym typeface="Corbel"/>
            </a:endParaRPr>
          </a:p>
        </p:txBody>
      </p:sp>
      <p:sp>
        <p:nvSpPr>
          <p:cNvPr id="797" name="Google Shape;797;p15"/>
          <p:cNvSpPr/>
          <p:nvPr/>
        </p:nvSpPr>
        <p:spPr>
          <a:xfrm>
            <a:off x="2673288" y="3135516"/>
            <a:ext cx="1408038" cy="523200"/>
          </a:xfrm>
          <a:prstGeom prst="wedgeRectCallout">
            <a:avLst>
              <a:gd fmla="val -57613" name="adj1"/>
              <a:gd fmla="val -346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Benefit Details in process/paid</a:t>
            </a:r>
            <a:endParaRPr/>
          </a:p>
        </p:txBody>
      </p:sp>
      <p:cxnSp>
        <p:nvCxnSpPr>
          <p:cNvPr id="798" name="Google Shape;798;p15"/>
          <p:cNvCxnSpPr/>
          <p:nvPr/>
        </p:nvCxnSpPr>
        <p:spPr>
          <a:xfrm>
            <a:off x="4185138" y="1222184"/>
            <a:ext cx="0" cy="2699132"/>
          </a:xfrm>
          <a:prstGeom prst="straightConnector1">
            <a:avLst/>
          </a:prstGeom>
          <a:noFill/>
          <a:ln cap="flat" cmpd="sng" w="38100">
            <a:solidFill>
              <a:srgbClr val="FAA863"/>
            </a:solidFill>
            <a:prstDash val="solid"/>
            <a:round/>
            <a:headEnd len="sm" w="sm" type="none"/>
            <a:tailEnd len="sm" w="sm" type="none"/>
          </a:ln>
        </p:spPr>
      </p:cxnSp>
      <p:pic>
        <p:nvPicPr>
          <p:cNvPr id="799" name="Google Shape;799;p15"/>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6"/>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DBT Details Page</a:t>
            </a:r>
            <a:endParaRPr b="0" i="0" sz="2700" u="none" cap="none" strike="noStrike">
              <a:solidFill>
                <a:srgbClr val="FFFFFF"/>
              </a:solidFill>
              <a:latin typeface="Corbel"/>
              <a:ea typeface="Corbel"/>
              <a:cs typeface="Corbel"/>
              <a:sym typeface="Corbel"/>
            </a:endParaRPr>
          </a:p>
        </p:txBody>
      </p:sp>
      <p:sp>
        <p:nvSpPr>
          <p:cNvPr id="805" name="Google Shape;805;p16"/>
          <p:cNvSpPr txBox="1"/>
          <p:nvPr>
            <p:ph idx="1" type="body"/>
          </p:nvPr>
        </p:nvSpPr>
        <p:spPr>
          <a:xfrm>
            <a:off x="451945" y="557253"/>
            <a:ext cx="8586392" cy="40542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lang="en-IN" sz="1600">
                <a:solidFill>
                  <a:schemeClr val="dk1"/>
                </a:solidFill>
              </a:rPr>
              <a:t>Detailed description of the DBT Beneficiary status will be shown to the user depending on his current status. The description will also be colour coded. </a:t>
            </a:r>
            <a:endParaRPr sz="1600">
              <a:solidFill>
                <a:schemeClr val="dk1"/>
              </a:solidFill>
            </a:endParaRPr>
          </a:p>
        </p:txBody>
      </p:sp>
      <p:pic>
        <p:nvPicPr>
          <p:cNvPr id="806" name="Google Shape;806;p16"/>
          <p:cNvPicPr preferRelativeResize="0"/>
          <p:nvPr/>
        </p:nvPicPr>
        <p:blipFill rotWithShape="1">
          <a:blip r:embed="rId3">
            <a:alphaModFix/>
          </a:blip>
          <a:srcRect b="0" l="0" r="0" t="0"/>
          <a:stretch/>
        </p:blipFill>
        <p:spPr>
          <a:xfrm>
            <a:off x="209909" y="1114506"/>
            <a:ext cx="8753122" cy="3797605"/>
          </a:xfrm>
          <a:prstGeom prst="rect">
            <a:avLst/>
          </a:prstGeom>
          <a:noFill/>
          <a:ln>
            <a:noFill/>
          </a:ln>
        </p:spPr>
      </p:pic>
      <p:pic>
        <p:nvPicPr>
          <p:cNvPr id="807" name="Google Shape;807;p16"/>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7"/>
          <p:cNvSpPr/>
          <p:nvPr/>
        </p:nvSpPr>
        <p:spPr>
          <a:xfrm>
            <a:off x="298450" y="3135800"/>
            <a:ext cx="8484300" cy="17235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7"/>
          <p:cNvSpPr/>
          <p:nvPr/>
        </p:nvSpPr>
        <p:spPr>
          <a:xfrm>
            <a:off x="298450" y="944075"/>
            <a:ext cx="8484300" cy="1979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7"/>
          <p:cNvSpPr txBox="1"/>
          <p:nvPr>
            <p:ph idx="1" type="body"/>
          </p:nvPr>
        </p:nvSpPr>
        <p:spPr>
          <a:xfrm>
            <a:off x="345100" y="644900"/>
            <a:ext cx="8484300" cy="42144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0"/>
              </a:spcBef>
              <a:spcAft>
                <a:spcPts val="0"/>
              </a:spcAft>
              <a:buSzPts val="1400"/>
              <a:buNone/>
            </a:pPr>
            <a:r>
              <a:rPr lang="en-IN" sz="1200">
                <a:solidFill>
                  <a:schemeClr val="dk1"/>
                </a:solidFill>
              </a:rPr>
              <a:t>Below is a small list of Frequently Asked Questions</a:t>
            </a:r>
            <a:endParaRPr/>
          </a:p>
          <a:p>
            <a:pPr indent="0" lvl="0" marL="0" rtl="0" algn="just">
              <a:lnSpc>
                <a:spcPct val="150000"/>
              </a:lnSpc>
              <a:spcBef>
                <a:spcPts val="0"/>
              </a:spcBef>
              <a:spcAft>
                <a:spcPts val="0"/>
              </a:spcAft>
              <a:buSzPts val="1400"/>
              <a:buNone/>
            </a:pPr>
            <a:r>
              <a:t/>
            </a:r>
            <a:endParaRPr sz="1200">
              <a:solidFill>
                <a:schemeClr val="dk1"/>
              </a:solidFill>
            </a:endParaRPr>
          </a:p>
          <a:p>
            <a:pPr indent="0" lvl="0" marL="0" rtl="0" algn="just">
              <a:lnSpc>
                <a:spcPct val="150000"/>
              </a:lnSpc>
              <a:spcBef>
                <a:spcPts val="0"/>
              </a:spcBef>
              <a:spcAft>
                <a:spcPts val="0"/>
              </a:spcAft>
              <a:buSzPts val="1400"/>
              <a:buNone/>
            </a:pPr>
            <a:r>
              <a:rPr lang="en-IN" sz="1200">
                <a:solidFill>
                  <a:schemeClr val="dk1"/>
                </a:solidFill>
                <a:highlight>
                  <a:srgbClr val="F6B26B"/>
                </a:highlight>
              </a:rPr>
              <a:t>Question:</a:t>
            </a:r>
            <a:r>
              <a:rPr lang="en-IN" sz="1200">
                <a:solidFill>
                  <a:schemeClr val="dk1"/>
                </a:solidFill>
              </a:rPr>
              <a:t> An error “Failed to send SMS, Please retry again”, occurs every time I try to login using my Ni-kshay ID. What does it mean?</a:t>
            </a:r>
            <a:endParaRPr/>
          </a:p>
          <a:p>
            <a:pPr indent="0" lvl="0" marL="0" rtl="0" algn="just">
              <a:lnSpc>
                <a:spcPct val="150000"/>
              </a:lnSpc>
              <a:spcBef>
                <a:spcPts val="0"/>
              </a:spcBef>
              <a:spcAft>
                <a:spcPts val="0"/>
              </a:spcAft>
              <a:buSzPts val="1400"/>
              <a:buNone/>
            </a:pPr>
            <a:r>
              <a:rPr lang="en-IN" sz="1200">
                <a:solidFill>
                  <a:schemeClr val="dk1"/>
                </a:solidFill>
                <a:highlight>
                  <a:srgbClr val="6FA8DC"/>
                </a:highlight>
              </a:rPr>
              <a:t>Reason: </a:t>
            </a:r>
            <a:r>
              <a:rPr lang="en-IN" sz="1200">
                <a:solidFill>
                  <a:schemeClr val="dk1"/>
                </a:solidFill>
              </a:rPr>
              <a:t>The user is getting the above error since there are multiple patients id linked to the same primary number. A phone number can be linked to up to 4 patient records. If more than 5 users are linked to a mobile number, then the error message will be displayed.  </a:t>
            </a:r>
            <a:endParaRPr/>
          </a:p>
          <a:p>
            <a:pPr indent="0" lvl="0" marL="0" rtl="0" algn="just">
              <a:lnSpc>
                <a:spcPct val="150000"/>
              </a:lnSpc>
              <a:spcBef>
                <a:spcPts val="0"/>
              </a:spcBef>
              <a:spcAft>
                <a:spcPts val="0"/>
              </a:spcAft>
              <a:buSzPts val="1400"/>
              <a:buNone/>
            </a:pPr>
            <a:r>
              <a:rPr lang="en-IN" sz="1200">
                <a:solidFill>
                  <a:schemeClr val="dk1"/>
                </a:solidFill>
                <a:highlight>
                  <a:srgbClr val="B4A7D6"/>
                </a:highlight>
              </a:rPr>
              <a:t>Resolution: </a:t>
            </a:r>
            <a:r>
              <a:rPr lang="en-IN" sz="1200">
                <a:solidFill>
                  <a:schemeClr val="dk1"/>
                </a:solidFill>
              </a:rPr>
              <a:t>The user should get in touch with any NTEP Staff, and get his primary number changed so that the number is a unique number.</a:t>
            </a:r>
            <a:endParaRPr/>
          </a:p>
          <a:p>
            <a:pPr indent="0" lvl="0" marL="0" rtl="0" algn="just">
              <a:lnSpc>
                <a:spcPct val="150000"/>
              </a:lnSpc>
              <a:spcBef>
                <a:spcPts val="0"/>
              </a:spcBef>
              <a:spcAft>
                <a:spcPts val="0"/>
              </a:spcAft>
              <a:buSzPts val="1400"/>
              <a:buNone/>
            </a:pPr>
            <a:r>
              <a:t/>
            </a:r>
            <a:endParaRPr sz="1200">
              <a:solidFill>
                <a:schemeClr val="dk1"/>
              </a:solidFill>
            </a:endParaRPr>
          </a:p>
          <a:p>
            <a:pPr indent="0" lvl="0" marL="0" rtl="0" algn="just">
              <a:lnSpc>
                <a:spcPct val="150000"/>
              </a:lnSpc>
              <a:spcBef>
                <a:spcPts val="0"/>
              </a:spcBef>
              <a:spcAft>
                <a:spcPts val="0"/>
              </a:spcAft>
              <a:buSzPts val="1400"/>
              <a:buNone/>
            </a:pPr>
            <a:r>
              <a:t/>
            </a:r>
            <a:endParaRPr sz="1200">
              <a:solidFill>
                <a:schemeClr val="dk1"/>
              </a:solidFill>
            </a:endParaRPr>
          </a:p>
          <a:p>
            <a:pPr indent="0" lvl="0" marL="0" rtl="0" algn="just">
              <a:lnSpc>
                <a:spcPct val="150000"/>
              </a:lnSpc>
              <a:spcBef>
                <a:spcPts val="0"/>
              </a:spcBef>
              <a:spcAft>
                <a:spcPts val="0"/>
              </a:spcAft>
              <a:buSzPts val="1400"/>
              <a:buNone/>
            </a:pPr>
            <a:r>
              <a:t/>
            </a:r>
            <a:endParaRPr sz="1200">
              <a:solidFill>
                <a:schemeClr val="dk1"/>
              </a:solidFill>
            </a:endParaRPr>
          </a:p>
          <a:p>
            <a:pPr indent="0" lvl="0" marL="0" rtl="0" algn="just">
              <a:lnSpc>
                <a:spcPct val="150000"/>
              </a:lnSpc>
              <a:spcBef>
                <a:spcPts val="0"/>
              </a:spcBef>
              <a:spcAft>
                <a:spcPts val="0"/>
              </a:spcAft>
              <a:buSzPts val="1400"/>
              <a:buNone/>
            </a:pPr>
            <a:r>
              <a:rPr lang="en-IN" sz="1200">
                <a:solidFill>
                  <a:schemeClr val="dk1"/>
                </a:solidFill>
                <a:highlight>
                  <a:srgbClr val="F6B26B"/>
                </a:highlight>
              </a:rPr>
              <a:t>Question:</a:t>
            </a:r>
            <a:r>
              <a:rPr lang="en-IN" sz="1200">
                <a:solidFill>
                  <a:schemeClr val="dk1"/>
                </a:solidFill>
              </a:rPr>
              <a:t>  I do not have my Ni-kshay ID, what do I do?</a:t>
            </a:r>
            <a:endParaRPr/>
          </a:p>
          <a:p>
            <a:pPr indent="0" lvl="0" marL="0" rtl="0" algn="just">
              <a:lnSpc>
                <a:spcPct val="150000"/>
              </a:lnSpc>
              <a:spcBef>
                <a:spcPts val="0"/>
              </a:spcBef>
              <a:spcAft>
                <a:spcPts val="0"/>
              </a:spcAft>
              <a:buSzPts val="1400"/>
              <a:buNone/>
            </a:pPr>
            <a:r>
              <a:rPr lang="en-IN" sz="1200">
                <a:solidFill>
                  <a:schemeClr val="dk1"/>
                </a:solidFill>
                <a:highlight>
                  <a:srgbClr val="6FA8DC"/>
                </a:highlight>
              </a:rPr>
              <a:t>Reason:  </a:t>
            </a:r>
            <a:r>
              <a:rPr lang="en-IN" sz="1200">
                <a:solidFill>
                  <a:schemeClr val="dk1"/>
                </a:solidFill>
              </a:rPr>
              <a:t>Multiple reasons for this like not sure about the Ni-kshay id, not comfortable sharing the id, have not got a Ni-kshay id yet.</a:t>
            </a:r>
            <a:endParaRPr/>
          </a:p>
          <a:p>
            <a:pPr indent="0" lvl="0" marL="0" rtl="0" algn="just">
              <a:lnSpc>
                <a:spcPct val="150000"/>
              </a:lnSpc>
              <a:spcBef>
                <a:spcPts val="0"/>
              </a:spcBef>
              <a:spcAft>
                <a:spcPts val="0"/>
              </a:spcAft>
              <a:buSzPts val="1400"/>
              <a:buNone/>
            </a:pPr>
            <a:r>
              <a:rPr lang="en-IN" sz="1200">
                <a:solidFill>
                  <a:schemeClr val="dk1"/>
                </a:solidFill>
                <a:highlight>
                  <a:srgbClr val="B4A7D6"/>
                </a:highlight>
              </a:rPr>
              <a:t>Resolution:</a:t>
            </a:r>
            <a:r>
              <a:rPr lang="en-IN" sz="1200">
                <a:solidFill>
                  <a:schemeClr val="dk1"/>
                </a:solidFill>
              </a:rPr>
              <a:t> In case the user does not have the Ni-kshay ID, the patient needs to refer to the treatment card or take the help of NTEP staff to identify the Ni-kshay ID or check the SMS that was sent to the registered phone number.</a:t>
            </a:r>
            <a:endParaRPr/>
          </a:p>
        </p:txBody>
      </p:sp>
      <p:sp>
        <p:nvSpPr>
          <p:cNvPr id="815" name="Google Shape;815;p17"/>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FAQs</a:t>
            </a:r>
            <a:endParaRPr b="0" i="0" sz="2700" u="none" cap="none" strike="noStrike">
              <a:solidFill>
                <a:srgbClr val="FFFFFF"/>
              </a:solidFill>
              <a:latin typeface="Corbel"/>
              <a:ea typeface="Corbel"/>
              <a:cs typeface="Corbel"/>
              <a:sym typeface="Corbel"/>
            </a:endParaRPr>
          </a:p>
        </p:txBody>
      </p:sp>
      <p:pic>
        <p:nvPicPr>
          <p:cNvPr id="816" name="Google Shape;816;p17"/>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8"/>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Reporting a Bug/Feature Request via JIRA</a:t>
            </a:r>
            <a:endParaRPr b="0" i="0" sz="2700" u="none" cap="none" strike="noStrike">
              <a:solidFill>
                <a:srgbClr val="FFFFFF"/>
              </a:solidFill>
              <a:latin typeface="Corbel"/>
              <a:ea typeface="Corbel"/>
              <a:cs typeface="Corbel"/>
              <a:sym typeface="Corbel"/>
            </a:endParaRPr>
          </a:p>
        </p:txBody>
      </p:sp>
      <p:pic>
        <p:nvPicPr>
          <p:cNvPr id="822" name="Google Shape;822;p18"/>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pic>
        <p:nvPicPr>
          <p:cNvPr id="823" name="Google Shape;823;p18"/>
          <p:cNvPicPr preferRelativeResize="0"/>
          <p:nvPr/>
        </p:nvPicPr>
        <p:blipFill>
          <a:blip r:embed="rId4">
            <a:alphaModFix/>
          </a:blip>
          <a:stretch>
            <a:fillRect/>
          </a:stretch>
        </p:blipFill>
        <p:spPr>
          <a:xfrm>
            <a:off x="1327550" y="585450"/>
            <a:ext cx="6402575" cy="431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9"/>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Reporting a Bug/Feature Request via JIRA</a:t>
            </a:r>
            <a:endParaRPr b="0" i="0" sz="2700" u="none" cap="none" strike="noStrike">
              <a:solidFill>
                <a:srgbClr val="FFFFFF"/>
              </a:solidFill>
              <a:latin typeface="Corbel"/>
              <a:ea typeface="Corbel"/>
              <a:cs typeface="Corbel"/>
              <a:sym typeface="Corbel"/>
            </a:endParaRPr>
          </a:p>
        </p:txBody>
      </p:sp>
      <p:pic>
        <p:nvPicPr>
          <p:cNvPr id="829" name="Google Shape;829;p19"/>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pic>
        <p:nvPicPr>
          <p:cNvPr id="830" name="Google Shape;830;p19"/>
          <p:cNvPicPr preferRelativeResize="0"/>
          <p:nvPr/>
        </p:nvPicPr>
        <p:blipFill>
          <a:blip r:embed="rId4">
            <a:alphaModFix/>
          </a:blip>
          <a:stretch>
            <a:fillRect/>
          </a:stretch>
        </p:blipFill>
        <p:spPr>
          <a:xfrm>
            <a:off x="1860575" y="523200"/>
            <a:ext cx="6158986" cy="43155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3068d3200a6_0_112"/>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637" name="Google Shape;637;g3068d3200a6_0_112"/>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638" name="Google Shape;638;g3068d3200a6_0_112"/>
          <p:cNvSpPr txBox="1"/>
          <p:nvPr>
            <p:ph type="title"/>
          </p:nvPr>
        </p:nvSpPr>
        <p:spPr>
          <a:xfrm>
            <a:off x="2771550" y="819749"/>
            <a:ext cx="5479500" cy="3706800"/>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150000"/>
              </a:lnSpc>
              <a:spcBef>
                <a:spcPts val="0"/>
              </a:spcBef>
              <a:spcAft>
                <a:spcPts val="0"/>
              </a:spcAft>
              <a:buSzPct val="100000"/>
              <a:buNone/>
            </a:pPr>
            <a:r>
              <a:rPr lang="en-IN" sz="2700">
                <a:solidFill>
                  <a:schemeClr val="dk1"/>
                </a:solidFill>
                <a:latin typeface="Calibri"/>
                <a:ea typeface="Calibri"/>
                <a:cs typeface="Calibri"/>
                <a:sym typeface="Calibri"/>
              </a:rPr>
              <a:t>1. Overview of the App</a:t>
            </a:r>
            <a:br>
              <a:rPr lang="en-IN" sz="2700">
                <a:solidFill>
                  <a:schemeClr val="dk1"/>
                </a:solidFill>
                <a:latin typeface="Calibri"/>
                <a:ea typeface="Calibri"/>
                <a:cs typeface="Calibri"/>
                <a:sym typeface="Calibri"/>
              </a:rPr>
            </a:br>
            <a:r>
              <a:rPr lang="en-IN" sz="2700">
                <a:solidFill>
                  <a:schemeClr val="dk1"/>
                </a:solidFill>
                <a:latin typeface="Calibri"/>
                <a:ea typeface="Calibri"/>
                <a:cs typeface="Calibri"/>
                <a:sym typeface="Calibri"/>
              </a:rPr>
              <a:t>2. Symptom Checker Workflow</a:t>
            </a:r>
            <a:br>
              <a:rPr lang="en-IN" sz="2700">
                <a:solidFill>
                  <a:schemeClr val="dk1"/>
                </a:solidFill>
                <a:latin typeface="Calibri"/>
                <a:ea typeface="Calibri"/>
                <a:cs typeface="Calibri"/>
                <a:sym typeface="Calibri"/>
              </a:rPr>
            </a:br>
            <a:r>
              <a:rPr lang="en-IN" sz="2700">
                <a:solidFill>
                  <a:schemeClr val="dk1"/>
                </a:solidFill>
                <a:latin typeface="Calibri"/>
                <a:ea typeface="Calibri"/>
                <a:cs typeface="Calibri"/>
                <a:sym typeface="Calibri"/>
              </a:rPr>
              <a:t>3. Self Reporting Adherence Functionality</a:t>
            </a:r>
            <a:br>
              <a:rPr lang="en-IN" sz="2700">
                <a:solidFill>
                  <a:schemeClr val="dk1"/>
                </a:solidFill>
                <a:latin typeface="Calibri"/>
                <a:ea typeface="Calibri"/>
                <a:cs typeface="Calibri"/>
                <a:sym typeface="Calibri"/>
              </a:rPr>
            </a:br>
            <a:r>
              <a:rPr lang="en-IN" sz="2700">
                <a:solidFill>
                  <a:schemeClr val="dk1"/>
                </a:solidFill>
                <a:latin typeface="Calibri"/>
                <a:ea typeface="Calibri"/>
                <a:cs typeface="Calibri"/>
                <a:sym typeface="Calibri"/>
              </a:rPr>
              <a:t>4. DBT Bank Edit Functionality</a:t>
            </a:r>
            <a:br>
              <a:rPr lang="en-IN" sz="2700">
                <a:solidFill>
                  <a:schemeClr val="dk1"/>
                </a:solidFill>
                <a:latin typeface="Calibri"/>
                <a:ea typeface="Calibri"/>
                <a:cs typeface="Calibri"/>
                <a:sym typeface="Calibri"/>
              </a:rPr>
            </a:br>
            <a:r>
              <a:rPr lang="en-IN" sz="2700">
                <a:solidFill>
                  <a:schemeClr val="dk1"/>
                </a:solidFill>
                <a:latin typeface="Calibri"/>
                <a:ea typeface="Calibri"/>
                <a:cs typeface="Calibri"/>
                <a:sym typeface="Calibri"/>
              </a:rPr>
              <a:t>5. TB Champion </a:t>
            </a:r>
            <a:br>
              <a:rPr lang="en-IN" sz="2700">
                <a:solidFill>
                  <a:schemeClr val="dk1"/>
                </a:solidFill>
                <a:latin typeface="Calibri"/>
                <a:ea typeface="Calibri"/>
                <a:cs typeface="Calibri"/>
                <a:sym typeface="Calibri"/>
              </a:rPr>
            </a:br>
            <a:r>
              <a:rPr lang="en-IN" sz="2700">
                <a:solidFill>
                  <a:schemeClr val="dk1"/>
                </a:solidFill>
                <a:latin typeface="Calibri"/>
                <a:ea typeface="Calibri"/>
                <a:cs typeface="Calibri"/>
                <a:sym typeface="Calibri"/>
              </a:rPr>
              <a:t>6. Reports </a:t>
            </a:r>
            <a:endParaRPr>
              <a:solidFill>
                <a:schemeClr val="dk1"/>
              </a:solidFill>
            </a:endParaRPr>
          </a:p>
        </p:txBody>
      </p:sp>
      <p:sp>
        <p:nvSpPr>
          <p:cNvPr id="639" name="Google Shape;639;g3068d3200a6_0_112"/>
          <p:cNvSpPr txBox="1"/>
          <p:nvPr/>
        </p:nvSpPr>
        <p:spPr>
          <a:xfrm>
            <a:off x="442913" y="2043128"/>
            <a:ext cx="1893000" cy="623400"/>
          </a:xfrm>
          <a:prstGeom prst="rect">
            <a:avLst/>
          </a:prstGeom>
          <a:noFill/>
          <a:ln>
            <a:noFill/>
          </a:ln>
        </p:spPr>
        <p:txBody>
          <a:bodyPr anchorCtr="0" anchor="ctr" bIns="34275" lIns="68550" spcFirstLastPara="1" rIns="68550" wrap="square" tIns="34275">
            <a:spAutoFit/>
          </a:bodyPr>
          <a:lstStyle/>
          <a:p>
            <a:pPr indent="0" lvl="0" marL="0" marR="0" rtl="0" algn="ctr">
              <a:lnSpc>
                <a:spcPct val="100000"/>
              </a:lnSpc>
              <a:spcBef>
                <a:spcPts val="0"/>
              </a:spcBef>
              <a:spcAft>
                <a:spcPts val="0"/>
              </a:spcAft>
              <a:buNone/>
            </a:pPr>
            <a:r>
              <a:rPr b="0" i="0" lang="en-IN" sz="3600" u="none" cap="none" strike="noStrike">
                <a:solidFill>
                  <a:srgbClr val="000000"/>
                </a:solidFill>
                <a:latin typeface="Calibri"/>
                <a:ea typeface="Calibri"/>
                <a:cs typeface="Calibri"/>
                <a:sym typeface="Calibri"/>
              </a:rPr>
              <a:t>Contents</a:t>
            </a:r>
            <a:endParaRPr b="0" i="0" sz="36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g3068d3200a6_0_140"/>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836" name="Google Shape;836;g3068d3200a6_0_140"/>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837" name="Google Shape;837;g3068d3200a6_0_140"/>
          <p:cNvSpPr txBox="1"/>
          <p:nvPr>
            <p:ph type="title"/>
          </p:nvPr>
        </p:nvSpPr>
        <p:spPr>
          <a:xfrm>
            <a:off x="2884409" y="1328861"/>
            <a:ext cx="5486400" cy="1658700"/>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90000"/>
              </a:lnSpc>
              <a:spcBef>
                <a:spcPts val="0"/>
              </a:spcBef>
              <a:spcAft>
                <a:spcPts val="0"/>
              </a:spcAft>
              <a:buSzPct val="148148"/>
              <a:buNone/>
            </a:pPr>
            <a:br>
              <a:rPr b="1" lang="en-IN" sz="3600"/>
            </a:br>
            <a:r>
              <a:rPr b="1" lang="en-IN" sz="3600">
                <a:solidFill>
                  <a:schemeClr val="dk1"/>
                </a:solidFill>
              </a:rPr>
              <a:t>Tuberculosis Screening Tool</a:t>
            </a:r>
            <a:br>
              <a:rPr b="1" lang="en-IN" sz="3600">
                <a:solidFill>
                  <a:schemeClr val="dk1"/>
                </a:solidFill>
              </a:rPr>
            </a:br>
            <a:endParaRPr b="1"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g3068d3200a6_0_148"/>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843" name="Google Shape;843;g3068d3200a6_0_148"/>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844" name="Google Shape;844;g3068d3200a6_0_148"/>
          <p:cNvSpPr txBox="1"/>
          <p:nvPr>
            <p:ph type="title"/>
          </p:nvPr>
        </p:nvSpPr>
        <p:spPr>
          <a:xfrm>
            <a:off x="2736450" y="1052851"/>
            <a:ext cx="5479500" cy="2755200"/>
          </a:xfrm>
          <a:prstGeom prst="rect">
            <a:avLst/>
          </a:prstGeom>
          <a:noFill/>
          <a:ln>
            <a:noFill/>
          </a:ln>
        </p:spPr>
        <p:txBody>
          <a:bodyPr anchorCtr="0" anchor="ctr" bIns="34275" lIns="68550" spcFirstLastPara="1" rIns="68550" wrap="square" tIns="34275">
            <a:normAutofit/>
          </a:bodyPr>
          <a:lstStyle/>
          <a:p>
            <a:pPr indent="0" lvl="0" marL="0" rtl="0" algn="l">
              <a:lnSpc>
                <a:spcPct val="150000"/>
              </a:lnSpc>
              <a:spcBef>
                <a:spcPts val="0"/>
              </a:spcBef>
              <a:spcAft>
                <a:spcPts val="0"/>
              </a:spcAft>
              <a:buSzPts val="2700"/>
              <a:buNone/>
            </a:pPr>
            <a:r>
              <a:rPr lang="en-IN" sz="2700">
                <a:solidFill>
                  <a:schemeClr val="dk1"/>
                </a:solidFill>
                <a:latin typeface="Calibri"/>
                <a:ea typeface="Calibri"/>
                <a:cs typeface="Calibri"/>
                <a:sym typeface="Calibri"/>
              </a:rPr>
              <a:t>1. Overview</a:t>
            </a:r>
            <a:br>
              <a:rPr lang="en-IN" sz="2700">
                <a:solidFill>
                  <a:schemeClr val="dk1"/>
                </a:solidFill>
                <a:latin typeface="Calibri"/>
                <a:ea typeface="Calibri"/>
                <a:cs typeface="Calibri"/>
                <a:sym typeface="Calibri"/>
              </a:rPr>
            </a:br>
            <a:r>
              <a:rPr lang="en-IN" sz="2700">
                <a:solidFill>
                  <a:schemeClr val="dk1"/>
                </a:solidFill>
                <a:latin typeface="Calibri"/>
                <a:ea typeface="Calibri"/>
                <a:cs typeface="Calibri"/>
                <a:sym typeface="Calibri"/>
              </a:rPr>
              <a:t>2. Screening for Self and Others</a:t>
            </a:r>
            <a:br>
              <a:rPr lang="en-IN" sz="2700">
                <a:solidFill>
                  <a:schemeClr val="dk1"/>
                </a:solidFill>
                <a:latin typeface="Calibri"/>
                <a:ea typeface="Calibri"/>
                <a:cs typeface="Calibri"/>
                <a:sym typeface="Calibri"/>
              </a:rPr>
            </a:br>
            <a:r>
              <a:rPr lang="en-IN" sz="2700">
                <a:solidFill>
                  <a:schemeClr val="dk1"/>
                </a:solidFill>
                <a:latin typeface="Calibri"/>
                <a:ea typeface="Calibri"/>
                <a:cs typeface="Calibri"/>
                <a:sym typeface="Calibri"/>
              </a:rPr>
              <a:t>3. Post enrolment follow-up cycle in Ni-kshay</a:t>
            </a:r>
            <a:endParaRPr>
              <a:solidFill>
                <a:schemeClr val="dk1"/>
              </a:solidFill>
            </a:endParaRPr>
          </a:p>
        </p:txBody>
      </p:sp>
      <p:sp>
        <p:nvSpPr>
          <p:cNvPr id="845" name="Google Shape;845;g3068d3200a6_0_148"/>
          <p:cNvSpPr txBox="1"/>
          <p:nvPr/>
        </p:nvSpPr>
        <p:spPr>
          <a:xfrm>
            <a:off x="442913" y="2043128"/>
            <a:ext cx="1893000" cy="623400"/>
          </a:xfrm>
          <a:prstGeom prst="rect">
            <a:avLst/>
          </a:prstGeom>
          <a:noFill/>
          <a:ln>
            <a:noFill/>
          </a:ln>
        </p:spPr>
        <p:txBody>
          <a:bodyPr anchorCtr="0" anchor="ctr" bIns="34275" lIns="68550" spcFirstLastPara="1" rIns="68550" wrap="square" tIns="34275">
            <a:spAutoFit/>
          </a:bodyPr>
          <a:lstStyle/>
          <a:p>
            <a:pPr indent="0" lvl="0" marL="0" marR="0" rtl="0" algn="ctr">
              <a:lnSpc>
                <a:spcPct val="100000"/>
              </a:lnSpc>
              <a:spcBef>
                <a:spcPts val="0"/>
              </a:spcBef>
              <a:spcAft>
                <a:spcPts val="0"/>
              </a:spcAft>
              <a:buNone/>
            </a:pPr>
            <a:r>
              <a:rPr b="0" i="0" lang="en-IN" sz="3600" u="none" cap="none" strike="noStrike">
                <a:solidFill>
                  <a:srgbClr val="000000"/>
                </a:solidFill>
                <a:latin typeface="Calibri"/>
                <a:ea typeface="Calibri"/>
                <a:cs typeface="Calibri"/>
                <a:sym typeface="Calibri"/>
              </a:rPr>
              <a:t>Contents</a:t>
            </a:r>
            <a:endParaRPr b="0" i="0" sz="36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22"/>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400" u="none" cap="none" strike="noStrike">
                <a:solidFill>
                  <a:srgbClr val="FFFFFF"/>
                </a:solidFill>
                <a:latin typeface="Calibri"/>
                <a:ea typeface="Calibri"/>
                <a:cs typeface="Calibri"/>
                <a:sym typeface="Calibri"/>
              </a:rPr>
              <a:t>Overview on TB Screening Module</a:t>
            </a:r>
            <a:endParaRPr b="0" i="0" sz="2400" u="none" cap="none" strike="noStrike">
              <a:solidFill>
                <a:srgbClr val="FFFFFF"/>
              </a:solidFill>
              <a:latin typeface="Calibri"/>
              <a:ea typeface="Calibri"/>
              <a:cs typeface="Calibri"/>
              <a:sym typeface="Calibri"/>
            </a:endParaRPr>
          </a:p>
        </p:txBody>
      </p:sp>
      <p:sp>
        <p:nvSpPr>
          <p:cNvPr id="851" name="Google Shape;851;p22"/>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852" name="Google Shape;852;p22"/>
          <p:cNvSpPr txBox="1"/>
          <p:nvPr/>
        </p:nvSpPr>
        <p:spPr>
          <a:xfrm>
            <a:off x="337782" y="651272"/>
            <a:ext cx="8598090" cy="3840956"/>
          </a:xfrm>
          <a:prstGeom prst="rect">
            <a:avLst/>
          </a:prstGeom>
          <a:noFill/>
          <a:ln>
            <a:noFill/>
          </a:ln>
        </p:spPr>
        <p:txBody>
          <a:bodyPr anchorCtr="0" anchor="t" bIns="34275" lIns="68550" spcFirstLastPara="1" rIns="68550" wrap="square" tIns="34275">
            <a:normAutofit/>
          </a:bodyPr>
          <a:lstStyle/>
          <a:p>
            <a:pPr indent="-273066" lvl="0" marL="342900" marR="0" rtl="0" algn="l">
              <a:lnSpc>
                <a:spcPct val="90000"/>
              </a:lnSpc>
              <a:spcBef>
                <a:spcPts val="600"/>
              </a:spcBef>
              <a:spcAft>
                <a:spcPts val="0"/>
              </a:spcAft>
              <a:buClr>
                <a:srgbClr val="40BAD2"/>
              </a:buClr>
              <a:buSzPts val="2067"/>
              <a:buFont typeface="Arial"/>
              <a:buChar char="•"/>
            </a:pPr>
            <a:r>
              <a:rPr b="0" i="0" lang="en-IN" sz="1700" u="none" cap="none" strike="noStrike">
                <a:solidFill>
                  <a:srgbClr val="000F46"/>
                </a:solidFill>
                <a:latin typeface="Calibri"/>
                <a:ea typeface="Calibri"/>
                <a:cs typeface="Calibri"/>
                <a:sym typeface="Calibri"/>
              </a:rPr>
              <a:t>This is a screening tool for citizens to help them understand if the existing symptoms require them to take a TB test or not.</a:t>
            </a:r>
            <a:endParaRPr b="0" i="0" sz="1700" u="none" cap="none" strike="noStrike">
              <a:solidFill>
                <a:srgbClr val="40BAD2"/>
              </a:solidFill>
              <a:latin typeface="Noto Sans Symbols"/>
              <a:ea typeface="Noto Sans Symbols"/>
              <a:cs typeface="Noto Sans Symbols"/>
              <a:sym typeface="Noto Sans Symbols"/>
            </a:endParaRPr>
          </a:p>
          <a:p>
            <a:pPr indent="-273066" lvl="0" marL="342900" marR="0" rtl="0" algn="l">
              <a:lnSpc>
                <a:spcPct val="90000"/>
              </a:lnSpc>
              <a:spcBef>
                <a:spcPts val="600"/>
              </a:spcBef>
              <a:spcAft>
                <a:spcPts val="0"/>
              </a:spcAft>
              <a:buClr>
                <a:srgbClr val="40BAD2"/>
              </a:buClr>
              <a:buSzPts val="2067"/>
              <a:buFont typeface="Arial"/>
              <a:buChar char="•"/>
            </a:pPr>
            <a:r>
              <a:rPr b="0" i="0" lang="en-IN" sz="1700" u="none" cap="none" strike="noStrike">
                <a:solidFill>
                  <a:srgbClr val="000F46"/>
                </a:solidFill>
                <a:latin typeface="Calibri"/>
                <a:ea typeface="Calibri"/>
                <a:cs typeface="Calibri"/>
                <a:sym typeface="Calibri"/>
              </a:rPr>
              <a:t>Using this tool citizens can find out the nearest health facilities where they can take get the tests done. </a:t>
            </a:r>
            <a:endParaRPr b="0" i="0" sz="1700" u="none" cap="none" strike="noStrike">
              <a:solidFill>
                <a:srgbClr val="40BAD2"/>
              </a:solidFill>
              <a:latin typeface="Noto Sans Symbols"/>
              <a:ea typeface="Noto Sans Symbols"/>
              <a:cs typeface="Noto Sans Symbols"/>
              <a:sym typeface="Noto Sans Symbols"/>
            </a:endParaRPr>
          </a:p>
          <a:p>
            <a:pPr indent="-273066" lvl="0" marL="342900" marR="0" rtl="0" algn="l">
              <a:lnSpc>
                <a:spcPct val="90000"/>
              </a:lnSpc>
              <a:spcBef>
                <a:spcPts val="600"/>
              </a:spcBef>
              <a:spcAft>
                <a:spcPts val="0"/>
              </a:spcAft>
              <a:buClr>
                <a:srgbClr val="40BAD2"/>
              </a:buClr>
              <a:buSzPts val="2067"/>
              <a:buFont typeface="Arial"/>
              <a:buChar char="•"/>
            </a:pPr>
            <a:r>
              <a:rPr b="0" i="0" lang="en-IN" sz="1700" u="none" cap="none" strike="noStrike">
                <a:solidFill>
                  <a:srgbClr val="000F46"/>
                </a:solidFill>
                <a:latin typeface="Calibri"/>
                <a:ea typeface="Calibri"/>
                <a:cs typeface="Calibri"/>
                <a:sym typeface="Calibri"/>
              </a:rPr>
              <a:t>It can also be used by volunteers and staff to screen the patient for symptoms of TB and enroll them on Ni-kshay. </a:t>
            </a:r>
            <a:endParaRPr b="0" i="0" sz="1250" u="none" cap="none" strike="noStrike">
              <a:solidFill>
                <a:srgbClr val="000000"/>
              </a:solidFill>
              <a:latin typeface="Arial"/>
              <a:ea typeface="Arial"/>
              <a:cs typeface="Arial"/>
              <a:sym typeface="Arial"/>
            </a:endParaRPr>
          </a:p>
          <a:p>
            <a:pPr indent="-171449" lvl="0" marL="342900" marR="0" rtl="0" algn="l">
              <a:lnSpc>
                <a:spcPct val="90000"/>
              </a:lnSpc>
              <a:spcBef>
                <a:spcPts val="600"/>
              </a:spcBef>
              <a:spcAft>
                <a:spcPts val="0"/>
              </a:spcAft>
              <a:buNone/>
            </a:pPr>
            <a:r>
              <a:t/>
            </a:r>
            <a:endParaRPr b="0" i="0" sz="1700" u="none" cap="none" strike="noStrike">
              <a:solidFill>
                <a:srgbClr val="000F46"/>
              </a:solidFill>
              <a:latin typeface="Calibri"/>
              <a:ea typeface="Calibri"/>
              <a:cs typeface="Calibri"/>
              <a:sym typeface="Calibri"/>
            </a:endParaRPr>
          </a:p>
        </p:txBody>
      </p:sp>
      <p:pic>
        <p:nvPicPr>
          <p:cNvPr id="853" name="Google Shape;853;p22"/>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g3068d3200a6_0_156"/>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859" name="Google Shape;859;g3068d3200a6_0_156"/>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860" name="Google Shape;860;g3068d3200a6_0_156"/>
          <p:cNvSpPr txBox="1"/>
          <p:nvPr>
            <p:ph type="title"/>
          </p:nvPr>
        </p:nvSpPr>
        <p:spPr>
          <a:xfrm>
            <a:off x="2900934" y="973836"/>
            <a:ext cx="5486400" cy="24414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1"/>
              </a:buClr>
              <a:buSzPts val="4000"/>
              <a:buNone/>
            </a:pPr>
            <a:r>
              <a:rPr b="1" lang="en-IN" sz="3000">
                <a:solidFill>
                  <a:schemeClr val="dk1"/>
                </a:solidFill>
              </a:rPr>
              <a:t>Screening for Self and Others</a:t>
            </a:r>
            <a:endParaRPr b="1"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pic>
        <p:nvPicPr>
          <p:cNvPr id="865" name="Google Shape;865;p24"/>
          <p:cNvPicPr preferRelativeResize="0"/>
          <p:nvPr/>
        </p:nvPicPr>
        <p:blipFill rotWithShape="1">
          <a:blip r:embed="rId3">
            <a:alphaModFix/>
          </a:blip>
          <a:srcRect b="0" l="0" r="0" t="0"/>
          <a:stretch/>
        </p:blipFill>
        <p:spPr>
          <a:xfrm>
            <a:off x="5326285" y="582749"/>
            <a:ext cx="2523908" cy="4044011"/>
          </a:xfrm>
          <a:prstGeom prst="rect">
            <a:avLst/>
          </a:prstGeom>
          <a:noFill/>
          <a:ln cap="flat" cmpd="sng" w="9525">
            <a:solidFill>
              <a:schemeClr val="dk1"/>
            </a:solidFill>
            <a:prstDash val="solid"/>
            <a:round/>
            <a:headEnd len="sm" w="sm" type="none"/>
            <a:tailEnd len="sm" w="sm" type="none"/>
          </a:ln>
        </p:spPr>
      </p:pic>
      <p:pic>
        <p:nvPicPr>
          <p:cNvPr id="866" name="Google Shape;866;p24"/>
          <p:cNvPicPr preferRelativeResize="0"/>
          <p:nvPr/>
        </p:nvPicPr>
        <p:blipFill rotWithShape="1">
          <a:blip r:embed="rId4">
            <a:alphaModFix/>
          </a:blip>
          <a:srcRect b="0" l="0" r="49245" t="0"/>
          <a:stretch/>
        </p:blipFill>
        <p:spPr>
          <a:xfrm>
            <a:off x="1955045" y="582749"/>
            <a:ext cx="2865150" cy="4044019"/>
          </a:xfrm>
          <a:prstGeom prst="rect">
            <a:avLst/>
          </a:prstGeom>
          <a:noFill/>
          <a:ln cap="flat" cmpd="sng" w="9525">
            <a:solidFill>
              <a:schemeClr val="dk1"/>
            </a:solidFill>
            <a:prstDash val="solid"/>
            <a:round/>
            <a:headEnd len="sm" w="sm" type="none"/>
            <a:tailEnd len="sm" w="sm" type="none"/>
          </a:ln>
        </p:spPr>
      </p:pic>
      <p:sp>
        <p:nvSpPr>
          <p:cNvPr id="867" name="Google Shape;867;p24"/>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400" u="none" cap="none" strike="noStrike">
                <a:solidFill>
                  <a:srgbClr val="FFFFFF"/>
                </a:solidFill>
                <a:latin typeface="Calibri"/>
                <a:ea typeface="Calibri"/>
                <a:cs typeface="Calibri"/>
                <a:sym typeface="Calibri"/>
              </a:rPr>
              <a:t>Where can you find the screening tool?</a:t>
            </a:r>
            <a:endParaRPr b="0" i="0" sz="2400" u="none" cap="none" strike="noStrike">
              <a:solidFill>
                <a:srgbClr val="FFFFFF"/>
              </a:solidFill>
              <a:latin typeface="Calibri"/>
              <a:ea typeface="Calibri"/>
              <a:cs typeface="Calibri"/>
              <a:sym typeface="Calibri"/>
            </a:endParaRPr>
          </a:p>
        </p:txBody>
      </p:sp>
      <p:sp>
        <p:nvSpPr>
          <p:cNvPr id="868" name="Google Shape;868;p24"/>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869" name="Google Shape;869;p24"/>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870" name="Google Shape;870;p24"/>
          <p:cNvSpPr/>
          <p:nvPr/>
        </p:nvSpPr>
        <p:spPr>
          <a:xfrm flipH="1">
            <a:off x="6859784" y="4626760"/>
            <a:ext cx="2178450" cy="230802"/>
          </a:xfrm>
          <a:prstGeom prst="wedgeRectCallout">
            <a:avLst>
              <a:gd fmla="val 73029" name="adj1"/>
              <a:gd fmla="val -255665"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Click to Get Started</a:t>
            </a:r>
            <a:endParaRPr b="0" i="0" sz="1050" u="none" cap="none" strike="noStrike">
              <a:solidFill>
                <a:srgbClr val="000000"/>
              </a:solidFill>
              <a:latin typeface="Corbel"/>
              <a:ea typeface="Corbel"/>
              <a:cs typeface="Corbel"/>
              <a:sym typeface="Corbel"/>
            </a:endParaRPr>
          </a:p>
        </p:txBody>
      </p:sp>
      <p:sp>
        <p:nvSpPr>
          <p:cNvPr id="871" name="Google Shape;871;p24"/>
          <p:cNvSpPr/>
          <p:nvPr/>
        </p:nvSpPr>
        <p:spPr>
          <a:xfrm flipH="1">
            <a:off x="120225" y="559294"/>
            <a:ext cx="2178450" cy="1188225"/>
          </a:xfrm>
          <a:prstGeom prst="wedgeRectCallout">
            <a:avLst>
              <a:gd fmla="val -114024" name="adj1"/>
              <a:gd fmla="val 6356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The screening tool can be accessed clicking this link. </a:t>
            </a:r>
            <a:endParaRPr b="0" i="0" sz="105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None/>
            </a:pPr>
            <a:r>
              <a:t/>
            </a:r>
            <a:endParaRPr b="0" i="0" sz="105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The tool can also be directly accessed using </a:t>
            </a:r>
            <a:r>
              <a:rPr b="0" i="0" lang="en-IN" sz="863" u="none" cap="none" strike="noStrike">
                <a:solidFill>
                  <a:srgbClr val="0000FF"/>
                </a:solidFill>
                <a:highlight>
                  <a:srgbClr val="FFFFFF"/>
                </a:highlight>
                <a:uFill>
                  <a:noFill/>
                </a:uFill>
                <a:latin typeface="Arial"/>
                <a:ea typeface="Arial"/>
                <a:cs typeface="Arial"/>
                <a:sym typeface="Arial"/>
                <a:hlinkClick r:id="rId5">
                  <a:extLst>
                    <a:ext uri="{A12FA001-AC4F-418D-AE19-62706E023703}">
                      <ahyp:hlinkClr val="tx"/>
                    </a:ext>
                  </a:extLst>
                </a:hlinkClick>
              </a:rPr>
              <a:t>https://tbscreeningtool.Ni-kshay.in</a:t>
            </a:r>
            <a:endParaRPr b="0" i="0" sz="1050" u="none" cap="none" strike="noStrike">
              <a:solidFill>
                <a:srgbClr val="0000FF"/>
              </a:solidFill>
              <a:highlight>
                <a:srgbClr val="FFFFFF"/>
              </a:highlight>
              <a:latin typeface="Corbel"/>
              <a:ea typeface="Corbel"/>
              <a:cs typeface="Corbel"/>
              <a:sym typeface="Corbel"/>
            </a:endParaRPr>
          </a:p>
        </p:txBody>
      </p:sp>
      <p:pic>
        <p:nvPicPr>
          <p:cNvPr id="872" name="Google Shape;872;p24"/>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pic>
        <p:nvPicPr>
          <p:cNvPr id="877" name="Google Shape;877;p25"/>
          <p:cNvPicPr preferRelativeResize="0"/>
          <p:nvPr/>
        </p:nvPicPr>
        <p:blipFill rotWithShape="1">
          <a:blip r:embed="rId3">
            <a:alphaModFix/>
          </a:blip>
          <a:srcRect b="0" l="0" r="0" t="0"/>
          <a:stretch/>
        </p:blipFill>
        <p:spPr>
          <a:xfrm>
            <a:off x="1397395" y="523183"/>
            <a:ext cx="7059047" cy="4273845"/>
          </a:xfrm>
          <a:prstGeom prst="rect">
            <a:avLst/>
          </a:prstGeom>
          <a:noFill/>
          <a:ln>
            <a:noFill/>
          </a:ln>
        </p:spPr>
      </p:pic>
      <p:sp>
        <p:nvSpPr>
          <p:cNvPr id="878" name="Google Shape;878;p25"/>
          <p:cNvSpPr txBox="1"/>
          <p:nvPr/>
        </p:nvSpPr>
        <p:spPr>
          <a:xfrm>
            <a:off x="1955042" y="0"/>
            <a:ext cx="7083225" cy="523125"/>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400" u="none" cap="none" strike="noStrike">
                <a:solidFill>
                  <a:srgbClr val="FFFFFF"/>
                </a:solidFill>
                <a:latin typeface="Calibri"/>
                <a:ea typeface="Calibri"/>
                <a:cs typeface="Calibri"/>
                <a:sym typeface="Calibri"/>
              </a:rPr>
              <a:t>Click on the module to start screening</a:t>
            </a:r>
            <a:endParaRPr b="0" i="0" sz="2400" u="none" cap="none" strike="noStrike">
              <a:solidFill>
                <a:srgbClr val="FFFFFF"/>
              </a:solidFill>
              <a:latin typeface="Calibri"/>
              <a:ea typeface="Calibri"/>
              <a:cs typeface="Calibri"/>
              <a:sym typeface="Calibri"/>
            </a:endParaRPr>
          </a:p>
        </p:txBody>
      </p:sp>
      <p:sp>
        <p:nvSpPr>
          <p:cNvPr id="879" name="Google Shape;879;p25"/>
          <p:cNvSpPr/>
          <p:nvPr/>
        </p:nvSpPr>
        <p:spPr>
          <a:xfrm>
            <a:off x="8215952" y="557253"/>
            <a:ext cx="822375"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880" name="Google Shape;880;p25"/>
          <p:cNvSpPr/>
          <p:nvPr/>
        </p:nvSpPr>
        <p:spPr>
          <a:xfrm>
            <a:off x="8215952" y="668690"/>
            <a:ext cx="822375"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881" name="Google Shape;881;p25"/>
          <p:cNvSpPr/>
          <p:nvPr/>
        </p:nvSpPr>
        <p:spPr>
          <a:xfrm flipH="1">
            <a:off x="6037503" y="4566160"/>
            <a:ext cx="2178450" cy="230850"/>
          </a:xfrm>
          <a:prstGeom prst="wedgeRectCallout">
            <a:avLst>
              <a:gd fmla="val 67388" name="adj1"/>
              <a:gd fmla="val -6364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Click on Get Started</a:t>
            </a:r>
            <a:endParaRPr b="0" i="0" sz="1050" u="none" cap="none" strike="noStrike">
              <a:solidFill>
                <a:srgbClr val="000000"/>
              </a:solidFill>
              <a:latin typeface="Corbel"/>
              <a:ea typeface="Corbel"/>
              <a:cs typeface="Corbel"/>
              <a:sym typeface="Corbel"/>
            </a:endParaRPr>
          </a:p>
        </p:txBody>
      </p:sp>
      <p:pic>
        <p:nvPicPr>
          <p:cNvPr id="882" name="Google Shape;882;p25"/>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pic>
        <p:nvPicPr>
          <p:cNvPr id="887" name="Google Shape;887;p26"/>
          <p:cNvPicPr preferRelativeResize="0"/>
          <p:nvPr/>
        </p:nvPicPr>
        <p:blipFill rotWithShape="1">
          <a:blip r:embed="rId3">
            <a:alphaModFix/>
          </a:blip>
          <a:srcRect b="0" l="0" r="0" t="0"/>
          <a:stretch/>
        </p:blipFill>
        <p:spPr>
          <a:xfrm>
            <a:off x="322075" y="567378"/>
            <a:ext cx="4515398" cy="3990468"/>
          </a:xfrm>
          <a:prstGeom prst="rect">
            <a:avLst/>
          </a:prstGeom>
          <a:noFill/>
          <a:ln>
            <a:noFill/>
          </a:ln>
        </p:spPr>
      </p:pic>
      <p:pic>
        <p:nvPicPr>
          <p:cNvPr id="888" name="Google Shape;888;p26"/>
          <p:cNvPicPr preferRelativeResize="0"/>
          <p:nvPr/>
        </p:nvPicPr>
        <p:blipFill rotWithShape="1">
          <a:blip r:embed="rId4">
            <a:alphaModFix/>
          </a:blip>
          <a:srcRect b="0" l="0" r="0" t="0"/>
          <a:stretch/>
        </p:blipFill>
        <p:spPr>
          <a:xfrm>
            <a:off x="4837473" y="595779"/>
            <a:ext cx="4107425" cy="3879031"/>
          </a:xfrm>
          <a:prstGeom prst="rect">
            <a:avLst/>
          </a:prstGeom>
          <a:noFill/>
          <a:ln>
            <a:noFill/>
          </a:ln>
        </p:spPr>
      </p:pic>
      <p:pic>
        <p:nvPicPr>
          <p:cNvPr id="889" name="Google Shape;889;p26"/>
          <p:cNvPicPr preferRelativeResize="0"/>
          <p:nvPr/>
        </p:nvPicPr>
        <p:blipFill rotWithShape="1">
          <a:blip r:embed="rId3">
            <a:alphaModFix/>
          </a:blip>
          <a:srcRect b="0" l="0" r="0" t="0"/>
          <a:stretch/>
        </p:blipFill>
        <p:spPr>
          <a:xfrm>
            <a:off x="331836" y="557253"/>
            <a:ext cx="4515398" cy="3990468"/>
          </a:xfrm>
          <a:prstGeom prst="rect">
            <a:avLst/>
          </a:prstGeom>
          <a:noFill/>
          <a:ln>
            <a:noFill/>
          </a:ln>
        </p:spPr>
      </p:pic>
      <p:sp>
        <p:nvSpPr>
          <p:cNvPr id="890" name="Google Shape;890;p26"/>
          <p:cNvSpPr txBox="1"/>
          <p:nvPr/>
        </p:nvSpPr>
        <p:spPr>
          <a:xfrm>
            <a:off x="1957400" y="-86552"/>
            <a:ext cx="7080900" cy="546000"/>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150" u="none" cap="none" strike="noStrike">
                <a:solidFill>
                  <a:srgbClr val="FFFFFF"/>
                </a:solidFill>
                <a:latin typeface="Calibri"/>
                <a:ea typeface="Calibri"/>
                <a:cs typeface="Calibri"/>
                <a:sym typeface="Calibri"/>
              </a:rPr>
              <a:t>Click on Self (Image 1) or Others (Image 2) and press Next…</a:t>
            </a:r>
            <a:endParaRPr b="0" i="0" sz="2150" u="none" cap="none" strike="noStrike">
              <a:solidFill>
                <a:srgbClr val="FFFFFF"/>
              </a:solidFill>
              <a:latin typeface="Calibri"/>
              <a:ea typeface="Calibri"/>
              <a:cs typeface="Calibri"/>
              <a:sym typeface="Calibri"/>
            </a:endParaRPr>
          </a:p>
        </p:txBody>
      </p:sp>
      <p:sp>
        <p:nvSpPr>
          <p:cNvPr id="891" name="Google Shape;891;p26"/>
          <p:cNvSpPr txBox="1"/>
          <p:nvPr/>
        </p:nvSpPr>
        <p:spPr>
          <a:xfrm>
            <a:off x="626807" y="730046"/>
            <a:ext cx="1467464" cy="253885"/>
          </a:xfrm>
          <a:prstGeom prst="rect">
            <a:avLst/>
          </a:prstGeom>
          <a:noFill/>
          <a:ln cap="flat" cmpd="sng" w="9525">
            <a:solidFill>
              <a:srgbClr val="2A2A2A"/>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1 – for Self</a:t>
            </a:r>
            <a:endParaRPr b="1" i="0" sz="1200" u="none" cap="none" strike="noStrike">
              <a:solidFill>
                <a:srgbClr val="000000"/>
              </a:solidFill>
              <a:latin typeface="Calibri"/>
              <a:ea typeface="Calibri"/>
              <a:cs typeface="Calibri"/>
              <a:sym typeface="Calibri"/>
            </a:endParaRPr>
          </a:p>
        </p:txBody>
      </p:sp>
      <p:sp>
        <p:nvSpPr>
          <p:cNvPr id="892" name="Google Shape;892;p26"/>
          <p:cNvSpPr txBox="1"/>
          <p:nvPr/>
        </p:nvSpPr>
        <p:spPr>
          <a:xfrm>
            <a:off x="4959161" y="733731"/>
            <a:ext cx="1467464" cy="253885"/>
          </a:xfrm>
          <a:prstGeom prst="rect">
            <a:avLst/>
          </a:prstGeom>
          <a:noFill/>
          <a:ln cap="flat" cmpd="sng" w="9525">
            <a:solidFill>
              <a:srgbClr val="2A2A2A"/>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2 – for Others</a:t>
            </a:r>
            <a:endParaRPr b="1" i="0" sz="1200" u="none" cap="none" strike="noStrike">
              <a:solidFill>
                <a:srgbClr val="000000"/>
              </a:solidFill>
              <a:latin typeface="Calibri"/>
              <a:ea typeface="Calibri"/>
              <a:cs typeface="Calibri"/>
              <a:sym typeface="Calibri"/>
            </a:endParaRPr>
          </a:p>
        </p:txBody>
      </p:sp>
      <p:sp>
        <p:nvSpPr>
          <p:cNvPr id="893" name="Google Shape;893;p26"/>
          <p:cNvSpPr txBox="1"/>
          <p:nvPr/>
        </p:nvSpPr>
        <p:spPr>
          <a:xfrm>
            <a:off x="626807" y="730046"/>
            <a:ext cx="1467464" cy="253885"/>
          </a:xfrm>
          <a:prstGeom prst="rect">
            <a:avLst/>
          </a:prstGeom>
          <a:noFill/>
          <a:ln cap="flat" cmpd="sng" w="9525">
            <a:solidFill>
              <a:srgbClr val="2A2A2A"/>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1 – for Self</a:t>
            </a:r>
            <a:endParaRPr b="1" i="0" sz="1200" u="none" cap="none" strike="noStrike">
              <a:solidFill>
                <a:srgbClr val="000000"/>
              </a:solidFill>
              <a:latin typeface="Calibri"/>
              <a:ea typeface="Calibri"/>
              <a:cs typeface="Calibri"/>
              <a:sym typeface="Calibri"/>
            </a:endParaRPr>
          </a:p>
        </p:txBody>
      </p:sp>
      <p:sp>
        <p:nvSpPr>
          <p:cNvPr id="894" name="Google Shape;894;p26"/>
          <p:cNvSpPr txBox="1"/>
          <p:nvPr/>
        </p:nvSpPr>
        <p:spPr>
          <a:xfrm>
            <a:off x="4959161" y="732115"/>
            <a:ext cx="1467464" cy="253885"/>
          </a:xfrm>
          <a:prstGeom prst="rect">
            <a:avLst/>
          </a:prstGeom>
          <a:noFill/>
          <a:ln cap="flat" cmpd="sng" w="9525">
            <a:solidFill>
              <a:srgbClr val="2A2A2A"/>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2 – for Others</a:t>
            </a:r>
            <a:endParaRPr b="1" i="0" sz="1200" u="none" cap="none" strike="noStrike">
              <a:solidFill>
                <a:srgbClr val="000000"/>
              </a:solidFill>
              <a:latin typeface="Calibri"/>
              <a:ea typeface="Calibri"/>
              <a:cs typeface="Calibri"/>
              <a:sym typeface="Calibri"/>
            </a:endParaRPr>
          </a:p>
        </p:txBody>
      </p:sp>
      <p:sp>
        <p:nvSpPr>
          <p:cNvPr id="895" name="Google Shape;895;p26"/>
          <p:cNvSpPr/>
          <p:nvPr/>
        </p:nvSpPr>
        <p:spPr>
          <a:xfrm flipH="1">
            <a:off x="3341986" y="3988814"/>
            <a:ext cx="1059887" cy="230802"/>
          </a:xfrm>
          <a:prstGeom prst="wedgeRectCallout">
            <a:avLst>
              <a:gd fmla="val 69293" name="adj1"/>
              <a:gd fmla="val -63682"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on Next</a:t>
            </a:r>
            <a:endParaRPr b="0" i="0" sz="1050" u="none" cap="none" strike="noStrike">
              <a:solidFill>
                <a:srgbClr val="000000"/>
              </a:solidFill>
              <a:latin typeface="Corbel"/>
              <a:ea typeface="Corbel"/>
              <a:cs typeface="Corbel"/>
              <a:sym typeface="Corbel"/>
            </a:endParaRPr>
          </a:p>
        </p:txBody>
      </p:sp>
      <p:sp>
        <p:nvSpPr>
          <p:cNvPr id="896" name="Google Shape;896;p26"/>
          <p:cNvSpPr/>
          <p:nvPr/>
        </p:nvSpPr>
        <p:spPr>
          <a:xfrm flipH="1">
            <a:off x="451291" y="2536097"/>
            <a:ext cx="1059887" cy="230802"/>
          </a:xfrm>
          <a:prstGeom prst="wedgeRectCallout">
            <a:avLst>
              <a:gd fmla="val -32287" name="adj1"/>
              <a:gd fmla="val 67297"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Click on Self</a:t>
            </a:r>
            <a:endParaRPr b="0" i="0" sz="1050" u="none" cap="none" strike="noStrike">
              <a:solidFill>
                <a:srgbClr val="000000"/>
              </a:solidFill>
              <a:latin typeface="Corbel"/>
              <a:ea typeface="Corbel"/>
              <a:cs typeface="Corbel"/>
              <a:sym typeface="Corbel"/>
            </a:endParaRPr>
          </a:p>
        </p:txBody>
      </p:sp>
      <p:sp>
        <p:nvSpPr>
          <p:cNvPr id="897" name="Google Shape;897;p26"/>
          <p:cNvSpPr/>
          <p:nvPr/>
        </p:nvSpPr>
        <p:spPr>
          <a:xfrm flipH="1">
            <a:off x="3332224" y="3997218"/>
            <a:ext cx="1059887" cy="230802"/>
          </a:xfrm>
          <a:prstGeom prst="wedgeRectCallout">
            <a:avLst>
              <a:gd fmla="val 69293" name="adj1"/>
              <a:gd fmla="val -63682"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on Next</a:t>
            </a:r>
            <a:endParaRPr b="0" i="0" sz="1050" u="none" cap="none" strike="noStrike">
              <a:solidFill>
                <a:srgbClr val="000000"/>
              </a:solidFill>
              <a:latin typeface="Corbel"/>
              <a:ea typeface="Corbel"/>
              <a:cs typeface="Corbel"/>
              <a:sym typeface="Corbel"/>
            </a:endParaRPr>
          </a:p>
        </p:txBody>
      </p:sp>
      <p:sp>
        <p:nvSpPr>
          <p:cNvPr id="898" name="Google Shape;898;p26"/>
          <p:cNvSpPr/>
          <p:nvPr/>
        </p:nvSpPr>
        <p:spPr>
          <a:xfrm flipH="1">
            <a:off x="441529" y="2544501"/>
            <a:ext cx="1059887" cy="230802"/>
          </a:xfrm>
          <a:prstGeom prst="wedgeRectCallout">
            <a:avLst>
              <a:gd fmla="val -32287" name="adj1"/>
              <a:gd fmla="val 67297"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Click on Self</a:t>
            </a:r>
            <a:endParaRPr b="0" i="0" sz="1050" u="none" cap="none" strike="noStrike">
              <a:solidFill>
                <a:srgbClr val="000000"/>
              </a:solidFill>
              <a:latin typeface="Corbel"/>
              <a:ea typeface="Corbel"/>
              <a:cs typeface="Corbel"/>
              <a:sym typeface="Corbel"/>
            </a:endParaRPr>
          </a:p>
        </p:txBody>
      </p:sp>
      <p:sp>
        <p:nvSpPr>
          <p:cNvPr id="899" name="Google Shape;899;p26"/>
          <p:cNvSpPr/>
          <p:nvPr/>
        </p:nvSpPr>
        <p:spPr>
          <a:xfrm flipH="1">
            <a:off x="7694074" y="3986157"/>
            <a:ext cx="1059887" cy="230802"/>
          </a:xfrm>
          <a:prstGeom prst="wedgeRectCallout">
            <a:avLst>
              <a:gd fmla="val 69293" name="adj1"/>
              <a:gd fmla="val -63682"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on Next</a:t>
            </a:r>
            <a:endParaRPr b="0" i="0" sz="1050" u="none" cap="none" strike="noStrike">
              <a:solidFill>
                <a:srgbClr val="000000"/>
              </a:solidFill>
              <a:latin typeface="Corbel"/>
              <a:ea typeface="Corbel"/>
              <a:cs typeface="Corbel"/>
              <a:sym typeface="Corbel"/>
            </a:endParaRPr>
          </a:p>
        </p:txBody>
      </p:sp>
      <p:sp>
        <p:nvSpPr>
          <p:cNvPr id="900" name="Google Shape;900;p26"/>
          <p:cNvSpPr/>
          <p:nvPr/>
        </p:nvSpPr>
        <p:spPr>
          <a:xfrm flipH="1">
            <a:off x="7789937" y="2998015"/>
            <a:ext cx="1059887" cy="230802"/>
          </a:xfrm>
          <a:prstGeom prst="wedgeRectCallout">
            <a:avLst>
              <a:gd fmla="val 24764" name="adj1"/>
              <a:gd fmla="val 89660"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Click on Other</a:t>
            </a:r>
            <a:endParaRPr b="0" i="0" sz="1050" u="none" cap="none" strike="noStrike">
              <a:solidFill>
                <a:srgbClr val="000000"/>
              </a:solidFill>
              <a:latin typeface="Corbel"/>
              <a:ea typeface="Corbel"/>
              <a:cs typeface="Corbel"/>
              <a:sym typeface="Corbel"/>
            </a:endParaRPr>
          </a:p>
        </p:txBody>
      </p:sp>
      <p:pic>
        <p:nvPicPr>
          <p:cNvPr id="901" name="Google Shape;901;p26"/>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pic>
        <p:nvPicPr>
          <p:cNvPr id="906" name="Google Shape;906;p27"/>
          <p:cNvPicPr preferRelativeResize="0"/>
          <p:nvPr/>
        </p:nvPicPr>
        <p:blipFill rotWithShape="1">
          <a:blip r:embed="rId3">
            <a:alphaModFix/>
          </a:blip>
          <a:srcRect b="0" l="0" r="0" t="0"/>
          <a:stretch/>
        </p:blipFill>
        <p:spPr>
          <a:xfrm>
            <a:off x="1955041" y="523183"/>
            <a:ext cx="4458245" cy="4336100"/>
          </a:xfrm>
          <a:prstGeom prst="rect">
            <a:avLst/>
          </a:prstGeom>
          <a:noFill/>
          <a:ln>
            <a:noFill/>
          </a:ln>
        </p:spPr>
      </p:pic>
      <p:sp>
        <p:nvSpPr>
          <p:cNvPr id="907" name="Google Shape;907;p27"/>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For Others, select the relationship </a:t>
            </a:r>
            <a:endParaRPr b="0" i="0" sz="1800" u="none" cap="none" strike="noStrike">
              <a:solidFill>
                <a:srgbClr val="FFFFFF"/>
              </a:solidFill>
              <a:latin typeface="Calibri"/>
              <a:ea typeface="Calibri"/>
              <a:cs typeface="Calibri"/>
              <a:sym typeface="Calibri"/>
            </a:endParaRPr>
          </a:p>
        </p:txBody>
      </p:sp>
      <p:sp>
        <p:nvSpPr>
          <p:cNvPr id="908" name="Google Shape;908;p27"/>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909" name="Google Shape;909;p27"/>
          <p:cNvSpPr/>
          <p:nvPr/>
        </p:nvSpPr>
        <p:spPr>
          <a:xfrm flipH="1">
            <a:off x="6401961" y="2641664"/>
            <a:ext cx="1561013" cy="715550"/>
          </a:xfrm>
          <a:prstGeom prst="wedgeRectCallout">
            <a:avLst>
              <a:gd fmla="val 60937" name="adj1"/>
              <a:gd fmla="val 2249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Select an appropriate option, when you are checking the symptoms for Other</a:t>
            </a:r>
            <a:endParaRPr b="0" i="0" sz="1050" u="none" cap="none" strike="noStrike">
              <a:solidFill>
                <a:srgbClr val="000000"/>
              </a:solidFill>
              <a:latin typeface="Corbel"/>
              <a:ea typeface="Corbel"/>
              <a:cs typeface="Corbel"/>
              <a:sym typeface="Corbel"/>
            </a:endParaRPr>
          </a:p>
        </p:txBody>
      </p:sp>
      <p:sp>
        <p:nvSpPr>
          <p:cNvPr id="910" name="Google Shape;910;p27"/>
          <p:cNvSpPr/>
          <p:nvPr/>
        </p:nvSpPr>
        <p:spPr>
          <a:xfrm flipH="1">
            <a:off x="4861072" y="4462605"/>
            <a:ext cx="1059887" cy="230802"/>
          </a:xfrm>
          <a:prstGeom prst="wedgeRectCallout">
            <a:avLst>
              <a:gd fmla="val 69293" name="adj1"/>
              <a:gd fmla="val -63682"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on Next</a:t>
            </a:r>
            <a:endParaRPr b="0" i="0" sz="1050" u="none" cap="none" strike="noStrike">
              <a:solidFill>
                <a:srgbClr val="000000"/>
              </a:solidFill>
              <a:latin typeface="Corbel"/>
              <a:ea typeface="Corbel"/>
              <a:cs typeface="Corbel"/>
              <a:sym typeface="Corbel"/>
            </a:endParaRPr>
          </a:p>
        </p:txBody>
      </p:sp>
      <p:pic>
        <p:nvPicPr>
          <p:cNvPr id="911" name="Google Shape;911;p27"/>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pic>
        <p:nvPicPr>
          <p:cNvPr id="916" name="Google Shape;916;p28"/>
          <p:cNvPicPr preferRelativeResize="0"/>
          <p:nvPr/>
        </p:nvPicPr>
        <p:blipFill rotWithShape="1">
          <a:blip r:embed="rId3">
            <a:alphaModFix/>
          </a:blip>
          <a:srcRect b="0" l="0" r="0" t="0"/>
          <a:stretch/>
        </p:blipFill>
        <p:spPr>
          <a:xfrm>
            <a:off x="4579466" y="808321"/>
            <a:ext cx="4476429" cy="4087427"/>
          </a:xfrm>
          <a:prstGeom prst="rect">
            <a:avLst/>
          </a:prstGeom>
          <a:noFill/>
          <a:ln>
            <a:noFill/>
          </a:ln>
        </p:spPr>
      </p:pic>
      <p:pic>
        <p:nvPicPr>
          <p:cNvPr id="917" name="Google Shape;917;p28"/>
          <p:cNvPicPr preferRelativeResize="0"/>
          <p:nvPr/>
        </p:nvPicPr>
        <p:blipFill rotWithShape="1">
          <a:blip r:embed="rId4">
            <a:alphaModFix/>
          </a:blip>
          <a:srcRect b="0" l="0" r="0" t="0"/>
          <a:stretch/>
        </p:blipFill>
        <p:spPr>
          <a:xfrm>
            <a:off x="97201" y="809005"/>
            <a:ext cx="4449260" cy="4099085"/>
          </a:xfrm>
          <a:prstGeom prst="rect">
            <a:avLst/>
          </a:prstGeom>
          <a:noFill/>
          <a:ln>
            <a:noFill/>
          </a:ln>
        </p:spPr>
      </p:pic>
      <p:sp>
        <p:nvSpPr>
          <p:cNvPr id="918" name="Google Shape;918;p28"/>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Enter mobile number to get the OTP and initiate the Verification</a:t>
            </a:r>
            <a:endParaRPr b="0" i="0" sz="1800" u="none" cap="none" strike="noStrike">
              <a:solidFill>
                <a:srgbClr val="FFFFFF"/>
              </a:solidFill>
              <a:latin typeface="Calibri"/>
              <a:ea typeface="Calibri"/>
              <a:cs typeface="Calibri"/>
              <a:sym typeface="Calibri"/>
            </a:endParaRPr>
          </a:p>
        </p:txBody>
      </p:sp>
      <p:sp>
        <p:nvSpPr>
          <p:cNvPr id="919" name="Google Shape;919;p28"/>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920" name="Google Shape;920;p28"/>
          <p:cNvSpPr/>
          <p:nvPr/>
        </p:nvSpPr>
        <p:spPr>
          <a:xfrm flipH="1">
            <a:off x="3492596" y="2459714"/>
            <a:ext cx="910973" cy="392385"/>
          </a:xfrm>
          <a:prstGeom prst="wedgeRectCallout">
            <a:avLst>
              <a:gd fmla="val 65923" name="adj1"/>
              <a:gd fmla="val 54587"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to get the OTP </a:t>
            </a:r>
            <a:endParaRPr b="0" i="0" sz="1050" u="none" cap="none" strike="noStrike">
              <a:solidFill>
                <a:srgbClr val="000000"/>
              </a:solidFill>
              <a:latin typeface="Corbel"/>
              <a:ea typeface="Corbel"/>
              <a:cs typeface="Corbel"/>
              <a:sym typeface="Corbel"/>
            </a:endParaRPr>
          </a:p>
        </p:txBody>
      </p:sp>
      <p:sp>
        <p:nvSpPr>
          <p:cNvPr id="921" name="Google Shape;921;p28"/>
          <p:cNvSpPr/>
          <p:nvPr/>
        </p:nvSpPr>
        <p:spPr>
          <a:xfrm flipH="1">
            <a:off x="362212" y="1982737"/>
            <a:ext cx="761018" cy="715550"/>
          </a:xfrm>
          <a:prstGeom prst="wedgeRectCallout">
            <a:avLst>
              <a:gd fmla="val -54051" name="adj1"/>
              <a:gd fmla="val 7006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Enter your valid mobile number</a:t>
            </a:r>
            <a:endParaRPr b="0" i="0" sz="1050" u="none" cap="none" strike="noStrike">
              <a:solidFill>
                <a:srgbClr val="000000"/>
              </a:solidFill>
              <a:latin typeface="Corbel"/>
              <a:ea typeface="Corbel"/>
              <a:cs typeface="Corbel"/>
              <a:sym typeface="Corbel"/>
            </a:endParaRPr>
          </a:p>
        </p:txBody>
      </p:sp>
      <p:sp>
        <p:nvSpPr>
          <p:cNvPr id="922" name="Google Shape;922;p28"/>
          <p:cNvSpPr/>
          <p:nvPr/>
        </p:nvSpPr>
        <p:spPr>
          <a:xfrm flipH="1">
            <a:off x="97202" y="3910324"/>
            <a:ext cx="1059887" cy="553968"/>
          </a:xfrm>
          <a:prstGeom prst="wedgeRectCallout">
            <a:avLst>
              <a:gd fmla="val -58834" name="adj1"/>
              <a:gd fmla="val -26276"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3. Click on the Box to agree with the T&amp;C</a:t>
            </a:r>
            <a:endParaRPr b="0" i="0" sz="1050" u="none" cap="none" strike="noStrike">
              <a:solidFill>
                <a:srgbClr val="000000"/>
              </a:solidFill>
              <a:latin typeface="Corbel"/>
              <a:ea typeface="Corbel"/>
              <a:cs typeface="Corbel"/>
              <a:sym typeface="Corbel"/>
            </a:endParaRPr>
          </a:p>
        </p:txBody>
      </p:sp>
      <p:sp>
        <p:nvSpPr>
          <p:cNvPr id="923" name="Google Shape;923;p28"/>
          <p:cNvSpPr/>
          <p:nvPr/>
        </p:nvSpPr>
        <p:spPr>
          <a:xfrm flipH="1">
            <a:off x="3227124" y="4620671"/>
            <a:ext cx="1059887" cy="230802"/>
          </a:xfrm>
          <a:prstGeom prst="wedgeRectCallout">
            <a:avLst>
              <a:gd fmla="val 78316" name="adj1"/>
              <a:gd fmla="val -66044"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4. Click to Verify</a:t>
            </a:r>
            <a:endParaRPr b="0" i="0" sz="1050" u="none" cap="none" strike="noStrike">
              <a:solidFill>
                <a:srgbClr val="000000"/>
              </a:solidFill>
              <a:latin typeface="Corbel"/>
              <a:ea typeface="Corbel"/>
              <a:cs typeface="Corbel"/>
              <a:sym typeface="Corbel"/>
            </a:endParaRPr>
          </a:p>
        </p:txBody>
      </p:sp>
      <p:sp>
        <p:nvSpPr>
          <p:cNvPr id="924" name="Google Shape;924;p28"/>
          <p:cNvSpPr txBox="1"/>
          <p:nvPr/>
        </p:nvSpPr>
        <p:spPr>
          <a:xfrm>
            <a:off x="1215128" y="2780800"/>
            <a:ext cx="835819" cy="23080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Arial"/>
                <a:ea typeface="Arial"/>
                <a:cs typeface="Arial"/>
                <a:sym typeface="Arial"/>
              </a:rPr>
              <a:t>XXXXXXX</a:t>
            </a:r>
            <a:endParaRPr b="0" i="0" sz="1050" u="none" cap="none" strike="noStrike">
              <a:solidFill>
                <a:srgbClr val="000000"/>
              </a:solidFill>
              <a:latin typeface="Arial"/>
              <a:ea typeface="Arial"/>
              <a:cs typeface="Arial"/>
              <a:sym typeface="Arial"/>
            </a:endParaRPr>
          </a:p>
        </p:txBody>
      </p:sp>
      <p:sp>
        <p:nvSpPr>
          <p:cNvPr id="925" name="Google Shape;925;p28"/>
          <p:cNvSpPr txBox="1"/>
          <p:nvPr/>
        </p:nvSpPr>
        <p:spPr>
          <a:xfrm>
            <a:off x="1215128" y="3414021"/>
            <a:ext cx="835819" cy="23080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Arial"/>
                <a:ea typeface="Arial"/>
                <a:cs typeface="Arial"/>
                <a:sym typeface="Arial"/>
              </a:rPr>
              <a:t>XXXX</a:t>
            </a:r>
            <a:endParaRPr b="0" i="0" sz="1050" u="none" cap="none" strike="noStrike">
              <a:solidFill>
                <a:srgbClr val="000000"/>
              </a:solidFill>
              <a:latin typeface="Arial"/>
              <a:ea typeface="Arial"/>
              <a:cs typeface="Arial"/>
              <a:sym typeface="Arial"/>
            </a:endParaRPr>
          </a:p>
        </p:txBody>
      </p:sp>
      <p:sp>
        <p:nvSpPr>
          <p:cNvPr id="926" name="Google Shape;926;p28"/>
          <p:cNvSpPr txBox="1"/>
          <p:nvPr/>
        </p:nvSpPr>
        <p:spPr>
          <a:xfrm>
            <a:off x="151686" y="848034"/>
            <a:ext cx="1467464" cy="25388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1 – for Self</a:t>
            </a:r>
            <a:endParaRPr b="1" i="0" sz="1200" u="none" cap="none" strike="noStrike">
              <a:solidFill>
                <a:srgbClr val="000000"/>
              </a:solidFill>
              <a:latin typeface="Calibri"/>
              <a:ea typeface="Calibri"/>
              <a:cs typeface="Calibri"/>
              <a:sym typeface="Calibri"/>
            </a:endParaRPr>
          </a:p>
        </p:txBody>
      </p:sp>
      <p:sp>
        <p:nvSpPr>
          <p:cNvPr id="927" name="Google Shape;927;p28"/>
          <p:cNvSpPr txBox="1"/>
          <p:nvPr/>
        </p:nvSpPr>
        <p:spPr>
          <a:xfrm>
            <a:off x="4749512" y="836971"/>
            <a:ext cx="1467464" cy="25388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2 – for Others</a:t>
            </a:r>
            <a:endParaRPr b="1" i="0" sz="1200" u="none" cap="none" strike="noStrike">
              <a:solidFill>
                <a:srgbClr val="000000"/>
              </a:solidFill>
              <a:latin typeface="Calibri"/>
              <a:ea typeface="Calibri"/>
              <a:cs typeface="Calibri"/>
              <a:sym typeface="Calibri"/>
            </a:endParaRPr>
          </a:p>
        </p:txBody>
      </p:sp>
      <p:sp>
        <p:nvSpPr>
          <p:cNvPr id="928" name="Google Shape;928;p28"/>
          <p:cNvSpPr/>
          <p:nvPr/>
        </p:nvSpPr>
        <p:spPr>
          <a:xfrm flipH="1">
            <a:off x="4624151" y="1988051"/>
            <a:ext cx="773773" cy="715550"/>
          </a:xfrm>
          <a:prstGeom prst="wedgeRectCallout">
            <a:avLst>
              <a:gd fmla="val -82823" name="adj1"/>
              <a:gd fmla="val 5142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Enter your valid mobile number</a:t>
            </a:r>
            <a:endParaRPr b="0" i="0" sz="1050" u="none" cap="none" strike="noStrike">
              <a:solidFill>
                <a:srgbClr val="000000"/>
              </a:solidFill>
              <a:latin typeface="Corbel"/>
              <a:ea typeface="Corbel"/>
              <a:cs typeface="Corbel"/>
              <a:sym typeface="Corbel"/>
            </a:endParaRPr>
          </a:p>
        </p:txBody>
      </p:sp>
      <p:sp>
        <p:nvSpPr>
          <p:cNvPr id="929" name="Google Shape;929;p28"/>
          <p:cNvSpPr/>
          <p:nvPr/>
        </p:nvSpPr>
        <p:spPr>
          <a:xfrm flipH="1">
            <a:off x="4609401" y="4222656"/>
            <a:ext cx="773773" cy="715550"/>
          </a:xfrm>
          <a:prstGeom prst="wedgeRectCallout">
            <a:avLst>
              <a:gd fmla="val -39755" name="adj1"/>
              <a:gd fmla="val -64388"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3. Click on the Box to agree with the T&amp;C</a:t>
            </a:r>
            <a:endParaRPr b="0" i="0" sz="1050" u="none" cap="none" strike="noStrike">
              <a:solidFill>
                <a:srgbClr val="000000"/>
              </a:solidFill>
              <a:latin typeface="Corbel"/>
              <a:ea typeface="Corbel"/>
              <a:cs typeface="Corbel"/>
              <a:sym typeface="Corbel"/>
            </a:endParaRPr>
          </a:p>
        </p:txBody>
      </p:sp>
      <p:sp>
        <p:nvSpPr>
          <p:cNvPr id="930" name="Google Shape;930;p28"/>
          <p:cNvSpPr/>
          <p:nvPr/>
        </p:nvSpPr>
        <p:spPr>
          <a:xfrm flipH="1">
            <a:off x="8215953" y="4197811"/>
            <a:ext cx="789905" cy="553968"/>
          </a:xfrm>
          <a:prstGeom prst="wedgeRectCallout">
            <a:avLst>
              <a:gd fmla="val 66233" name="adj1"/>
              <a:gd fmla="val -5880"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4. Click to Check Symptoms</a:t>
            </a:r>
            <a:endParaRPr b="0" i="0" sz="1050" u="none" cap="none" strike="noStrike">
              <a:solidFill>
                <a:srgbClr val="000000"/>
              </a:solidFill>
              <a:latin typeface="Corbel"/>
              <a:ea typeface="Corbel"/>
              <a:cs typeface="Corbel"/>
              <a:sym typeface="Corbel"/>
            </a:endParaRPr>
          </a:p>
        </p:txBody>
      </p:sp>
      <p:sp>
        <p:nvSpPr>
          <p:cNvPr id="931" name="Google Shape;931;p28"/>
          <p:cNvSpPr/>
          <p:nvPr/>
        </p:nvSpPr>
        <p:spPr>
          <a:xfrm flipH="1">
            <a:off x="8125711" y="2356761"/>
            <a:ext cx="912519" cy="392385"/>
          </a:xfrm>
          <a:prstGeom prst="wedgeRectCallout">
            <a:avLst>
              <a:gd fmla="val 65923" name="adj1"/>
              <a:gd fmla="val 54587"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to get the OTP </a:t>
            </a:r>
            <a:endParaRPr b="0" i="0" sz="1050" u="none" cap="none" strike="noStrike">
              <a:solidFill>
                <a:srgbClr val="000000"/>
              </a:solidFill>
              <a:latin typeface="Corbel"/>
              <a:ea typeface="Corbel"/>
              <a:cs typeface="Corbel"/>
              <a:sym typeface="Corbel"/>
            </a:endParaRPr>
          </a:p>
        </p:txBody>
      </p:sp>
      <p:sp>
        <p:nvSpPr>
          <p:cNvPr id="932" name="Google Shape;932;p28"/>
          <p:cNvSpPr txBox="1"/>
          <p:nvPr/>
        </p:nvSpPr>
        <p:spPr>
          <a:xfrm>
            <a:off x="5214430" y="2880568"/>
            <a:ext cx="835819" cy="23080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Arial"/>
                <a:ea typeface="Arial"/>
                <a:cs typeface="Arial"/>
                <a:sym typeface="Arial"/>
              </a:rPr>
              <a:t>XXXXXXX</a:t>
            </a:r>
            <a:endParaRPr b="0" i="0" sz="1050" u="none" cap="none" strike="noStrike">
              <a:solidFill>
                <a:srgbClr val="000000"/>
              </a:solidFill>
              <a:latin typeface="Arial"/>
              <a:ea typeface="Arial"/>
              <a:cs typeface="Arial"/>
              <a:sym typeface="Arial"/>
            </a:endParaRPr>
          </a:p>
        </p:txBody>
      </p:sp>
      <p:pic>
        <p:nvPicPr>
          <p:cNvPr id="933" name="Google Shape;933;p28"/>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id="938" name="Google Shape;938;p29"/>
          <p:cNvPicPr preferRelativeResize="0"/>
          <p:nvPr/>
        </p:nvPicPr>
        <p:blipFill rotWithShape="1">
          <a:blip r:embed="rId3">
            <a:alphaModFix/>
          </a:blip>
          <a:srcRect b="0" l="0" r="0" t="0"/>
          <a:stretch/>
        </p:blipFill>
        <p:spPr>
          <a:xfrm>
            <a:off x="2049310" y="530557"/>
            <a:ext cx="3885518" cy="3864462"/>
          </a:xfrm>
          <a:prstGeom prst="rect">
            <a:avLst/>
          </a:prstGeom>
          <a:noFill/>
          <a:ln>
            <a:noFill/>
          </a:ln>
        </p:spPr>
      </p:pic>
      <p:sp>
        <p:nvSpPr>
          <p:cNvPr id="939" name="Google Shape;939;p29"/>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Select the symptoms which you or the concerned person suffering from</a:t>
            </a:r>
            <a:endParaRPr b="0" i="0" sz="1800" u="none" cap="none" strike="noStrike">
              <a:solidFill>
                <a:srgbClr val="FFFFFF"/>
              </a:solidFill>
              <a:latin typeface="Calibri"/>
              <a:ea typeface="Calibri"/>
              <a:cs typeface="Calibri"/>
              <a:sym typeface="Calibri"/>
            </a:endParaRPr>
          </a:p>
        </p:txBody>
      </p:sp>
      <p:sp>
        <p:nvSpPr>
          <p:cNvPr id="940" name="Google Shape;940;p29"/>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941" name="Google Shape;941;p29"/>
          <p:cNvSpPr/>
          <p:nvPr/>
        </p:nvSpPr>
        <p:spPr>
          <a:xfrm flipH="1">
            <a:off x="5578578" y="2300980"/>
            <a:ext cx="1139318" cy="1038716"/>
          </a:xfrm>
          <a:prstGeom prst="wedgeRectCallout">
            <a:avLst>
              <a:gd fmla="val 67865" name="adj1"/>
              <a:gd fmla="val 844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Select the symptoms  from the listed options, otherwise, select “None of the above”</a:t>
            </a:r>
            <a:endParaRPr b="0" i="0" sz="1050" u="none" cap="none" strike="noStrike">
              <a:solidFill>
                <a:srgbClr val="000000"/>
              </a:solidFill>
              <a:latin typeface="Corbel"/>
              <a:ea typeface="Corbel"/>
              <a:cs typeface="Corbel"/>
              <a:sym typeface="Corbel"/>
            </a:endParaRPr>
          </a:p>
        </p:txBody>
      </p:sp>
      <p:sp>
        <p:nvSpPr>
          <p:cNvPr id="942" name="Google Shape;942;p29"/>
          <p:cNvSpPr/>
          <p:nvPr/>
        </p:nvSpPr>
        <p:spPr>
          <a:xfrm flipH="1">
            <a:off x="4488671" y="4201555"/>
            <a:ext cx="1059887" cy="230802"/>
          </a:xfrm>
          <a:prstGeom prst="wedgeRectCallout">
            <a:avLst>
              <a:gd fmla="val 69293" name="adj1"/>
              <a:gd fmla="val -63682"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on Next</a:t>
            </a:r>
            <a:endParaRPr b="0" i="0" sz="1050" u="none" cap="none" strike="noStrike">
              <a:solidFill>
                <a:srgbClr val="000000"/>
              </a:solidFill>
              <a:latin typeface="Corbel"/>
              <a:ea typeface="Corbel"/>
              <a:cs typeface="Corbel"/>
              <a:sym typeface="Corbel"/>
            </a:endParaRPr>
          </a:p>
        </p:txBody>
      </p:sp>
      <p:sp>
        <p:nvSpPr>
          <p:cNvPr id="943" name="Google Shape;943;p29"/>
          <p:cNvSpPr/>
          <p:nvPr/>
        </p:nvSpPr>
        <p:spPr>
          <a:xfrm>
            <a:off x="5125073" y="1963221"/>
            <a:ext cx="147477" cy="1922978"/>
          </a:xfrm>
          <a:prstGeom prst="rightBrace">
            <a:avLst>
              <a:gd fmla="val 0" name="adj1"/>
              <a:gd fmla="val 50000" name="adj2"/>
            </a:avLst>
          </a:prstGeom>
          <a:noFill/>
          <a:ln cap="flat" cmpd="sng" w="28575">
            <a:solidFill>
              <a:srgbClr val="5F5F5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944" name="Google Shape;944;p29"/>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
          <p:cNvSpPr txBox="1"/>
          <p:nvPr>
            <p:ph idx="1" type="body"/>
          </p:nvPr>
        </p:nvSpPr>
        <p:spPr>
          <a:xfrm>
            <a:off x="352540" y="546262"/>
            <a:ext cx="8535333" cy="557253"/>
          </a:xfrm>
          <a:prstGeom prst="rect">
            <a:avLst/>
          </a:prstGeom>
          <a:noFill/>
          <a:ln>
            <a:noFill/>
          </a:ln>
        </p:spPr>
        <p:txBody>
          <a:bodyPr anchorCtr="0" anchor="t" bIns="34275" lIns="68575" spcFirstLastPara="1" rIns="68575" wrap="square" tIns="34275">
            <a:noAutofit/>
          </a:bodyPr>
          <a:lstStyle/>
          <a:p>
            <a:pPr indent="0" lvl="0" marL="0" rtl="0" algn="ctr">
              <a:lnSpc>
                <a:spcPct val="150000"/>
              </a:lnSpc>
              <a:spcBef>
                <a:spcPts val="0"/>
              </a:spcBef>
              <a:spcAft>
                <a:spcPts val="0"/>
              </a:spcAft>
              <a:buSzPts val="1400"/>
              <a:buNone/>
            </a:pPr>
            <a:r>
              <a:rPr lang="en-IN" sz="1800">
                <a:solidFill>
                  <a:schemeClr val="dk1"/>
                </a:solidFill>
              </a:rPr>
              <a:t>TB Aarogya Sathi is for </a:t>
            </a:r>
            <a:r>
              <a:rPr b="1" lang="en-IN" sz="1800">
                <a:solidFill>
                  <a:schemeClr val="dk1"/>
                </a:solidFill>
              </a:rPr>
              <a:t>Citizens</a:t>
            </a:r>
            <a:r>
              <a:rPr lang="en-IN" sz="1800">
                <a:solidFill>
                  <a:schemeClr val="dk1"/>
                </a:solidFill>
              </a:rPr>
              <a:t> as well as </a:t>
            </a:r>
            <a:r>
              <a:rPr b="1" lang="en-IN" sz="1800">
                <a:solidFill>
                  <a:schemeClr val="dk1"/>
                </a:solidFill>
              </a:rPr>
              <a:t>Patients</a:t>
            </a:r>
            <a:r>
              <a:rPr lang="en-IN" sz="1800">
                <a:solidFill>
                  <a:schemeClr val="dk1"/>
                </a:solidFill>
              </a:rPr>
              <a:t> registered under Ni-kshay</a:t>
            </a:r>
            <a:endParaRPr sz="1800">
              <a:solidFill>
                <a:schemeClr val="dk1"/>
              </a:solidFill>
            </a:endParaRPr>
          </a:p>
        </p:txBody>
      </p:sp>
      <p:sp>
        <p:nvSpPr>
          <p:cNvPr id="645" name="Google Shape;645;p3"/>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Overview of TB Aarogya Sathi</a:t>
            </a:r>
            <a:endParaRPr b="0" i="0" sz="2700" u="none" cap="none" strike="noStrike">
              <a:solidFill>
                <a:srgbClr val="FFFFFF"/>
              </a:solidFill>
              <a:latin typeface="Corbel"/>
              <a:ea typeface="Corbel"/>
              <a:cs typeface="Corbel"/>
              <a:sym typeface="Corbel"/>
            </a:endParaRPr>
          </a:p>
        </p:txBody>
      </p:sp>
      <p:cxnSp>
        <p:nvCxnSpPr>
          <p:cNvPr id="646" name="Google Shape;646;p3"/>
          <p:cNvCxnSpPr/>
          <p:nvPr/>
        </p:nvCxnSpPr>
        <p:spPr>
          <a:xfrm>
            <a:off x="4770303" y="1517574"/>
            <a:ext cx="0" cy="2699132"/>
          </a:xfrm>
          <a:prstGeom prst="straightConnector1">
            <a:avLst/>
          </a:prstGeom>
          <a:noFill/>
          <a:ln cap="flat" cmpd="sng" w="38100">
            <a:solidFill>
              <a:srgbClr val="FAA863"/>
            </a:solidFill>
            <a:prstDash val="solid"/>
            <a:round/>
            <a:headEnd len="sm" w="sm" type="none"/>
            <a:tailEnd len="sm" w="sm" type="none"/>
          </a:ln>
        </p:spPr>
      </p:cxnSp>
      <p:sp>
        <p:nvSpPr>
          <p:cNvPr id="647" name="Google Shape;647;p3"/>
          <p:cNvSpPr txBox="1"/>
          <p:nvPr/>
        </p:nvSpPr>
        <p:spPr>
          <a:xfrm>
            <a:off x="4935550" y="1649775"/>
            <a:ext cx="3723600" cy="2555100"/>
          </a:xfrm>
          <a:prstGeom prst="rect">
            <a:avLst/>
          </a:prstGeom>
          <a:noFill/>
          <a:ln>
            <a:noFill/>
          </a:ln>
        </p:spPr>
        <p:txBody>
          <a:bodyPr anchorCtr="0" anchor="t" bIns="45700" lIns="91425" spcFirstLastPara="1" rIns="91425" wrap="square" tIns="45700">
            <a:spAutoFit/>
          </a:bodyPr>
          <a:lstStyle/>
          <a:p>
            <a:pPr indent="0" lvl="1" marL="438150" marR="0" rtl="0" algn="l">
              <a:lnSpc>
                <a:spcPct val="150000"/>
              </a:lnSpc>
              <a:spcBef>
                <a:spcPts val="0"/>
              </a:spcBef>
              <a:spcAft>
                <a:spcPts val="0"/>
              </a:spcAft>
              <a:buNone/>
            </a:pPr>
            <a:r>
              <a:rPr b="0" i="0" lang="en-IN" sz="1600" u="none" cap="none" strike="noStrike">
                <a:solidFill>
                  <a:srgbClr val="000000"/>
                </a:solidFill>
                <a:latin typeface="Corbel"/>
                <a:ea typeface="Corbel"/>
                <a:cs typeface="Corbel"/>
                <a:sym typeface="Corbel"/>
              </a:rPr>
              <a:t>Patients registered under Ni-kshay get access to additional information (</a:t>
            </a:r>
            <a:r>
              <a:rPr b="1" i="0" lang="en-IN" sz="1600" u="none" cap="none" strike="noStrike">
                <a:solidFill>
                  <a:srgbClr val="000000"/>
                </a:solidFill>
                <a:latin typeface="Corbel"/>
                <a:ea typeface="Corbel"/>
                <a:cs typeface="Corbel"/>
                <a:sym typeface="Corbel"/>
              </a:rPr>
              <a:t>after login</a:t>
            </a:r>
            <a:r>
              <a:rPr b="0" i="0" lang="en-IN" sz="1600" u="none" cap="none" strike="noStrike">
                <a:solidFill>
                  <a:srgbClr val="000000"/>
                </a:solidFill>
                <a:latin typeface="Corbel"/>
                <a:ea typeface="Corbel"/>
                <a:cs typeface="Corbel"/>
                <a:sym typeface="Corbel"/>
              </a:rPr>
              <a:t>)</a:t>
            </a:r>
            <a:endParaRPr/>
          </a:p>
          <a:p>
            <a:pPr indent="-247650" lvl="1" marL="685800" marR="0" rtl="0" algn="l">
              <a:lnSpc>
                <a:spcPct val="150000"/>
              </a:lnSpc>
              <a:spcBef>
                <a:spcPts val="0"/>
              </a:spcBef>
              <a:spcAft>
                <a:spcPts val="0"/>
              </a:spcAft>
              <a:buClr>
                <a:schemeClr val="accent1"/>
              </a:buClr>
              <a:buSzPts val="1300"/>
              <a:buFont typeface="Noto Sans Symbols"/>
              <a:buChar char="▪"/>
            </a:pPr>
            <a:r>
              <a:rPr b="0" i="0" lang="en-IN" sz="1600" u="none" cap="none" strike="noStrike">
                <a:solidFill>
                  <a:srgbClr val="000000"/>
                </a:solidFill>
                <a:latin typeface="Corbel"/>
                <a:ea typeface="Corbel"/>
                <a:cs typeface="Corbel"/>
                <a:sym typeface="Corbel"/>
              </a:rPr>
              <a:t>Adherence Details</a:t>
            </a:r>
            <a:endParaRPr/>
          </a:p>
          <a:p>
            <a:pPr indent="-247650" lvl="1" marL="685800" marR="0" rtl="0" algn="l">
              <a:lnSpc>
                <a:spcPct val="150000"/>
              </a:lnSpc>
              <a:spcBef>
                <a:spcPts val="0"/>
              </a:spcBef>
              <a:spcAft>
                <a:spcPts val="0"/>
              </a:spcAft>
              <a:buClr>
                <a:schemeClr val="accent1"/>
              </a:buClr>
              <a:buSzPts val="1300"/>
              <a:buFont typeface="Noto Sans Symbols"/>
              <a:buChar char="▪"/>
            </a:pPr>
            <a:r>
              <a:rPr b="0" i="0" lang="en-IN" sz="1600" u="none" cap="none" strike="noStrike">
                <a:solidFill>
                  <a:srgbClr val="000000"/>
                </a:solidFill>
                <a:latin typeface="Corbel"/>
                <a:ea typeface="Corbel"/>
                <a:cs typeface="Corbel"/>
                <a:sym typeface="Corbel"/>
              </a:rPr>
              <a:t>Treatment Progress Details</a:t>
            </a:r>
            <a:endParaRPr/>
          </a:p>
          <a:p>
            <a:pPr indent="-247650" lvl="1" marL="685800" marR="0" rtl="0" algn="l">
              <a:lnSpc>
                <a:spcPct val="150000"/>
              </a:lnSpc>
              <a:spcBef>
                <a:spcPts val="0"/>
              </a:spcBef>
              <a:spcAft>
                <a:spcPts val="0"/>
              </a:spcAft>
              <a:buClr>
                <a:schemeClr val="accent1"/>
              </a:buClr>
              <a:buSzPts val="1300"/>
              <a:buFont typeface="Noto Sans Symbols"/>
              <a:buChar char="▪"/>
            </a:pPr>
            <a:r>
              <a:rPr b="0" i="0" lang="en-IN" sz="1600" u="none" cap="none" strike="noStrike">
                <a:solidFill>
                  <a:srgbClr val="000000"/>
                </a:solidFill>
                <a:latin typeface="Corbel"/>
                <a:ea typeface="Corbel"/>
                <a:cs typeface="Corbel"/>
                <a:sym typeface="Corbel"/>
              </a:rPr>
              <a:t>DBT Details</a:t>
            </a:r>
            <a:endParaRPr/>
          </a:p>
          <a:p>
            <a:pPr indent="-247650" lvl="1" marL="685800" marR="0" rtl="0" algn="l">
              <a:lnSpc>
                <a:spcPct val="150000"/>
              </a:lnSpc>
              <a:spcBef>
                <a:spcPts val="0"/>
              </a:spcBef>
              <a:spcAft>
                <a:spcPts val="0"/>
              </a:spcAft>
              <a:buClr>
                <a:schemeClr val="accent1"/>
              </a:buClr>
              <a:buSzPts val="1300"/>
              <a:buFont typeface="Noto Sans Symbols"/>
              <a:buChar char="▪"/>
            </a:pPr>
            <a:r>
              <a:rPr b="0" i="0" lang="en-IN" sz="1600" u="none" cap="none" strike="noStrike">
                <a:solidFill>
                  <a:srgbClr val="000000"/>
                </a:solidFill>
                <a:latin typeface="Corbel"/>
                <a:ea typeface="Corbel"/>
                <a:cs typeface="Corbel"/>
                <a:sym typeface="Corbel"/>
              </a:rPr>
              <a:t>Basic Details</a:t>
            </a:r>
            <a:endParaRPr b="0" i="0" sz="1600" u="none" cap="none" strike="noStrike">
              <a:solidFill>
                <a:srgbClr val="000000"/>
              </a:solidFill>
              <a:latin typeface="Corbel"/>
              <a:ea typeface="Corbel"/>
              <a:cs typeface="Corbel"/>
              <a:sym typeface="Corbel"/>
            </a:endParaRPr>
          </a:p>
        </p:txBody>
      </p:sp>
      <p:sp>
        <p:nvSpPr>
          <p:cNvPr id="648" name="Google Shape;648;p3"/>
          <p:cNvSpPr txBox="1"/>
          <p:nvPr/>
        </p:nvSpPr>
        <p:spPr>
          <a:xfrm>
            <a:off x="99166" y="1649777"/>
            <a:ext cx="4506000" cy="905100"/>
          </a:xfrm>
          <a:prstGeom prst="rect">
            <a:avLst/>
          </a:prstGeom>
          <a:noFill/>
          <a:ln>
            <a:noFill/>
          </a:ln>
        </p:spPr>
        <p:txBody>
          <a:bodyPr anchorCtr="0" anchor="t" bIns="45700" lIns="91425" spcFirstLastPara="1" rIns="91425" wrap="square" tIns="45700">
            <a:spAutoFit/>
          </a:bodyPr>
          <a:lstStyle/>
          <a:p>
            <a:pPr indent="0" lvl="1" marL="438150" marR="0" rtl="0" algn="l">
              <a:lnSpc>
                <a:spcPct val="115000"/>
              </a:lnSpc>
              <a:spcBef>
                <a:spcPts val="0"/>
              </a:spcBef>
              <a:spcAft>
                <a:spcPts val="0"/>
              </a:spcAft>
              <a:buNone/>
            </a:pPr>
            <a:r>
              <a:rPr b="0" i="0" lang="en-IN" sz="1600" u="none" cap="none" strike="noStrike">
                <a:solidFill>
                  <a:srgbClr val="000000"/>
                </a:solidFill>
                <a:latin typeface="Corbel"/>
                <a:ea typeface="Corbel"/>
                <a:cs typeface="Corbel"/>
                <a:sym typeface="Corbel"/>
              </a:rPr>
              <a:t>Informative content available for all Citizens using the App (</a:t>
            </a:r>
            <a:r>
              <a:rPr b="1" i="0" lang="en-IN" sz="1600" u="none" cap="none" strike="noStrike">
                <a:solidFill>
                  <a:srgbClr val="000000"/>
                </a:solidFill>
                <a:latin typeface="Corbel"/>
                <a:ea typeface="Corbel"/>
                <a:cs typeface="Corbel"/>
                <a:sym typeface="Corbel"/>
              </a:rPr>
              <a:t>no login required </a:t>
            </a:r>
            <a:r>
              <a:rPr b="0" i="0" lang="en-IN" sz="1600" u="none" cap="none" strike="noStrike">
                <a:solidFill>
                  <a:srgbClr val="000000"/>
                </a:solidFill>
                <a:latin typeface="Corbel"/>
                <a:ea typeface="Corbel"/>
                <a:cs typeface="Corbel"/>
                <a:sym typeface="Corbel"/>
              </a:rPr>
              <a:t>to access this content)</a:t>
            </a:r>
            <a:endParaRPr/>
          </a:p>
        </p:txBody>
      </p:sp>
      <p:sp>
        <p:nvSpPr>
          <p:cNvPr id="649" name="Google Shape;649;p3"/>
          <p:cNvSpPr txBox="1"/>
          <p:nvPr/>
        </p:nvSpPr>
        <p:spPr>
          <a:xfrm>
            <a:off x="264301" y="2617950"/>
            <a:ext cx="4506000" cy="2321100"/>
          </a:xfrm>
          <a:prstGeom prst="rect">
            <a:avLst/>
          </a:prstGeom>
          <a:noFill/>
          <a:ln>
            <a:noFill/>
          </a:ln>
        </p:spPr>
        <p:txBody>
          <a:bodyPr anchorCtr="0" anchor="t" bIns="45700" lIns="91425" spcFirstLastPara="1" rIns="91425" wrap="square" tIns="45700">
            <a:spAutoFit/>
          </a:bodyPr>
          <a:lstStyle/>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Information on TB</a:t>
            </a:r>
            <a:endParaRPr/>
          </a:p>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Symptoms of TB</a:t>
            </a:r>
            <a:endParaRPr/>
          </a:p>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Side Effects of TB</a:t>
            </a:r>
            <a:endParaRPr/>
          </a:p>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Health Facility Search</a:t>
            </a:r>
            <a:endParaRPr b="0" i="0" sz="1600" u="none" cap="none" strike="noStrike">
              <a:solidFill>
                <a:srgbClr val="000000"/>
              </a:solidFill>
              <a:latin typeface="Corbel"/>
              <a:ea typeface="Corbel"/>
              <a:cs typeface="Corbel"/>
              <a:sym typeface="Corbel"/>
            </a:endParaRPr>
          </a:p>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BMI Assessment</a:t>
            </a:r>
            <a:endParaRPr/>
          </a:p>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Ni-kshay Sampark Helpline</a:t>
            </a:r>
            <a:endParaRPr/>
          </a:p>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Motivational Videos</a:t>
            </a:r>
            <a:endParaRPr/>
          </a:p>
          <a:p>
            <a:pPr indent="-285750" lvl="1" marL="723900" marR="0" rtl="0" algn="l">
              <a:lnSpc>
                <a:spcPct val="115000"/>
              </a:lnSpc>
              <a:spcBef>
                <a:spcPts val="0"/>
              </a:spcBef>
              <a:spcAft>
                <a:spcPts val="0"/>
              </a:spcAft>
              <a:buClr>
                <a:schemeClr val="accent1"/>
              </a:buClr>
              <a:buSzPts val="1300"/>
              <a:buFont typeface="Arial"/>
              <a:buChar char="•"/>
            </a:pPr>
            <a:r>
              <a:rPr b="0" i="0" lang="en-IN" sz="1600" u="none" cap="none" strike="noStrike">
                <a:solidFill>
                  <a:srgbClr val="000000"/>
                </a:solidFill>
                <a:latin typeface="Corbel"/>
                <a:ea typeface="Corbel"/>
                <a:cs typeface="Corbel"/>
                <a:sym typeface="Corbel"/>
              </a:rPr>
              <a:t>Nutritional Advice</a:t>
            </a:r>
            <a:endParaRPr b="0" i="0" sz="1600" u="none" cap="none" strike="noStrike">
              <a:solidFill>
                <a:srgbClr val="000000"/>
              </a:solidFill>
              <a:latin typeface="Arial"/>
              <a:ea typeface="Arial"/>
              <a:cs typeface="Arial"/>
              <a:sym typeface="Arial"/>
            </a:endParaRPr>
          </a:p>
        </p:txBody>
      </p:sp>
      <p:sp>
        <p:nvSpPr>
          <p:cNvPr id="650" name="Google Shape;650;p3"/>
          <p:cNvSpPr txBox="1"/>
          <p:nvPr/>
        </p:nvSpPr>
        <p:spPr>
          <a:xfrm>
            <a:off x="1637883" y="1217376"/>
            <a:ext cx="162310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Citizen</a:t>
            </a:r>
            <a:endParaRPr/>
          </a:p>
        </p:txBody>
      </p:sp>
      <p:sp>
        <p:nvSpPr>
          <p:cNvPr id="651" name="Google Shape;651;p3"/>
          <p:cNvSpPr txBox="1"/>
          <p:nvPr/>
        </p:nvSpPr>
        <p:spPr>
          <a:xfrm>
            <a:off x="5851806" y="1253736"/>
            <a:ext cx="162310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Patient</a:t>
            </a:r>
            <a:endParaRPr/>
          </a:p>
        </p:txBody>
      </p:sp>
      <p:pic>
        <p:nvPicPr>
          <p:cNvPr id="652" name="Google Shape;652;p3"/>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30"/>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Basic assessment completed, now proceed to next steps as applicable-</a:t>
            </a:r>
            <a:endParaRPr b="0" i="0" sz="1800" u="none" cap="none" strike="noStrike">
              <a:solidFill>
                <a:srgbClr val="FFFFFF"/>
              </a:solidFill>
              <a:latin typeface="Calibri"/>
              <a:ea typeface="Calibri"/>
              <a:cs typeface="Calibri"/>
              <a:sym typeface="Calibri"/>
            </a:endParaRPr>
          </a:p>
        </p:txBody>
      </p:sp>
      <p:sp>
        <p:nvSpPr>
          <p:cNvPr id="950" name="Google Shape;950;p30"/>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pic>
        <p:nvPicPr>
          <p:cNvPr id="951" name="Google Shape;951;p30"/>
          <p:cNvPicPr preferRelativeResize="0"/>
          <p:nvPr/>
        </p:nvPicPr>
        <p:blipFill rotWithShape="1">
          <a:blip r:embed="rId3">
            <a:alphaModFix/>
          </a:blip>
          <a:srcRect b="0" l="0" r="0" t="0"/>
          <a:stretch/>
        </p:blipFill>
        <p:spPr>
          <a:xfrm>
            <a:off x="1955042" y="566250"/>
            <a:ext cx="2622965" cy="4072118"/>
          </a:xfrm>
          <a:prstGeom prst="rect">
            <a:avLst/>
          </a:prstGeom>
          <a:noFill/>
          <a:ln>
            <a:noFill/>
          </a:ln>
        </p:spPr>
      </p:pic>
      <p:sp>
        <p:nvSpPr>
          <p:cNvPr id="952" name="Google Shape;952;p30"/>
          <p:cNvSpPr/>
          <p:nvPr/>
        </p:nvSpPr>
        <p:spPr>
          <a:xfrm flipH="1">
            <a:off x="2051165" y="4582141"/>
            <a:ext cx="1394361" cy="230802"/>
          </a:xfrm>
          <a:prstGeom prst="wedgeRectCallout">
            <a:avLst>
              <a:gd fmla="val -54845" name="adj1"/>
              <a:gd fmla="val -8521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Click to Proceed</a:t>
            </a:r>
            <a:endParaRPr b="0" i="0" sz="1050" u="none" cap="none" strike="noStrike">
              <a:solidFill>
                <a:srgbClr val="000000"/>
              </a:solidFill>
              <a:latin typeface="Corbel"/>
              <a:ea typeface="Corbel"/>
              <a:cs typeface="Corbel"/>
              <a:sym typeface="Corbel"/>
            </a:endParaRPr>
          </a:p>
        </p:txBody>
      </p:sp>
      <p:sp>
        <p:nvSpPr>
          <p:cNvPr id="953" name="Google Shape;953;p30"/>
          <p:cNvSpPr txBox="1"/>
          <p:nvPr/>
        </p:nvSpPr>
        <p:spPr>
          <a:xfrm>
            <a:off x="263206" y="643188"/>
            <a:ext cx="1691836" cy="1066415"/>
          </a:xfrm>
          <a:prstGeom prst="rect">
            <a:avLst/>
          </a:prstGeom>
          <a:noFill/>
          <a:ln cap="flat" cmpd="sng" w="19050">
            <a:solidFill>
              <a:schemeClr val="accent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90000"/>
              </a:lnSpc>
              <a:spcBef>
                <a:spcPts val="0"/>
              </a:spcBef>
              <a:spcAft>
                <a:spcPts val="0"/>
              </a:spcAft>
              <a:buNone/>
            </a:pPr>
            <a:r>
              <a:rPr b="1" i="0" lang="en-IN" sz="1200" u="none" cap="none" strike="noStrike">
                <a:solidFill>
                  <a:srgbClr val="000000"/>
                </a:solidFill>
                <a:latin typeface="Calibri"/>
                <a:ea typeface="Calibri"/>
                <a:cs typeface="Calibri"/>
                <a:sym typeface="Calibri"/>
              </a:rPr>
              <a:t>Case 1: </a:t>
            </a:r>
            <a:r>
              <a:rPr b="0" i="0" lang="en-IN" sz="1200" u="none" cap="none" strike="noStrike">
                <a:solidFill>
                  <a:srgbClr val="000000"/>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IN" sz="1200" u="none" cap="none" strike="noStrike">
                <a:solidFill>
                  <a:srgbClr val="000000"/>
                </a:solidFill>
                <a:latin typeface="Calibri"/>
                <a:ea typeface="Calibri"/>
                <a:cs typeface="Calibri"/>
                <a:sym typeface="Calibri"/>
              </a:rPr>
              <a:t>When any of the listed symptom(s) get selected and the assessment directs the user towards the TB Diagnostic Tests</a:t>
            </a:r>
            <a:endParaRPr b="0" i="0" sz="1200" u="none" cap="none" strike="noStrike">
              <a:solidFill>
                <a:srgbClr val="000000"/>
              </a:solidFill>
              <a:latin typeface="Calibri"/>
              <a:ea typeface="Calibri"/>
              <a:cs typeface="Calibri"/>
              <a:sym typeface="Calibri"/>
            </a:endParaRPr>
          </a:p>
        </p:txBody>
      </p:sp>
      <p:sp>
        <p:nvSpPr>
          <p:cNvPr id="954" name="Google Shape;954;p30"/>
          <p:cNvSpPr txBox="1"/>
          <p:nvPr/>
        </p:nvSpPr>
        <p:spPr>
          <a:xfrm>
            <a:off x="4864990" y="631819"/>
            <a:ext cx="1691836" cy="1066415"/>
          </a:xfrm>
          <a:prstGeom prst="rect">
            <a:avLst/>
          </a:prstGeom>
          <a:noFill/>
          <a:ln cap="flat" cmpd="sng" w="19050">
            <a:solidFill>
              <a:schemeClr val="accent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90000"/>
              </a:lnSpc>
              <a:spcBef>
                <a:spcPts val="0"/>
              </a:spcBef>
              <a:spcAft>
                <a:spcPts val="0"/>
              </a:spcAft>
              <a:buNone/>
            </a:pPr>
            <a:r>
              <a:rPr b="1" i="0" lang="en-IN" sz="1200" u="none" cap="none" strike="noStrike">
                <a:solidFill>
                  <a:srgbClr val="000000"/>
                </a:solidFill>
                <a:latin typeface="Calibri"/>
                <a:ea typeface="Calibri"/>
                <a:cs typeface="Calibri"/>
                <a:sym typeface="Calibri"/>
              </a:rPr>
              <a:t>Case 2:</a:t>
            </a:r>
            <a:r>
              <a:rPr b="0" i="0" lang="en-IN" sz="1200" u="none" cap="none" strike="noStrike">
                <a:solidFill>
                  <a:srgbClr val="000000"/>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IN" sz="1200" u="none" cap="none" strike="noStrike">
                <a:solidFill>
                  <a:srgbClr val="000000"/>
                </a:solidFill>
                <a:latin typeface="Calibri"/>
                <a:ea typeface="Calibri"/>
                <a:cs typeface="Calibri"/>
                <a:sym typeface="Calibri"/>
              </a:rPr>
              <a:t>When “None of the Symptoms” gets selected by the user and primary assessment does not indicate TB</a:t>
            </a:r>
            <a:endParaRPr b="0" i="0" sz="1200" u="none" cap="none" strike="noStrike">
              <a:solidFill>
                <a:srgbClr val="000000"/>
              </a:solidFill>
              <a:latin typeface="Calibri"/>
              <a:ea typeface="Calibri"/>
              <a:cs typeface="Calibri"/>
              <a:sym typeface="Calibri"/>
            </a:endParaRPr>
          </a:p>
        </p:txBody>
      </p:sp>
      <p:pic>
        <p:nvPicPr>
          <p:cNvPr id="955" name="Google Shape;955;p30"/>
          <p:cNvPicPr preferRelativeResize="0"/>
          <p:nvPr/>
        </p:nvPicPr>
        <p:blipFill rotWithShape="1">
          <a:blip r:embed="rId4">
            <a:alphaModFix/>
          </a:blip>
          <a:srcRect b="0" l="0" r="0" t="0"/>
          <a:stretch/>
        </p:blipFill>
        <p:spPr>
          <a:xfrm>
            <a:off x="4897742" y="1904370"/>
            <a:ext cx="1659084" cy="2733998"/>
          </a:xfrm>
          <a:prstGeom prst="rect">
            <a:avLst/>
          </a:prstGeom>
          <a:noFill/>
          <a:ln>
            <a:noFill/>
          </a:ln>
        </p:spPr>
      </p:pic>
      <p:sp>
        <p:nvSpPr>
          <p:cNvPr id="956" name="Google Shape;956;p30"/>
          <p:cNvSpPr/>
          <p:nvPr/>
        </p:nvSpPr>
        <p:spPr>
          <a:xfrm flipH="1">
            <a:off x="4753814" y="4578453"/>
            <a:ext cx="1394361" cy="230802"/>
          </a:xfrm>
          <a:prstGeom prst="wedgeRectCallout">
            <a:avLst>
              <a:gd fmla="val -54845" name="adj1"/>
              <a:gd fmla="val -8521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Click to Next</a:t>
            </a:r>
            <a:endParaRPr b="0" i="0" sz="1050" u="none" cap="none" strike="noStrike">
              <a:solidFill>
                <a:srgbClr val="000000"/>
              </a:solidFill>
              <a:latin typeface="Corbel"/>
              <a:ea typeface="Corbel"/>
              <a:cs typeface="Corbel"/>
              <a:sym typeface="Corbel"/>
            </a:endParaRPr>
          </a:p>
        </p:txBody>
      </p:sp>
      <p:pic>
        <p:nvPicPr>
          <p:cNvPr id="957" name="Google Shape;957;p30"/>
          <p:cNvPicPr preferRelativeResize="0"/>
          <p:nvPr/>
        </p:nvPicPr>
        <p:blipFill rotWithShape="1">
          <a:blip r:embed="rId5">
            <a:alphaModFix/>
          </a:blip>
          <a:srcRect b="0" l="0" r="0" t="0"/>
          <a:stretch/>
        </p:blipFill>
        <p:spPr>
          <a:xfrm>
            <a:off x="6625837" y="575512"/>
            <a:ext cx="2253941" cy="3879004"/>
          </a:xfrm>
          <a:prstGeom prst="rect">
            <a:avLst/>
          </a:prstGeom>
          <a:noFill/>
          <a:ln>
            <a:noFill/>
          </a:ln>
        </p:spPr>
      </p:pic>
      <p:cxnSp>
        <p:nvCxnSpPr>
          <p:cNvPr id="958" name="Google Shape;958;p30"/>
          <p:cNvCxnSpPr/>
          <p:nvPr/>
        </p:nvCxnSpPr>
        <p:spPr>
          <a:xfrm>
            <a:off x="4660491" y="575512"/>
            <a:ext cx="0" cy="4308093"/>
          </a:xfrm>
          <a:prstGeom prst="straightConnector1">
            <a:avLst/>
          </a:prstGeom>
          <a:noFill/>
          <a:ln cap="flat" cmpd="sng" w="9525">
            <a:solidFill>
              <a:schemeClr val="dk1"/>
            </a:solidFill>
            <a:prstDash val="solid"/>
            <a:round/>
            <a:headEnd len="sm" w="sm" type="none"/>
            <a:tailEnd len="sm" w="sm" type="none"/>
          </a:ln>
        </p:spPr>
      </p:cxnSp>
      <p:sp>
        <p:nvSpPr>
          <p:cNvPr id="959" name="Google Shape;959;p30"/>
          <p:cNvSpPr/>
          <p:nvPr/>
        </p:nvSpPr>
        <p:spPr>
          <a:xfrm flipH="1">
            <a:off x="6999260" y="4405157"/>
            <a:ext cx="1394361" cy="553968"/>
          </a:xfrm>
          <a:prstGeom prst="wedgeRectCallout">
            <a:avLst>
              <a:gd fmla="val -37922" name="adj1"/>
              <a:gd fmla="val -78558"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No, to exit the Symptom Checker tool</a:t>
            </a:r>
            <a:endParaRPr b="0" i="0" sz="1050" u="none" cap="none" strike="noStrike">
              <a:solidFill>
                <a:srgbClr val="000000"/>
              </a:solidFill>
              <a:latin typeface="Corbel"/>
              <a:ea typeface="Corbel"/>
              <a:cs typeface="Corbel"/>
              <a:sym typeface="Corbel"/>
            </a:endParaRPr>
          </a:p>
        </p:txBody>
      </p:sp>
      <p:pic>
        <p:nvPicPr>
          <p:cNvPr id="960" name="Google Shape;960;p30"/>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31"/>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Enter all the required details to initiate the enrolment in Ni-kshay</a:t>
            </a:r>
            <a:endParaRPr b="0" i="0" sz="1800" u="none" cap="none" strike="noStrike">
              <a:solidFill>
                <a:srgbClr val="FFFFFF"/>
              </a:solidFill>
              <a:latin typeface="Calibri"/>
              <a:ea typeface="Calibri"/>
              <a:cs typeface="Calibri"/>
              <a:sym typeface="Calibri"/>
            </a:endParaRPr>
          </a:p>
        </p:txBody>
      </p:sp>
      <p:sp>
        <p:nvSpPr>
          <p:cNvPr id="966" name="Google Shape;966;p31"/>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pic>
        <p:nvPicPr>
          <p:cNvPr id="967" name="Google Shape;967;p31"/>
          <p:cNvPicPr preferRelativeResize="0"/>
          <p:nvPr/>
        </p:nvPicPr>
        <p:blipFill rotWithShape="1">
          <a:blip r:embed="rId3">
            <a:alphaModFix/>
          </a:blip>
          <a:srcRect b="0" l="0" r="0" t="0"/>
          <a:stretch/>
        </p:blipFill>
        <p:spPr>
          <a:xfrm>
            <a:off x="1982161" y="553182"/>
            <a:ext cx="2596484" cy="4439150"/>
          </a:xfrm>
          <a:prstGeom prst="rect">
            <a:avLst/>
          </a:prstGeom>
          <a:noFill/>
          <a:ln>
            <a:noFill/>
          </a:ln>
        </p:spPr>
      </p:pic>
      <p:sp>
        <p:nvSpPr>
          <p:cNvPr id="968" name="Google Shape;968;p31"/>
          <p:cNvSpPr/>
          <p:nvPr/>
        </p:nvSpPr>
        <p:spPr>
          <a:xfrm flipH="1">
            <a:off x="4817574" y="1094511"/>
            <a:ext cx="2450306" cy="877133"/>
          </a:xfrm>
          <a:prstGeom prst="wedgeRectCallout">
            <a:avLst>
              <a:gd fmla="val 69967" name="adj1"/>
              <a:gd fmla="val -5646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1. Enter your details – </a:t>
            </a:r>
            <a:endParaRPr b="0" i="0" sz="1050" u="none" cap="none" strike="noStrike">
              <a:solidFill>
                <a:srgbClr val="000000"/>
              </a:solidFill>
              <a:latin typeface="Arial"/>
              <a:ea typeface="Arial"/>
              <a:cs typeface="Arial"/>
              <a:sym typeface="Arial"/>
            </a:endParaRPr>
          </a:p>
          <a:p>
            <a:pPr indent="-214313" lvl="2" marL="214313" marR="0" rtl="0" algn="l">
              <a:lnSpc>
                <a:spcPct val="100000"/>
              </a:lnSpc>
              <a:spcBef>
                <a:spcPts val="0"/>
              </a:spcBef>
              <a:spcAft>
                <a:spcPts val="0"/>
              </a:spcAft>
              <a:buClr>
                <a:srgbClr val="000000"/>
              </a:buClr>
              <a:buSzPts val="1400"/>
              <a:buFont typeface="Arial"/>
              <a:buChar char="•"/>
            </a:pPr>
            <a:r>
              <a:rPr b="0" i="0" lang="en-IN" sz="1050" u="none" cap="none" strike="noStrike">
                <a:solidFill>
                  <a:srgbClr val="000000"/>
                </a:solidFill>
                <a:latin typeface="Corbel"/>
                <a:ea typeface="Corbel"/>
                <a:cs typeface="Corbel"/>
                <a:sym typeface="Corbel"/>
              </a:rPr>
              <a:t>First name, </a:t>
            </a:r>
            <a:endParaRPr b="0" i="0" sz="1050" u="none" cap="none" strike="noStrike">
              <a:solidFill>
                <a:srgbClr val="000000"/>
              </a:solidFill>
              <a:latin typeface="Arial"/>
              <a:ea typeface="Arial"/>
              <a:cs typeface="Arial"/>
              <a:sym typeface="Arial"/>
            </a:endParaRPr>
          </a:p>
          <a:p>
            <a:pPr indent="-214313" lvl="2" marL="214313" marR="0" rtl="0" algn="l">
              <a:lnSpc>
                <a:spcPct val="100000"/>
              </a:lnSpc>
              <a:spcBef>
                <a:spcPts val="0"/>
              </a:spcBef>
              <a:spcAft>
                <a:spcPts val="0"/>
              </a:spcAft>
              <a:buClr>
                <a:srgbClr val="000000"/>
              </a:buClr>
              <a:buSzPts val="1400"/>
              <a:buFont typeface="Arial"/>
              <a:buChar char="•"/>
            </a:pPr>
            <a:r>
              <a:rPr b="0" i="0" lang="en-IN" sz="1050" u="none" cap="none" strike="noStrike">
                <a:solidFill>
                  <a:srgbClr val="000000"/>
                </a:solidFill>
                <a:latin typeface="Corbel"/>
                <a:ea typeface="Corbel"/>
                <a:cs typeface="Corbel"/>
                <a:sym typeface="Corbel"/>
              </a:rPr>
              <a:t>Middle &amp; Last name</a:t>
            </a:r>
            <a:endParaRPr b="0" i="0" sz="1050" u="none" cap="none" strike="noStrike">
              <a:solidFill>
                <a:srgbClr val="000000"/>
              </a:solidFill>
              <a:latin typeface="Arial"/>
              <a:ea typeface="Arial"/>
              <a:cs typeface="Arial"/>
              <a:sym typeface="Arial"/>
            </a:endParaRPr>
          </a:p>
          <a:p>
            <a:pPr indent="-214313" lvl="2" marL="214313" marR="0" rtl="0" algn="l">
              <a:lnSpc>
                <a:spcPct val="100000"/>
              </a:lnSpc>
              <a:spcBef>
                <a:spcPts val="0"/>
              </a:spcBef>
              <a:spcAft>
                <a:spcPts val="0"/>
              </a:spcAft>
              <a:buClr>
                <a:srgbClr val="000000"/>
              </a:buClr>
              <a:buSzPts val="1400"/>
              <a:buFont typeface="Arial"/>
              <a:buChar char="•"/>
            </a:pPr>
            <a:r>
              <a:rPr b="0" i="0" lang="en-IN" sz="1050" u="none" cap="none" strike="noStrike">
                <a:solidFill>
                  <a:srgbClr val="000000"/>
                </a:solidFill>
                <a:latin typeface="Corbel"/>
                <a:ea typeface="Corbel"/>
                <a:cs typeface="Corbel"/>
                <a:sym typeface="Corbel"/>
              </a:rPr>
              <a:t>Age</a:t>
            </a:r>
            <a:endParaRPr b="0" i="0" sz="1050" u="none" cap="none" strike="noStrike">
              <a:solidFill>
                <a:srgbClr val="000000"/>
              </a:solidFill>
              <a:latin typeface="Arial"/>
              <a:ea typeface="Arial"/>
              <a:cs typeface="Arial"/>
              <a:sym typeface="Arial"/>
            </a:endParaRPr>
          </a:p>
          <a:p>
            <a:pPr indent="-214313" lvl="2" marL="214313" marR="0" rtl="0" algn="l">
              <a:lnSpc>
                <a:spcPct val="100000"/>
              </a:lnSpc>
              <a:spcBef>
                <a:spcPts val="0"/>
              </a:spcBef>
              <a:spcAft>
                <a:spcPts val="0"/>
              </a:spcAft>
              <a:buClr>
                <a:srgbClr val="000000"/>
              </a:buClr>
              <a:buSzPts val="1400"/>
              <a:buFont typeface="Arial"/>
              <a:buChar char="•"/>
            </a:pPr>
            <a:r>
              <a:rPr b="0" i="0" lang="en-IN" sz="1050" u="none" cap="none" strike="noStrike">
                <a:solidFill>
                  <a:srgbClr val="000000"/>
                </a:solidFill>
                <a:latin typeface="Corbel"/>
                <a:ea typeface="Corbel"/>
                <a:cs typeface="Corbel"/>
                <a:sym typeface="Corbel"/>
              </a:rPr>
              <a:t>Select your gender</a:t>
            </a:r>
            <a:endParaRPr b="0" i="0" sz="1050" u="none" cap="none" strike="noStrike">
              <a:solidFill>
                <a:srgbClr val="000000"/>
              </a:solidFill>
              <a:latin typeface="Corbel"/>
              <a:ea typeface="Corbel"/>
              <a:cs typeface="Corbel"/>
              <a:sym typeface="Corbel"/>
            </a:endParaRPr>
          </a:p>
        </p:txBody>
      </p:sp>
      <p:sp>
        <p:nvSpPr>
          <p:cNvPr id="969" name="Google Shape;969;p31"/>
          <p:cNvSpPr/>
          <p:nvPr/>
        </p:nvSpPr>
        <p:spPr>
          <a:xfrm flipH="1">
            <a:off x="4903200" y="4517616"/>
            <a:ext cx="2528239" cy="392385"/>
          </a:xfrm>
          <a:prstGeom prst="wedgeRectCallout">
            <a:avLst>
              <a:gd fmla="val 69967" name="adj1"/>
              <a:gd fmla="val -5646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2. Click on Verify to initiate the Enrolment process in Ni-kshay</a:t>
            </a:r>
            <a:endParaRPr b="0" i="0" sz="1050" u="none" cap="none" strike="noStrike">
              <a:solidFill>
                <a:srgbClr val="000000"/>
              </a:solidFill>
              <a:latin typeface="Corbel"/>
              <a:ea typeface="Corbel"/>
              <a:cs typeface="Corbel"/>
              <a:sym typeface="Corbel"/>
            </a:endParaRPr>
          </a:p>
        </p:txBody>
      </p:sp>
      <p:pic>
        <p:nvPicPr>
          <p:cNvPr id="970" name="Google Shape;970;p31"/>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32"/>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If skipped enrolment process, then it is redirecting to the Main page</a:t>
            </a:r>
            <a:endParaRPr b="0" i="0" sz="1800" u="none" cap="none" strike="noStrike">
              <a:solidFill>
                <a:srgbClr val="FFFFFF"/>
              </a:solidFill>
              <a:latin typeface="Calibri"/>
              <a:ea typeface="Calibri"/>
              <a:cs typeface="Calibri"/>
              <a:sym typeface="Calibri"/>
            </a:endParaRPr>
          </a:p>
        </p:txBody>
      </p:sp>
      <p:sp>
        <p:nvSpPr>
          <p:cNvPr id="976" name="Google Shape;976;p32"/>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pic>
        <p:nvPicPr>
          <p:cNvPr id="977" name="Google Shape;977;p32"/>
          <p:cNvPicPr preferRelativeResize="0"/>
          <p:nvPr/>
        </p:nvPicPr>
        <p:blipFill rotWithShape="1">
          <a:blip r:embed="rId3">
            <a:alphaModFix/>
          </a:blip>
          <a:srcRect b="0" l="0" r="0" t="0"/>
          <a:stretch/>
        </p:blipFill>
        <p:spPr>
          <a:xfrm>
            <a:off x="4660719" y="448357"/>
            <a:ext cx="2528240" cy="4429125"/>
          </a:xfrm>
          <a:prstGeom prst="rect">
            <a:avLst/>
          </a:prstGeom>
          <a:noFill/>
          <a:ln>
            <a:noFill/>
          </a:ln>
        </p:spPr>
      </p:pic>
      <p:sp>
        <p:nvSpPr>
          <p:cNvPr id="978" name="Google Shape;978;p32"/>
          <p:cNvSpPr/>
          <p:nvPr/>
        </p:nvSpPr>
        <p:spPr>
          <a:xfrm flipH="1">
            <a:off x="6813121" y="3979301"/>
            <a:ext cx="1954796" cy="877133"/>
          </a:xfrm>
          <a:prstGeom prst="wedgeRectCallout">
            <a:avLst>
              <a:gd fmla="val 63093" name="adj1"/>
              <a:gd fmla="val -4829"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If the person skips enrollment he would be left with the information that he needs a test for which he can reach out to the helpline number. </a:t>
            </a:r>
            <a:endParaRPr b="0" i="0" sz="1050" u="none" cap="none" strike="noStrike">
              <a:solidFill>
                <a:srgbClr val="000000"/>
              </a:solidFill>
              <a:latin typeface="Calibri"/>
              <a:ea typeface="Calibri"/>
              <a:cs typeface="Calibri"/>
              <a:sym typeface="Calibri"/>
            </a:endParaRPr>
          </a:p>
        </p:txBody>
      </p:sp>
      <p:pic>
        <p:nvPicPr>
          <p:cNvPr id="979" name="Google Shape;979;p32"/>
          <p:cNvPicPr preferRelativeResize="0"/>
          <p:nvPr/>
        </p:nvPicPr>
        <p:blipFill rotWithShape="1">
          <a:blip r:embed="rId4">
            <a:alphaModFix/>
          </a:blip>
          <a:srcRect b="0" l="0" r="0" t="0"/>
          <a:stretch/>
        </p:blipFill>
        <p:spPr>
          <a:xfrm>
            <a:off x="1904671" y="557254"/>
            <a:ext cx="2622965" cy="4072118"/>
          </a:xfrm>
          <a:prstGeom prst="rect">
            <a:avLst/>
          </a:prstGeom>
          <a:noFill/>
          <a:ln>
            <a:noFill/>
          </a:ln>
        </p:spPr>
      </p:pic>
      <p:sp>
        <p:nvSpPr>
          <p:cNvPr id="980" name="Google Shape;980;p32"/>
          <p:cNvSpPr/>
          <p:nvPr/>
        </p:nvSpPr>
        <p:spPr>
          <a:xfrm flipH="1">
            <a:off x="224254" y="3975613"/>
            <a:ext cx="1954796" cy="715550"/>
          </a:xfrm>
          <a:prstGeom prst="wedgeRectCallout">
            <a:avLst>
              <a:gd fmla="val -59509" name="adj1"/>
              <a:gd fmla="val -6510"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If the person choose to select “Not now” , then  next screen takes back to the Main page as shown in  - Image 2</a:t>
            </a:r>
            <a:endParaRPr b="0" i="0" sz="1050" u="none" cap="none" strike="noStrike">
              <a:solidFill>
                <a:srgbClr val="000000"/>
              </a:solidFill>
              <a:latin typeface="Calibri"/>
              <a:ea typeface="Calibri"/>
              <a:cs typeface="Calibri"/>
              <a:sym typeface="Calibri"/>
            </a:endParaRPr>
          </a:p>
        </p:txBody>
      </p:sp>
      <p:sp>
        <p:nvSpPr>
          <p:cNvPr id="981" name="Google Shape;981;p32"/>
          <p:cNvSpPr txBox="1"/>
          <p:nvPr/>
        </p:nvSpPr>
        <p:spPr>
          <a:xfrm>
            <a:off x="2032108" y="538317"/>
            <a:ext cx="1467464" cy="25388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1</a:t>
            </a:r>
            <a:endParaRPr b="1" i="0" sz="1200" u="none" cap="none" strike="noStrike">
              <a:solidFill>
                <a:srgbClr val="000000"/>
              </a:solidFill>
              <a:latin typeface="Calibri"/>
              <a:ea typeface="Calibri"/>
              <a:cs typeface="Calibri"/>
              <a:sym typeface="Calibri"/>
            </a:endParaRPr>
          </a:p>
        </p:txBody>
      </p:sp>
      <p:sp>
        <p:nvSpPr>
          <p:cNvPr id="982" name="Google Shape;982;p32"/>
          <p:cNvSpPr txBox="1"/>
          <p:nvPr/>
        </p:nvSpPr>
        <p:spPr>
          <a:xfrm>
            <a:off x="4771635" y="593620"/>
            <a:ext cx="1467464" cy="25388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1200" u="none" cap="none" strike="noStrike">
                <a:solidFill>
                  <a:srgbClr val="000000"/>
                </a:solidFill>
                <a:latin typeface="Calibri"/>
                <a:ea typeface="Calibri"/>
                <a:cs typeface="Calibri"/>
                <a:sym typeface="Calibri"/>
              </a:rPr>
              <a:t>Image 2</a:t>
            </a:r>
            <a:endParaRPr b="1" i="0" sz="1200" u="none" cap="none" strike="noStrike">
              <a:solidFill>
                <a:srgbClr val="000000"/>
              </a:solidFill>
              <a:latin typeface="Calibri"/>
              <a:ea typeface="Calibri"/>
              <a:cs typeface="Calibri"/>
              <a:sym typeface="Calibri"/>
            </a:endParaRPr>
          </a:p>
        </p:txBody>
      </p:sp>
      <p:pic>
        <p:nvPicPr>
          <p:cNvPr id="983" name="Google Shape;983;p32"/>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33"/>
          <p:cNvSpPr txBox="1"/>
          <p:nvPr/>
        </p:nvSpPr>
        <p:spPr>
          <a:xfrm>
            <a:off x="1955042" y="-23493"/>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Once you entered your number, you need to select Next button</a:t>
            </a:r>
            <a:endParaRPr b="0" i="0" sz="105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1" lang="en-IN" sz="1350" u="none" cap="none" strike="noStrike">
                <a:solidFill>
                  <a:srgbClr val="FFFFFF"/>
                </a:solidFill>
                <a:latin typeface="Calibri"/>
                <a:ea typeface="Calibri"/>
                <a:cs typeface="Calibri"/>
                <a:sym typeface="Calibri"/>
              </a:rPr>
              <a:t>Enrolment process in </a:t>
            </a:r>
            <a:r>
              <a:rPr b="1" i="1" lang="en-IN" sz="1350" u="none" cap="none" strike="noStrike">
                <a:solidFill>
                  <a:srgbClr val="FFFFFF"/>
                </a:solidFill>
                <a:latin typeface="Calibri"/>
                <a:ea typeface="Calibri"/>
                <a:cs typeface="Calibri"/>
                <a:sym typeface="Calibri"/>
              </a:rPr>
              <a:t>Ni-kshay </a:t>
            </a:r>
            <a:r>
              <a:rPr b="0" i="1" lang="en-IN" sz="1350" u="none" cap="none" strike="noStrike">
                <a:solidFill>
                  <a:srgbClr val="FFFFFF"/>
                </a:solidFill>
                <a:latin typeface="Calibri"/>
                <a:ea typeface="Calibri"/>
                <a:cs typeface="Calibri"/>
                <a:sym typeface="Calibri"/>
              </a:rPr>
              <a:t>shall follow as per Option a &amp; b as below -</a:t>
            </a:r>
            <a:endParaRPr b="0" i="1" sz="1350" u="none" cap="none" strike="noStrike">
              <a:solidFill>
                <a:srgbClr val="FFFFFF"/>
              </a:solidFill>
              <a:latin typeface="Calibri"/>
              <a:ea typeface="Calibri"/>
              <a:cs typeface="Calibri"/>
              <a:sym typeface="Calibri"/>
            </a:endParaRPr>
          </a:p>
        </p:txBody>
      </p:sp>
      <p:sp>
        <p:nvSpPr>
          <p:cNvPr id="989" name="Google Shape;989;p33"/>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pic>
        <p:nvPicPr>
          <p:cNvPr id="990" name="Google Shape;990;p33"/>
          <p:cNvPicPr preferRelativeResize="0"/>
          <p:nvPr/>
        </p:nvPicPr>
        <p:blipFill rotWithShape="1">
          <a:blip r:embed="rId3">
            <a:alphaModFix/>
          </a:blip>
          <a:srcRect b="0" l="0" r="0" t="0"/>
          <a:stretch/>
        </p:blipFill>
        <p:spPr>
          <a:xfrm>
            <a:off x="1947938" y="536127"/>
            <a:ext cx="2553315" cy="4335451"/>
          </a:xfrm>
          <a:prstGeom prst="rect">
            <a:avLst/>
          </a:prstGeom>
          <a:noFill/>
          <a:ln>
            <a:noFill/>
          </a:ln>
        </p:spPr>
      </p:pic>
      <p:sp>
        <p:nvSpPr>
          <p:cNvPr id="991" name="Google Shape;991;p33"/>
          <p:cNvSpPr txBox="1"/>
          <p:nvPr/>
        </p:nvSpPr>
        <p:spPr>
          <a:xfrm>
            <a:off x="256103" y="668691"/>
            <a:ext cx="1691836" cy="1897412"/>
          </a:xfrm>
          <a:prstGeom prst="rect">
            <a:avLst/>
          </a:prstGeom>
          <a:noFill/>
          <a:ln cap="flat" cmpd="sng" w="19050">
            <a:solidFill>
              <a:schemeClr val="accent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90000"/>
              </a:lnSpc>
              <a:spcBef>
                <a:spcPts val="0"/>
              </a:spcBef>
              <a:spcAft>
                <a:spcPts val="0"/>
              </a:spcAft>
              <a:buNone/>
            </a:pPr>
            <a:r>
              <a:rPr b="1" i="0" lang="en-IN" sz="1200" u="none" cap="none" strike="noStrike">
                <a:solidFill>
                  <a:srgbClr val="000000"/>
                </a:solidFill>
                <a:latin typeface="Calibri"/>
                <a:ea typeface="Calibri"/>
                <a:cs typeface="Calibri"/>
                <a:sym typeface="Calibri"/>
              </a:rPr>
              <a:t>Option a.</a:t>
            </a:r>
            <a:r>
              <a:rPr b="0" i="0" lang="en-IN" sz="1200" u="none" cap="none" strike="noStrike">
                <a:solidFill>
                  <a:srgbClr val="000000"/>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IN" sz="1200" u="none" cap="none" strike="noStrike">
                <a:solidFill>
                  <a:srgbClr val="000000"/>
                </a:solidFill>
                <a:latin typeface="Calibri"/>
                <a:ea typeface="Calibri"/>
                <a:cs typeface="Calibri"/>
                <a:sym typeface="Calibri"/>
              </a:rPr>
              <a:t>if the entered number is already linked to a patient in Ni-kshay, an alert would be shown to avoid any duplicate entries, the concerned person can skip this if this is a new entry or exit the enrollment process.</a:t>
            </a:r>
            <a:endParaRPr b="0" i="0" sz="1200" u="none" cap="none" strike="noStrike">
              <a:solidFill>
                <a:srgbClr val="000000"/>
              </a:solidFill>
              <a:latin typeface="Calibri"/>
              <a:ea typeface="Calibri"/>
              <a:cs typeface="Calibri"/>
              <a:sym typeface="Calibri"/>
            </a:endParaRPr>
          </a:p>
        </p:txBody>
      </p:sp>
      <p:sp>
        <p:nvSpPr>
          <p:cNvPr id="992" name="Google Shape;992;p33"/>
          <p:cNvSpPr/>
          <p:nvPr/>
        </p:nvSpPr>
        <p:spPr>
          <a:xfrm flipH="1">
            <a:off x="286369" y="4328254"/>
            <a:ext cx="1691837" cy="392385"/>
          </a:xfrm>
          <a:prstGeom prst="wedgeRectCallout">
            <a:avLst>
              <a:gd fmla="val -60905" name="adj1"/>
              <a:gd fmla="val 14948"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 Click here to proceed anyway to the next steps</a:t>
            </a:r>
            <a:endParaRPr b="0" i="0" sz="1050" u="none" cap="none" strike="noStrike">
              <a:solidFill>
                <a:srgbClr val="000000"/>
              </a:solidFill>
              <a:latin typeface="Corbel"/>
              <a:ea typeface="Corbel"/>
              <a:cs typeface="Corbel"/>
              <a:sym typeface="Corbel"/>
            </a:endParaRPr>
          </a:p>
        </p:txBody>
      </p:sp>
      <p:pic>
        <p:nvPicPr>
          <p:cNvPr id="993" name="Google Shape;993;p33"/>
          <p:cNvPicPr preferRelativeResize="0"/>
          <p:nvPr/>
        </p:nvPicPr>
        <p:blipFill rotWithShape="1">
          <a:blip r:embed="rId4">
            <a:alphaModFix/>
          </a:blip>
          <a:srcRect b="0" l="0" r="0" t="0"/>
          <a:stretch/>
        </p:blipFill>
        <p:spPr>
          <a:xfrm>
            <a:off x="6545762" y="557254"/>
            <a:ext cx="2495684" cy="4392656"/>
          </a:xfrm>
          <a:prstGeom prst="rect">
            <a:avLst/>
          </a:prstGeom>
          <a:noFill/>
          <a:ln>
            <a:noFill/>
          </a:ln>
        </p:spPr>
      </p:pic>
      <p:sp>
        <p:nvSpPr>
          <p:cNvPr id="994" name="Google Shape;994;p33"/>
          <p:cNvSpPr txBox="1"/>
          <p:nvPr/>
        </p:nvSpPr>
        <p:spPr>
          <a:xfrm>
            <a:off x="4853926" y="672379"/>
            <a:ext cx="1691836" cy="1565014"/>
          </a:xfrm>
          <a:prstGeom prst="rect">
            <a:avLst/>
          </a:prstGeom>
          <a:noFill/>
          <a:ln cap="flat" cmpd="sng" w="19050">
            <a:solidFill>
              <a:schemeClr val="accent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90000"/>
              </a:lnSpc>
              <a:spcBef>
                <a:spcPts val="0"/>
              </a:spcBef>
              <a:spcAft>
                <a:spcPts val="0"/>
              </a:spcAft>
              <a:buNone/>
            </a:pPr>
            <a:r>
              <a:rPr b="1" i="0" lang="en-IN" sz="1200" u="none" cap="none" strike="noStrike">
                <a:solidFill>
                  <a:srgbClr val="000000"/>
                </a:solidFill>
                <a:latin typeface="Calibri"/>
                <a:ea typeface="Calibri"/>
                <a:cs typeface="Calibri"/>
                <a:sym typeface="Calibri"/>
              </a:rPr>
              <a:t>Option b.</a:t>
            </a:r>
            <a:r>
              <a:rPr b="0" i="0" lang="en-IN" sz="1200" u="none" cap="none" strike="noStrike">
                <a:solidFill>
                  <a:srgbClr val="000000"/>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IN" sz="1200" u="none" cap="none" strike="noStrike">
                <a:solidFill>
                  <a:srgbClr val="000000"/>
                </a:solidFill>
                <a:latin typeface="Calibri"/>
                <a:ea typeface="Calibri"/>
                <a:cs typeface="Calibri"/>
                <a:sym typeface="Calibri"/>
              </a:rPr>
              <a:t>If it is a new data, then the registration shall be completed in Ni-kshay as per the current functionality.</a:t>
            </a:r>
            <a:endParaRPr b="0" i="0" sz="105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IN" sz="1200" u="none" cap="none" strike="noStrike">
                <a:solidFill>
                  <a:srgbClr val="000000"/>
                </a:solidFill>
                <a:latin typeface="Calibri"/>
                <a:ea typeface="Calibri"/>
                <a:cs typeface="Calibri"/>
                <a:sym typeface="Calibri"/>
              </a:rPr>
              <a:t>In this case, you required to proceed to the next steps</a:t>
            </a:r>
            <a:endParaRPr b="0" i="0" sz="1200" u="none" cap="none" strike="noStrike">
              <a:solidFill>
                <a:srgbClr val="000000"/>
              </a:solidFill>
              <a:latin typeface="Calibri"/>
              <a:ea typeface="Calibri"/>
              <a:cs typeface="Calibri"/>
              <a:sym typeface="Calibri"/>
            </a:endParaRPr>
          </a:p>
        </p:txBody>
      </p:sp>
      <p:sp>
        <p:nvSpPr>
          <p:cNvPr id="995" name="Google Shape;995;p33"/>
          <p:cNvSpPr/>
          <p:nvPr/>
        </p:nvSpPr>
        <p:spPr>
          <a:xfrm flipH="1">
            <a:off x="5415373" y="4333908"/>
            <a:ext cx="1524219" cy="392385"/>
          </a:xfrm>
          <a:prstGeom prst="wedgeRectCallout">
            <a:avLst>
              <a:gd fmla="val -65496" name="adj1"/>
              <a:gd fmla="val -1136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 Click here for the next steps </a:t>
            </a:r>
            <a:endParaRPr b="0" i="0" sz="1050" u="none" cap="none" strike="noStrike">
              <a:solidFill>
                <a:srgbClr val="000000"/>
              </a:solidFill>
              <a:latin typeface="Corbel"/>
              <a:ea typeface="Corbel"/>
              <a:cs typeface="Corbel"/>
              <a:sym typeface="Corbel"/>
            </a:endParaRPr>
          </a:p>
        </p:txBody>
      </p:sp>
      <p:cxnSp>
        <p:nvCxnSpPr>
          <p:cNvPr id="996" name="Google Shape;996;p33"/>
          <p:cNvCxnSpPr/>
          <p:nvPr/>
        </p:nvCxnSpPr>
        <p:spPr>
          <a:xfrm>
            <a:off x="4660491" y="575512"/>
            <a:ext cx="0" cy="4308093"/>
          </a:xfrm>
          <a:prstGeom prst="straightConnector1">
            <a:avLst/>
          </a:prstGeom>
          <a:noFill/>
          <a:ln cap="flat" cmpd="sng" w="9525">
            <a:solidFill>
              <a:schemeClr val="dk1"/>
            </a:solidFill>
            <a:prstDash val="solid"/>
            <a:round/>
            <a:headEnd len="sm" w="sm" type="none"/>
            <a:tailEnd len="sm" w="sm" type="none"/>
          </a:ln>
        </p:spPr>
      </p:cxnSp>
      <p:pic>
        <p:nvPicPr>
          <p:cNvPr id="997" name="Google Shape;997;p33"/>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pic>
        <p:nvPicPr>
          <p:cNvPr id="1002" name="Google Shape;1002;p34"/>
          <p:cNvPicPr preferRelativeResize="0"/>
          <p:nvPr/>
        </p:nvPicPr>
        <p:blipFill rotWithShape="1">
          <a:blip r:embed="rId3">
            <a:alphaModFix/>
          </a:blip>
          <a:srcRect b="0" l="0" r="0" t="0"/>
          <a:stretch/>
        </p:blipFill>
        <p:spPr>
          <a:xfrm>
            <a:off x="1919872" y="557253"/>
            <a:ext cx="4898888" cy="4151102"/>
          </a:xfrm>
          <a:prstGeom prst="rect">
            <a:avLst/>
          </a:prstGeom>
          <a:noFill/>
          <a:ln>
            <a:noFill/>
          </a:ln>
        </p:spPr>
      </p:pic>
      <p:sp>
        <p:nvSpPr>
          <p:cNvPr id="1003" name="Google Shape;1003;p34"/>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04" name="Google Shape;1004;p34"/>
          <p:cNvSpPr txBox="1"/>
          <p:nvPr/>
        </p:nvSpPr>
        <p:spPr>
          <a:xfrm>
            <a:off x="1919871" y="3927"/>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Find the health facilities</a:t>
            </a:r>
            <a:endParaRPr b="0" i="0" sz="1800" u="none" cap="none" strike="noStrike">
              <a:solidFill>
                <a:srgbClr val="FFFFFF"/>
              </a:solidFill>
              <a:latin typeface="Calibri"/>
              <a:ea typeface="Calibri"/>
              <a:cs typeface="Calibri"/>
              <a:sym typeface="Calibri"/>
            </a:endParaRPr>
          </a:p>
        </p:txBody>
      </p:sp>
      <p:sp>
        <p:nvSpPr>
          <p:cNvPr id="1005" name="Google Shape;1005;p34"/>
          <p:cNvSpPr/>
          <p:nvPr/>
        </p:nvSpPr>
        <p:spPr>
          <a:xfrm flipH="1">
            <a:off x="5676151" y="4192218"/>
            <a:ext cx="2564606" cy="230802"/>
          </a:xfrm>
          <a:prstGeom prst="wedgeRectCallout">
            <a:avLst>
              <a:gd fmla="val 60858" name="adj1"/>
              <a:gd fmla="val -56460"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3. Click on Search</a:t>
            </a:r>
            <a:endParaRPr b="0" i="0" sz="1050" u="none" cap="none" strike="noStrike">
              <a:solidFill>
                <a:srgbClr val="000000"/>
              </a:solidFill>
              <a:latin typeface="Corbel"/>
              <a:ea typeface="Corbel"/>
              <a:cs typeface="Corbel"/>
              <a:sym typeface="Corbel"/>
            </a:endParaRPr>
          </a:p>
        </p:txBody>
      </p:sp>
      <p:sp>
        <p:nvSpPr>
          <p:cNvPr id="1006" name="Google Shape;1006;p34"/>
          <p:cNvSpPr/>
          <p:nvPr/>
        </p:nvSpPr>
        <p:spPr>
          <a:xfrm flipH="1">
            <a:off x="451706" y="2058658"/>
            <a:ext cx="1739124" cy="1038716"/>
          </a:xfrm>
          <a:prstGeom prst="wedgeRectCallout">
            <a:avLst>
              <a:gd fmla="val -63309" name="adj1"/>
              <a:gd fmla="val -25680"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257175" lvl="0" marL="257175" marR="0" rtl="0" algn="l">
              <a:lnSpc>
                <a:spcPct val="100000"/>
              </a:lnSpc>
              <a:spcBef>
                <a:spcPts val="0"/>
              </a:spcBef>
              <a:spcAft>
                <a:spcPts val="0"/>
              </a:spcAft>
              <a:buClr>
                <a:srgbClr val="000000"/>
              </a:buClr>
              <a:buSzPts val="1400"/>
              <a:buFont typeface="Arial"/>
              <a:buAutoNum type="arabicPeriod"/>
            </a:pPr>
            <a:r>
              <a:rPr b="0" i="0" lang="en-IN" sz="1050" u="none" cap="none" strike="noStrike">
                <a:solidFill>
                  <a:srgbClr val="000000"/>
                </a:solidFill>
                <a:latin typeface="Corbel"/>
                <a:ea typeface="Corbel"/>
                <a:cs typeface="Corbel"/>
                <a:sym typeface="Corbel"/>
              </a:rPr>
              <a:t>Select your intended State, District and Block from the respective drop down menu</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IN" sz="1050" u="none" cap="none" strike="noStrike">
                <a:solidFill>
                  <a:srgbClr val="000000"/>
                </a:solidFill>
                <a:latin typeface="Corbel"/>
                <a:ea typeface="Corbel"/>
                <a:cs typeface="Corbel"/>
                <a:sym typeface="Corbel"/>
              </a:rPr>
              <a:t>Select the type  of health facility</a:t>
            </a:r>
            <a:endParaRPr b="0" i="0" sz="1050" u="none" cap="none" strike="noStrike">
              <a:solidFill>
                <a:srgbClr val="000000"/>
              </a:solidFill>
              <a:latin typeface="Corbel"/>
              <a:ea typeface="Corbel"/>
              <a:cs typeface="Corbel"/>
              <a:sym typeface="Corbel"/>
            </a:endParaRPr>
          </a:p>
        </p:txBody>
      </p:sp>
      <p:pic>
        <p:nvPicPr>
          <p:cNvPr id="1007" name="Google Shape;1007;p34"/>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35"/>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13" name="Google Shape;1013;p35"/>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800" u="none" cap="none" strike="noStrike">
                <a:solidFill>
                  <a:srgbClr val="FFFFFF"/>
                </a:solidFill>
                <a:latin typeface="Calibri"/>
                <a:ea typeface="Calibri"/>
                <a:cs typeface="Calibri"/>
                <a:sym typeface="Calibri"/>
              </a:rPr>
              <a:t>Select the health facility of your choice and submit</a:t>
            </a:r>
            <a:endParaRPr b="0" i="0" sz="1800" u="none" cap="none" strike="noStrike">
              <a:solidFill>
                <a:srgbClr val="FFFFFF"/>
              </a:solidFill>
              <a:latin typeface="Calibri"/>
              <a:ea typeface="Calibri"/>
              <a:cs typeface="Calibri"/>
              <a:sym typeface="Calibri"/>
            </a:endParaRPr>
          </a:p>
        </p:txBody>
      </p:sp>
      <p:sp>
        <p:nvSpPr>
          <p:cNvPr id="1014" name="Google Shape;1014;p35"/>
          <p:cNvSpPr/>
          <p:nvPr/>
        </p:nvSpPr>
        <p:spPr>
          <a:xfrm flipH="1">
            <a:off x="237548" y="1944358"/>
            <a:ext cx="1739124" cy="392385"/>
          </a:xfrm>
          <a:prstGeom prst="wedgeRectCallout">
            <a:avLst>
              <a:gd fmla="val -63309" name="adj1"/>
              <a:gd fmla="val -25680"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5. Click on your nearest / intended Health Facility  </a:t>
            </a:r>
            <a:endParaRPr b="0" i="0" sz="1050" u="none" cap="none" strike="noStrike">
              <a:solidFill>
                <a:srgbClr val="000000"/>
              </a:solidFill>
              <a:latin typeface="Corbel"/>
              <a:ea typeface="Corbel"/>
              <a:cs typeface="Corbel"/>
              <a:sym typeface="Corbel"/>
            </a:endParaRPr>
          </a:p>
        </p:txBody>
      </p:sp>
      <p:pic>
        <p:nvPicPr>
          <p:cNvPr id="1015" name="Google Shape;1015;p35"/>
          <p:cNvPicPr preferRelativeResize="0"/>
          <p:nvPr/>
        </p:nvPicPr>
        <p:blipFill rotWithShape="1">
          <a:blip r:embed="rId3">
            <a:alphaModFix/>
          </a:blip>
          <a:srcRect b="0" l="0" r="0" t="0"/>
          <a:stretch/>
        </p:blipFill>
        <p:spPr>
          <a:xfrm>
            <a:off x="2235722" y="504192"/>
            <a:ext cx="2243765" cy="3919628"/>
          </a:xfrm>
          <a:prstGeom prst="rect">
            <a:avLst/>
          </a:prstGeom>
          <a:noFill/>
          <a:ln>
            <a:noFill/>
          </a:ln>
        </p:spPr>
      </p:pic>
      <p:sp>
        <p:nvSpPr>
          <p:cNvPr id="1016" name="Google Shape;1016;p35"/>
          <p:cNvSpPr/>
          <p:nvPr/>
        </p:nvSpPr>
        <p:spPr>
          <a:xfrm flipH="1">
            <a:off x="1114646" y="4300837"/>
            <a:ext cx="2564606" cy="230802"/>
          </a:xfrm>
          <a:prstGeom prst="wedgeRectCallout">
            <a:avLst>
              <a:gd fmla="val -44343" name="adj1"/>
              <a:gd fmla="val -128286"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6. Click on Submit</a:t>
            </a:r>
            <a:endParaRPr b="0" i="0" sz="1050" u="none" cap="none" strike="noStrike">
              <a:solidFill>
                <a:srgbClr val="000000"/>
              </a:solidFill>
              <a:latin typeface="Corbel"/>
              <a:ea typeface="Corbel"/>
              <a:cs typeface="Corbel"/>
              <a:sym typeface="Corbel"/>
            </a:endParaRPr>
          </a:p>
        </p:txBody>
      </p:sp>
      <p:pic>
        <p:nvPicPr>
          <p:cNvPr id="1017" name="Google Shape;1017;p35"/>
          <p:cNvPicPr preferRelativeResize="0"/>
          <p:nvPr/>
        </p:nvPicPr>
        <p:blipFill rotWithShape="1">
          <a:blip r:embed="rId4">
            <a:alphaModFix/>
          </a:blip>
          <a:srcRect b="0" l="0" r="0" t="0"/>
          <a:stretch/>
        </p:blipFill>
        <p:spPr>
          <a:xfrm>
            <a:off x="5205020" y="511950"/>
            <a:ext cx="2557763" cy="4472903"/>
          </a:xfrm>
          <a:prstGeom prst="rect">
            <a:avLst/>
          </a:prstGeom>
          <a:noFill/>
          <a:ln>
            <a:noFill/>
          </a:ln>
        </p:spPr>
      </p:pic>
      <p:sp>
        <p:nvSpPr>
          <p:cNvPr id="1018" name="Google Shape;1018;p35"/>
          <p:cNvSpPr txBox="1"/>
          <p:nvPr/>
        </p:nvSpPr>
        <p:spPr>
          <a:xfrm>
            <a:off x="6639236" y="1243706"/>
            <a:ext cx="798844" cy="230802"/>
          </a:xfrm>
          <a:prstGeom prst="rect">
            <a:avLst/>
          </a:prstGeom>
          <a:solidFill>
            <a:srgbClr val="E5E5E5"/>
          </a:solid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Arial"/>
                <a:ea typeface="Arial"/>
                <a:cs typeface="Arial"/>
                <a:sym typeface="Arial"/>
              </a:rPr>
              <a:t>XXXXXXX</a:t>
            </a:r>
            <a:endParaRPr b="0" i="0" sz="1050" u="none" cap="none" strike="noStrike">
              <a:solidFill>
                <a:srgbClr val="000000"/>
              </a:solidFill>
              <a:latin typeface="Arial"/>
              <a:ea typeface="Arial"/>
              <a:cs typeface="Arial"/>
              <a:sym typeface="Arial"/>
            </a:endParaRPr>
          </a:p>
        </p:txBody>
      </p:sp>
      <p:sp>
        <p:nvSpPr>
          <p:cNvPr id="1019" name="Google Shape;1019;p35"/>
          <p:cNvSpPr/>
          <p:nvPr/>
        </p:nvSpPr>
        <p:spPr>
          <a:xfrm flipH="1">
            <a:off x="7633581" y="504192"/>
            <a:ext cx="1474493" cy="1361881"/>
          </a:xfrm>
          <a:prstGeom prst="wedgeRectCallout">
            <a:avLst>
              <a:gd fmla="val 63798" name="adj1"/>
              <a:gd fmla="val 983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Your registration has now been completed and your enrolment ID is provided, you are allocated to the selected healthcare facility to get the TB tests conducted</a:t>
            </a:r>
            <a:endParaRPr b="0" i="0" sz="1050" u="none" cap="none" strike="noStrike">
              <a:solidFill>
                <a:srgbClr val="000000"/>
              </a:solidFill>
              <a:latin typeface="Corbel"/>
              <a:ea typeface="Corbel"/>
              <a:cs typeface="Corbel"/>
              <a:sym typeface="Corbel"/>
            </a:endParaRPr>
          </a:p>
        </p:txBody>
      </p:sp>
      <p:sp>
        <p:nvSpPr>
          <p:cNvPr id="1020" name="Google Shape;1020;p35"/>
          <p:cNvSpPr/>
          <p:nvPr/>
        </p:nvSpPr>
        <p:spPr>
          <a:xfrm flipH="1">
            <a:off x="6639236" y="4636059"/>
            <a:ext cx="2438694" cy="392385"/>
          </a:xfrm>
          <a:prstGeom prst="wedgeRectCallout">
            <a:avLst>
              <a:gd fmla="val 29098" name="adj1"/>
              <a:gd fmla="val -72208"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You may click here and download the summary for future records, if required</a:t>
            </a:r>
            <a:endParaRPr b="0" i="0" sz="1050" u="none" cap="none" strike="noStrike">
              <a:solidFill>
                <a:srgbClr val="000000"/>
              </a:solidFill>
              <a:latin typeface="Corbel"/>
              <a:ea typeface="Corbel"/>
              <a:cs typeface="Corbel"/>
              <a:sym typeface="Corbel"/>
            </a:endParaRPr>
          </a:p>
        </p:txBody>
      </p:sp>
      <p:sp>
        <p:nvSpPr>
          <p:cNvPr id="1021" name="Google Shape;1021;p35"/>
          <p:cNvSpPr/>
          <p:nvPr/>
        </p:nvSpPr>
        <p:spPr>
          <a:xfrm flipH="1">
            <a:off x="221714" y="1946423"/>
            <a:ext cx="1739124" cy="392385"/>
          </a:xfrm>
          <a:prstGeom prst="wedgeRectCallout">
            <a:avLst>
              <a:gd fmla="val -63309" name="adj1"/>
              <a:gd fmla="val -25680"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4. Click on your nearest / intended Health Facility  </a:t>
            </a:r>
            <a:endParaRPr b="0" i="0" sz="1050" u="none" cap="none" strike="noStrike">
              <a:solidFill>
                <a:srgbClr val="000000"/>
              </a:solidFill>
              <a:latin typeface="Corbel"/>
              <a:ea typeface="Corbel"/>
              <a:cs typeface="Corbel"/>
              <a:sym typeface="Corbel"/>
            </a:endParaRPr>
          </a:p>
        </p:txBody>
      </p:sp>
      <p:pic>
        <p:nvPicPr>
          <p:cNvPr id="1022" name="Google Shape;1022;p35"/>
          <p:cNvPicPr preferRelativeResize="0"/>
          <p:nvPr/>
        </p:nvPicPr>
        <p:blipFill rotWithShape="1">
          <a:blip r:embed="rId3">
            <a:alphaModFix/>
          </a:blip>
          <a:srcRect b="0" l="0" r="0" t="0"/>
          <a:stretch/>
        </p:blipFill>
        <p:spPr>
          <a:xfrm>
            <a:off x="2227261" y="506257"/>
            <a:ext cx="2243765" cy="3919628"/>
          </a:xfrm>
          <a:prstGeom prst="rect">
            <a:avLst/>
          </a:prstGeom>
          <a:noFill/>
          <a:ln>
            <a:noFill/>
          </a:ln>
        </p:spPr>
      </p:pic>
      <p:pic>
        <p:nvPicPr>
          <p:cNvPr id="1023" name="Google Shape;1023;p35"/>
          <p:cNvPicPr preferRelativeResize="0"/>
          <p:nvPr/>
        </p:nvPicPr>
        <p:blipFill rotWithShape="1">
          <a:blip r:embed="rId5">
            <a:alphaModFix/>
          </a:blip>
          <a:srcRect b="0" l="0" r="0" t="0"/>
          <a:stretch/>
        </p:blipFill>
        <p:spPr>
          <a:xfrm>
            <a:off x="3331255" y="3677305"/>
            <a:ext cx="1071139" cy="592353"/>
          </a:xfrm>
          <a:prstGeom prst="rect">
            <a:avLst/>
          </a:prstGeom>
          <a:noFill/>
          <a:ln>
            <a:noFill/>
          </a:ln>
        </p:spPr>
      </p:pic>
      <p:sp>
        <p:nvSpPr>
          <p:cNvPr id="1024" name="Google Shape;1024;p35"/>
          <p:cNvSpPr txBox="1"/>
          <p:nvPr/>
        </p:nvSpPr>
        <p:spPr>
          <a:xfrm>
            <a:off x="5906728" y="2735825"/>
            <a:ext cx="1371600" cy="207719"/>
          </a:xfrm>
          <a:prstGeom prst="rect">
            <a:avLst/>
          </a:prstGeom>
          <a:solidFill>
            <a:schemeClr val="lt1"/>
          </a:solid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IN" sz="900" u="none" cap="none" strike="noStrike">
                <a:solidFill>
                  <a:srgbClr val="000000"/>
                </a:solidFill>
                <a:latin typeface="Calibri"/>
                <a:ea typeface="Calibri"/>
                <a:cs typeface="Calibri"/>
                <a:sym typeface="Calibri"/>
              </a:rPr>
              <a:t>Health Facility 1</a:t>
            </a:r>
            <a:endParaRPr b="1" i="0" sz="900" u="none" cap="none" strike="noStrike">
              <a:solidFill>
                <a:srgbClr val="000000"/>
              </a:solidFill>
              <a:latin typeface="Calibri"/>
              <a:ea typeface="Calibri"/>
              <a:cs typeface="Calibri"/>
              <a:sym typeface="Calibri"/>
            </a:endParaRPr>
          </a:p>
        </p:txBody>
      </p:sp>
      <p:sp>
        <p:nvSpPr>
          <p:cNvPr id="1025" name="Google Shape;1025;p35"/>
          <p:cNvSpPr/>
          <p:nvPr/>
        </p:nvSpPr>
        <p:spPr>
          <a:xfrm flipH="1">
            <a:off x="1025069" y="4300837"/>
            <a:ext cx="2564606" cy="230802"/>
          </a:xfrm>
          <a:prstGeom prst="wedgeRectCallout">
            <a:avLst>
              <a:gd fmla="val -44343" name="adj1"/>
              <a:gd fmla="val -128286"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5. Click to Proceed</a:t>
            </a:r>
            <a:endParaRPr b="0" i="0" sz="1050" u="none" cap="none" strike="noStrike">
              <a:solidFill>
                <a:srgbClr val="000000"/>
              </a:solidFill>
              <a:latin typeface="Corbel"/>
              <a:ea typeface="Corbel"/>
              <a:cs typeface="Corbel"/>
              <a:sym typeface="Corbel"/>
            </a:endParaRPr>
          </a:p>
        </p:txBody>
      </p:sp>
      <p:pic>
        <p:nvPicPr>
          <p:cNvPr id="1026" name="Google Shape;1026;p35"/>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g3068d3200a6_0_175"/>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1032" name="Google Shape;1032;g3068d3200a6_0_175"/>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1033" name="Google Shape;1033;g3068d3200a6_0_175"/>
          <p:cNvSpPr txBox="1"/>
          <p:nvPr>
            <p:ph type="title"/>
          </p:nvPr>
        </p:nvSpPr>
        <p:spPr>
          <a:xfrm>
            <a:off x="2900934" y="973836"/>
            <a:ext cx="5486400" cy="24414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SzPts val="4000"/>
              <a:buNone/>
            </a:pPr>
            <a:r>
              <a:rPr b="1" lang="en-IN" sz="3000">
                <a:solidFill>
                  <a:schemeClr val="dk1"/>
                </a:solidFill>
                <a:latin typeface="Calibri"/>
                <a:ea typeface="Calibri"/>
                <a:cs typeface="Calibri"/>
                <a:sym typeface="Calibri"/>
              </a:rPr>
              <a:t>Post enrolment - follow-up cycle in Ni-kshay</a:t>
            </a:r>
            <a:endParaRPr b="1" sz="30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pic>
        <p:nvPicPr>
          <p:cNvPr id="1038" name="Google Shape;1038;p37"/>
          <p:cNvPicPr preferRelativeResize="0"/>
          <p:nvPr/>
        </p:nvPicPr>
        <p:blipFill rotWithShape="1">
          <a:blip r:embed="rId3">
            <a:alphaModFix/>
          </a:blip>
          <a:srcRect b="0" l="0" r="0" t="0"/>
          <a:stretch/>
        </p:blipFill>
        <p:spPr>
          <a:xfrm>
            <a:off x="227966" y="781664"/>
            <a:ext cx="7267122" cy="3465872"/>
          </a:xfrm>
          <a:prstGeom prst="rect">
            <a:avLst/>
          </a:prstGeom>
          <a:noFill/>
          <a:ln>
            <a:noFill/>
          </a:ln>
        </p:spPr>
      </p:pic>
      <p:sp>
        <p:nvSpPr>
          <p:cNvPr id="1039" name="Google Shape;1039;p37"/>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40" name="Google Shape;1040;p37"/>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650" u="none" cap="none" strike="noStrike">
                <a:solidFill>
                  <a:srgbClr val="FFFFFF"/>
                </a:solidFill>
                <a:latin typeface="Calibri"/>
                <a:ea typeface="Calibri"/>
                <a:cs typeface="Calibri"/>
                <a:sym typeface="Calibri"/>
              </a:rPr>
              <a:t>Click on Notes &gt; Patient Management to initiate the treatment / follow up on enrolments made from Symptom Checker</a:t>
            </a:r>
            <a:endParaRPr b="0" i="0" sz="1650" u="none" cap="none" strike="noStrike">
              <a:solidFill>
                <a:srgbClr val="FFFFFF"/>
              </a:solidFill>
              <a:latin typeface="Calibri"/>
              <a:ea typeface="Calibri"/>
              <a:cs typeface="Calibri"/>
              <a:sym typeface="Calibri"/>
            </a:endParaRPr>
          </a:p>
        </p:txBody>
      </p:sp>
      <p:sp>
        <p:nvSpPr>
          <p:cNvPr id="1041" name="Google Shape;1041;p37"/>
          <p:cNvSpPr/>
          <p:nvPr/>
        </p:nvSpPr>
        <p:spPr>
          <a:xfrm flipH="1">
            <a:off x="204454" y="2536447"/>
            <a:ext cx="1665005" cy="1200298"/>
          </a:xfrm>
          <a:prstGeom prst="wedgeRectCallout">
            <a:avLst>
              <a:gd fmla="val 3568" name="adj1"/>
              <a:gd fmla="val -60849"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Follow up cycle starts in Ni-kshay with this step and all the enrolments  are shown in the system until they are closed in Ni-kshay after due follow up visits or with any other appropriate reasons  </a:t>
            </a:r>
            <a:endParaRPr b="0" i="0" sz="1050" u="none" cap="none" strike="noStrike">
              <a:solidFill>
                <a:srgbClr val="000000"/>
              </a:solidFill>
              <a:latin typeface="Corbel"/>
              <a:ea typeface="Corbel"/>
              <a:cs typeface="Corbel"/>
              <a:sym typeface="Corbel"/>
            </a:endParaRPr>
          </a:p>
        </p:txBody>
      </p:sp>
      <p:sp>
        <p:nvSpPr>
          <p:cNvPr id="1042" name="Google Shape;1042;p37"/>
          <p:cNvSpPr/>
          <p:nvPr/>
        </p:nvSpPr>
        <p:spPr>
          <a:xfrm flipH="1">
            <a:off x="215918" y="1656282"/>
            <a:ext cx="1739124" cy="715550"/>
          </a:xfrm>
          <a:prstGeom prst="wedgeRectCallout">
            <a:avLst>
              <a:gd fmla="val -81118" name="adj1"/>
              <a:gd fmla="val 174149"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Unless any tests / visit recorded in Ni-kshay, such patients are tagged as </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IN" sz="1050" u="none" cap="none" strike="noStrike">
                <a:solidFill>
                  <a:srgbClr val="000000"/>
                </a:solidFill>
                <a:latin typeface="Corbel"/>
                <a:ea typeface="Corbel"/>
                <a:cs typeface="Corbel"/>
                <a:sym typeface="Corbel"/>
              </a:rPr>
              <a:t>“No visit recorded”</a:t>
            </a:r>
            <a:endParaRPr b="1" i="0" sz="1050" u="none" cap="none" strike="noStrike">
              <a:solidFill>
                <a:srgbClr val="000000"/>
              </a:solidFill>
              <a:latin typeface="Corbel"/>
              <a:ea typeface="Corbel"/>
              <a:cs typeface="Corbel"/>
              <a:sym typeface="Corbel"/>
            </a:endParaRPr>
          </a:p>
        </p:txBody>
      </p:sp>
      <p:sp>
        <p:nvSpPr>
          <p:cNvPr id="1043" name="Google Shape;1043;p37"/>
          <p:cNvSpPr/>
          <p:nvPr/>
        </p:nvSpPr>
        <p:spPr>
          <a:xfrm flipH="1">
            <a:off x="6869671" y="570979"/>
            <a:ext cx="1903088" cy="1523464"/>
          </a:xfrm>
          <a:prstGeom prst="wedgeRectCallout">
            <a:avLst>
              <a:gd fmla="val 132836" name="adj1"/>
              <a:gd fmla="val 34587"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Once registered through the Symptom Checker , patients’  information are linked to Ni-kshay as Presumptive open cases and can be checked with-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orbel"/>
                <a:ea typeface="Corbel"/>
                <a:cs typeface="Corbel"/>
                <a:sym typeface="Corbel"/>
              </a:rPr>
              <a:t>“Patient Management &gt; Notes &gt;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orbel"/>
                <a:ea typeface="Corbel"/>
                <a:cs typeface="Corbel"/>
                <a:sym typeface="Corbel"/>
              </a:rPr>
              <a:t>Patient Notes &gt; Registration Through Screening Tool” </a:t>
            </a:r>
            <a:endParaRPr b="1" i="0" sz="1050" u="none" cap="none" strike="noStrike">
              <a:solidFill>
                <a:srgbClr val="000000"/>
              </a:solidFill>
              <a:latin typeface="Corbel"/>
              <a:ea typeface="Corbel"/>
              <a:cs typeface="Corbel"/>
              <a:sym typeface="Corbel"/>
            </a:endParaRPr>
          </a:p>
        </p:txBody>
      </p:sp>
      <p:sp>
        <p:nvSpPr>
          <p:cNvPr id="1044" name="Google Shape;1044;p37"/>
          <p:cNvSpPr/>
          <p:nvPr/>
        </p:nvSpPr>
        <p:spPr>
          <a:xfrm>
            <a:off x="2485100" y="3152997"/>
            <a:ext cx="811164" cy="283379"/>
          </a:xfrm>
          <a:prstGeom prst="ellipse">
            <a:avLst/>
          </a:prstGeom>
          <a:noFill/>
          <a:ln cap="flat" cmpd="sng" w="28575">
            <a:solidFill>
              <a:srgbClr val="FF00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pic>
        <p:nvPicPr>
          <p:cNvPr id="1045" name="Google Shape;1045;p37"/>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pic>
        <p:nvPicPr>
          <p:cNvPr id="1050" name="Google Shape;1050;p38"/>
          <p:cNvPicPr preferRelativeResize="0"/>
          <p:nvPr/>
        </p:nvPicPr>
        <p:blipFill rotWithShape="1">
          <a:blip r:embed="rId3">
            <a:alphaModFix/>
          </a:blip>
          <a:srcRect b="0" l="0" r="0" t="0"/>
          <a:stretch/>
        </p:blipFill>
        <p:spPr>
          <a:xfrm>
            <a:off x="321596" y="745703"/>
            <a:ext cx="7418439" cy="3789164"/>
          </a:xfrm>
          <a:prstGeom prst="rect">
            <a:avLst/>
          </a:prstGeom>
          <a:noFill/>
          <a:ln>
            <a:noFill/>
          </a:ln>
        </p:spPr>
      </p:pic>
      <p:sp>
        <p:nvSpPr>
          <p:cNvPr id="1051" name="Google Shape;1051;p38"/>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52" name="Google Shape;1052;p38"/>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650" u="none" cap="none" strike="noStrike">
                <a:solidFill>
                  <a:srgbClr val="FFFFFF"/>
                </a:solidFill>
                <a:latin typeface="Calibri"/>
                <a:ea typeface="Calibri"/>
                <a:cs typeface="Calibri"/>
                <a:sym typeface="Calibri"/>
              </a:rPr>
              <a:t>1</a:t>
            </a:r>
            <a:r>
              <a:rPr b="0" baseline="30000" i="0" lang="en-IN" sz="1650" u="none" cap="none" strike="noStrike">
                <a:solidFill>
                  <a:srgbClr val="FFFFFF"/>
                </a:solidFill>
                <a:latin typeface="Calibri"/>
                <a:ea typeface="Calibri"/>
                <a:cs typeface="Calibri"/>
                <a:sym typeface="Calibri"/>
              </a:rPr>
              <a:t>st</a:t>
            </a:r>
            <a:r>
              <a:rPr b="0" i="0" lang="en-IN" sz="1650" u="none" cap="none" strike="noStrike">
                <a:solidFill>
                  <a:srgbClr val="FFFFFF"/>
                </a:solidFill>
                <a:latin typeface="Calibri"/>
                <a:ea typeface="Calibri"/>
                <a:cs typeface="Calibri"/>
                <a:sym typeface="Calibri"/>
              </a:rPr>
              <a:t> stage Follow-up: Click on  &gt; Patient Notes &gt; Follow up done by STS, once the call is made  by the STS level</a:t>
            </a:r>
            <a:endParaRPr b="0" i="0" sz="1650" u="none" cap="none" strike="noStrike">
              <a:solidFill>
                <a:srgbClr val="FFFFFF"/>
              </a:solidFill>
              <a:latin typeface="Calibri"/>
              <a:ea typeface="Calibri"/>
              <a:cs typeface="Calibri"/>
              <a:sym typeface="Calibri"/>
            </a:endParaRPr>
          </a:p>
        </p:txBody>
      </p:sp>
      <p:sp>
        <p:nvSpPr>
          <p:cNvPr id="1053" name="Google Shape;1053;p38"/>
          <p:cNvSpPr/>
          <p:nvPr/>
        </p:nvSpPr>
        <p:spPr>
          <a:xfrm flipH="1">
            <a:off x="5826561" y="2230326"/>
            <a:ext cx="2209202" cy="2492960"/>
          </a:xfrm>
          <a:prstGeom prst="wedgeRectCallout">
            <a:avLst>
              <a:gd fmla="val 140710" name="adj1"/>
              <a:gd fmla="val 2134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1</a:t>
            </a:r>
            <a:r>
              <a:rPr b="0" baseline="30000" i="0" lang="en-IN" sz="1050" u="none" cap="none" strike="noStrike">
                <a:solidFill>
                  <a:srgbClr val="000000"/>
                </a:solidFill>
                <a:latin typeface="Calibri"/>
                <a:ea typeface="Calibri"/>
                <a:cs typeface="Calibri"/>
                <a:sym typeface="Calibri"/>
              </a:rPr>
              <a:t>st</a:t>
            </a:r>
            <a:r>
              <a:rPr b="0" i="0" lang="en-IN" sz="1050" u="none" cap="none" strike="noStrike">
                <a:solidFill>
                  <a:srgbClr val="000000"/>
                </a:solidFill>
                <a:latin typeface="Calibri"/>
                <a:ea typeface="Calibri"/>
                <a:cs typeface="Calibri"/>
                <a:sym typeface="Calibri"/>
              </a:rPr>
              <a:t> level follow up to be made by STS and system tag to be changed as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alibri"/>
                <a:ea typeface="Calibri"/>
                <a:cs typeface="Calibri"/>
                <a:sym typeface="Calibri"/>
              </a:rPr>
              <a:t>“Patient Management &gt; Notes &gt;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alibri"/>
                <a:ea typeface="Calibri"/>
                <a:cs typeface="Calibri"/>
                <a:sym typeface="Calibri"/>
              </a:rPr>
              <a:t>Patient Notes &gt; Follow up done by STS” and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STS would require to modify the patient tag/status based on the patient's response as: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1. If the patient says he would visit, STS to update the tag from ‘No visit Recorded’ to ‘Follow up done by STS’</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2. If the patient denies further treatment or needs no further intervention, the case can be closed after giving suitable reasons. </a:t>
            </a:r>
            <a:endParaRPr b="0" i="0" sz="1050" u="none" cap="none" strike="noStrike">
              <a:solidFill>
                <a:srgbClr val="000000"/>
              </a:solidFill>
              <a:latin typeface="Arial"/>
              <a:ea typeface="Arial"/>
              <a:cs typeface="Arial"/>
              <a:sym typeface="Arial"/>
            </a:endParaRPr>
          </a:p>
        </p:txBody>
      </p:sp>
      <p:sp>
        <p:nvSpPr>
          <p:cNvPr id="1054" name="Google Shape;1054;p38"/>
          <p:cNvSpPr/>
          <p:nvPr/>
        </p:nvSpPr>
        <p:spPr>
          <a:xfrm>
            <a:off x="2662084" y="3864081"/>
            <a:ext cx="1128252" cy="250720"/>
          </a:xfrm>
          <a:prstGeom prst="ellipse">
            <a:avLst/>
          </a:prstGeom>
          <a:noFill/>
          <a:ln cap="flat" cmpd="sng" w="28575">
            <a:solidFill>
              <a:srgbClr val="FF00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1055" name="Google Shape;1055;p38"/>
          <p:cNvSpPr/>
          <p:nvPr/>
        </p:nvSpPr>
        <p:spPr>
          <a:xfrm flipH="1">
            <a:off x="6441839" y="881241"/>
            <a:ext cx="2596392" cy="1038716"/>
          </a:xfrm>
          <a:prstGeom prst="wedgeRectCallout">
            <a:avLst>
              <a:gd fmla="val -5817" name="adj1"/>
              <a:gd fmla="val 76083"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Where patient’s visit is not observed in the system for </a:t>
            </a:r>
            <a:r>
              <a:rPr b="1" i="0" lang="en-IN" sz="1050" u="none" cap="none" strike="noStrike">
                <a:solidFill>
                  <a:srgbClr val="000000"/>
                </a:solidFill>
                <a:latin typeface="Corbel"/>
                <a:ea typeface="Corbel"/>
                <a:cs typeface="Corbel"/>
                <a:sym typeface="Corbel"/>
              </a:rPr>
              <a:t>3-13 days </a:t>
            </a:r>
            <a:r>
              <a:rPr b="0" i="0" lang="en-IN" sz="1050" u="none" cap="none" strike="noStrike">
                <a:solidFill>
                  <a:srgbClr val="000000"/>
                </a:solidFill>
                <a:latin typeface="Corbel"/>
                <a:ea typeface="Corbel"/>
                <a:cs typeface="Corbel"/>
                <a:sym typeface="Corbel"/>
              </a:rPr>
              <a:t>from the date of enrolment in the screening tool,  </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That list shall be notified to the STS level and 1</a:t>
            </a:r>
            <a:r>
              <a:rPr b="0" baseline="30000" i="0" lang="en-IN" sz="1050" u="none" cap="none" strike="noStrike">
                <a:solidFill>
                  <a:srgbClr val="000000"/>
                </a:solidFill>
                <a:latin typeface="Corbel"/>
                <a:ea typeface="Corbel"/>
                <a:cs typeface="Corbel"/>
                <a:sym typeface="Corbel"/>
              </a:rPr>
              <a:t>st</a:t>
            </a:r>
            <a:r>
              <a:rPr b="0" i="0" lang="en-IN" sz="1050" u="none" cap="none" strike="noStrike">
                <a:solidFill>
                  <a:srgbClr val="000000"/>
                </a:solidFill>
                <a:latin typeface="Corbel"/>
                <a:ea typeface="Corbel"/>
                <a:cs typeface="Corbel"/>
                <a:sym typeface="Corbel"/>
              </a:rPr>
              <a:t> level follow up is to be made and appropriate tags to be selected in Ni-kshay</a:t>
            </a:r>
            <a:endParaRPr b="0" i="0" sz="1050" u="none" cap="none" strike="noStrike">
              <a:solidFill>
                <a:srgbClr val="000000"/>
              </a:solidFill>
              <a:latin typeface="Corbel"/>
              <a:ea typeface="Corbel"/>
              <a:cs typeface="Corbel"/>
              <a:sym typeface="Corbel"/>
            </a:endParaRPr>
          </a:p>
        </p:txBody>
      </p:sp>
      <p:pic>
        <p:nvPicPr>
          <p:cNvPr id="1056" name="Google Shape;1056;p38"/>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pic>
        <p:nvPicPr>
          <p:cNvPr id="1061" name="Google Shape;1061;p39"/>
          <p:cNvPicPr preferRelativeResize="0"/>
          <p:nvPr/>
        </p:nvPicPr>
        <p:blipFill rotWithShape="1">
          <a:blip r:embed="rId3">
            <a:alphaModFix/>
          </a:blip>
          <a:srcRect b="0" l="0" r="0" t="0"/>
          <a:stretch/>
        </p:blipFill>
        <p:spPr>
          <a:xfrm>
            <a:off x="299030" y="869480"/>
            <a:ext cx="8306654" cy="3705186"/>
          </a:xfrm>
          <a:prstGeom prst="rect">
            <a:avLst/>
          </a:prstGeom>
          <a:noFill/>
          <a:ln>
            <a:noFill/>
          </a:ln>
        </p:spPr>
      </p:pic>
      <p:sp>
        <p:nvSpPr>
          <p:cNvPr id="1062" name="Google Shape;1062;p39"/>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63" name="Google Shape;1063;p39"/>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650" u="none" cap="none" strike="noStrike">
                <a:solidFill>
                  <a:srgbClr val="FFFFFF"/>
                </a:solidFill>
                <a:latin typeface="Calibri"/>
                <a:ea typeface="Calibri"/>
                <a:cs typeface="Calibri"/>
                <a:sym typeface="Calibri"/>
              </a:rPr>
              <a:t>2</a:t>
            </a:r>
            <a:r>
              <a:rPr b="0" baseline="30000" i="0" lang="en-IN" sz="1650" u="none" cap="none" strike="noStrike">
                <a:solidFill>
                  <a:srgbClr val="FFFFFF"/>
                </a:solidFill>
                <a:latin typeface="Calibri"/>
                <a:ea typeface="Calibri"/>
                <a:cs typeface="Calibri"/>
                <a:sym typeface="Calibri"/>
              </a:rPr>
              <a:t>nd</a:t>
            </a:r>
            <a:r>
              <a:rPr b="0" i="0" lang="en-IN" sz="1650" u="none" cap="none" strike="noStrike">
                <a:solidFill>
                  <a:srgbClr val="FFFFFF"/>
                </a:solidFill>
                <a:latin typeface="Calibri"/>
                <a:ea typeface="Calibri"/>
                <a:cs typeface="Calibri"/>
                <a:sym typeface="Calibri"/>
              </a:rPr>
              <a:t> stage Follow-up: Click on  &gt; Patient Notes &gt; Follow up done by DTO, once the call is made  by the DTO level</a:t>
            </a:r>
            <a:endParaRPr b="0" i="0" sz="1650" u="none" cap="none" strike="noStrike">
              <a:solidFill>
                <a:srgbClr val="FFFFFF"/>
              </a:solidFill>
              <a:latin typeface="Calibri"/>
              <a:ea typeface="Calibri"/>
              <a:cs typeface="Calibri"/>
              <a:sym typeface="Calibri"/>
            </a:endParaRPr>
          </a:p>
        </p:txBody>
      </p:sp>
      <p:sp>
        <p:nvSpPr>
          <p:cNvPr id="1064" name="Google Shape;1064;p39"/>
          <p:cNvSpPr/>
          <p:nvPr/>
        </p:nvSpPr>
        <p:spPr>
          <a:xfrm flipH="1">
            <a:off x="5775469" y="2081676"/>
            <a:ext cx="2438694" cy="2492960"/>
          </a:xfrm>
          <a:prstGeom prst="wedgeRectCallout">
            <a:avLst>
              <a:gd fmla="val 118652" name="adj1"/>
              <a:gd fmla="val 3695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2</a:t>
            </a:r>
            <a:r>
              <a:rPr b="0" baseline="30000" i="0" lang="en-IN" sz="1050" u="none" cap="none" strike="noStrike">
                <a:solidFill>
                  <a:srgbClr val="000000"/>
                </a:solidFill>
                <a:latin typeface="Calibri"/>
                <a:ea typeface="Calibri"/>
                <a:cs typeface="Calibri"/>
                <a:sym typeface="Calibri"/>
              </a:rPr>
              <a:t>nd</a:t>
            </a:r>
            <a:r>
              <a:rPr b="0" i="0" lang="en-IN" sz="1050" u="none" cap="none" strike="noStrike">
                <a:solidFill>
                  <a:srgbClr val="000000"/>
                </a:solidFill>
                <a:latin typeface="Calibri"/>
                <a:ea typeface="Calibri"/>
                <a:cs typeface="Calibri"/>
                <a:sym typeface="Calibri"/>
              </a:rPr>
              <a:t>  level follow up to be made by DTO and system tag to be changed as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alibri"/>
                <a:ea typeface="Calibri"/>
                <a:cs typeface="Calibri"/>
                <a:sym typeface="Calibri"/>
              </a:rPr>
              <a:t>“Patient Management &gt; Notes &gt;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alibri"/>
                <a:ea typeface="Calibri"/>
                <a:cs typeface="Calibri"/>
                <a:sym typeface="Calibri"/>
              </a:rPr>
              <a:t>Patient Notes &gt; Follow up done by DTO” and </a:t>
            </a:r>
            <a:r>
              <a:rPr b="0" i="0" lang="en-IN" sz="1050" u="none" cap="none" strike="noStrike">
                <a:solidFill>
                  <a:srgbClr val="000000"/>
                </a:solidFill>
                <a:latin typeface="Calibri"/>
                <a:ea typeface="Calibri"/>
                <a:cs typeface="Calibri"/>
                <a:sym typeface="Calibri"/>
              </a:rPr>
              <a:t>DTO would require to modify the patient tag/status based on the patient's response as: </a:t>
            </a:r>
            <a:endParaRPr b="0" i="0" sz="105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IN" sz="1050" u="none" cap="none" strike="noStrike">
                <a:solidFill>
                  <a:srgbClr val="000000"/>
                </a:solidFill>
                <a:latin typeface="Calibri"/>
                <a:ea typeface="Calibri"/>
                <a:cs typeface="Calibri"/>
                <a:sym typeface="Calibri"/>
              </a:rPr>
              <a:t>If the patient says he would visit, DTO to update the tag from ‘No visit Recorded’ or ‘Follow up done by STS’ to ‘Follow up done by DTO’</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IN" sz="1050" u="none" cap="none" strike="noStrike">
                <a:solidFill>
                  <a:srgbClr val="000000"/>
                </a:solidFill>
                <a:latin typeface="Calibri"/>
                <a:ea typeface="Calibri"/>
                <a:cs typeface="Calibri"/>
                <a:sym typeface="Calibri"/>
              </a:rPr>
              <a:t>If the patient denies further treatment or needs no further intervention, the case can be closed after giving suitable reasons. </a:t>
            </a:r>
            <a:endParaRPr b="0" i="0" sz="1050" u="none" cap="none" strike="noStrike">
              <a:solidFill>
                <a:srgbClr val="000000"/>
              </a:solidFill>
              <a:latin typeface="Arial"/>
              <a:ea typeface="Arial"/>
              <a:cs typeface="Arial"/>
              <a:sym typeface="Arial"/>
            </a:endParaRPr>
          </a:p>
        </p:txBody>
      </p:sp>
      <p:sp>
        <p:nvSpPr>
          <p:cNvPr id="1065" name="Google Shape;1065;p39"/>
          <p:cNvSpPr/>
          <p:nvPr/>
        </p:nvSpPr>
        <p:spPr>
          <a:xfrm>
            <a:off x="2986547" y="4055807"/>
            <a:ext cx="1165124" cy="271532"/>
          </a:xfrm>
          <a:prstGeom prst="ellipse">
            <a:avLst/>
          </a:prstGeom>
          <a:noFill/>
          <a:ln cap="flat" cmpd="sng" w="28575">
            <a:solidFill>
              <a:srgbClr val="FF00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66" name="Google Shape;1066;p39"/>
          <p:cNvSpPr/>
          <p:nvPr/>
        </p:nvSpPr>
        <p:spPr>
          <a:xfrm flipH="1">
            <a:off x="6538360" y="775402"/>
            <a:ext cx="2438694" cy="1200298"/>
          </a:xfrm>
          <a:prstGeom prst="wedgeRectCallout">
            <a:avLst>
              <a:gd fmla="val -18431" name="adj1"/>
              <a:gd fmla="val 57011"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Cases enrolled from 14-20 days in the screening tool or where no action observed after follow up is made by the STS level, shall be notified to the DTO level, on which 2</a:t>
            </a:r>
            <a:r>
              <a:rPr b="0" baseline="30000" i="0" lang="en-IN" sz="1050" u="none" cap="none" strike="noStrike">
                <a:solidFill>
                  <a:srgbClr val="000000"/>
                </a:solidFill>
                <a:latin typeface="Corbel"/>
                <a:ea typeface="Corbel"/>
                <a:cs typeface="Corbel"/>
                <a:sym typeface="Corbel"/>
              </a:rPr>
              <a:t>nd</a:t>
            </a:r>
            <a:r>
              <a:rPr b="0" i="0" lang="en-IN" sz="1050" u="none" cap="none" strike="noStrike">
                <a:solidFill>
                  <a:srgbClr val="000000"/>
                </a:solidFill>
                <a:latin typeface="Corbel"/>
                <a:ea typeface="Corbel"/>
                <a:cs typeface="Corbel"/>
                <a:sym typeface="Corbel"/>
              </a:rPr>
              <a:t> level follow up is to be made and appropriate tags to be selected in Ni-kshay</a:t>
            </a:r>
            <a:endParaRPr b="0" i="0" sz="1050" u="none" cap="none" strike="noStrike">
              <a:solidFill>
                <a:srgbClr val="000000"/>
              </a:solidFill>
              <a:latin typeface="Corbel"/>
              <a:ea typeface="Corbel"/>
              <a:cs typeface="Corbel"/>
              <a:sym typeface="Corbel"/>
            </a:endParaRPr>
          </a:p>
        </p:txBody>
      </p:sp>
      <p:pic>
        <p:nvPicPr>
          <p:cNvPr id="1067" name="Google Shape;1067;p39"/>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4"/>
          <p:cNvSpPr txBox="1"/>
          <p:nvPr>
            <p:ph idx="1" type="body"/>
          </p:nvPr>
        </p:nvSpPr>
        <p:spPr>
          <a:xfrm>
            <a:off x="365125" y="644850"/>
            <a:ext cx="8519700" cy="4033500"/>
          </a:xfrm>
          <a:prstGeom prst="rect">
            <a:avLst/>
          </a:prstGeom>
          <a:noFill/>
          <a:ln>
            <a:noFill/>
          </a:ln>
        </p:spPr>
        <p:txBody>
          <a:bodyPr anchorCtr="0" anchor="t" bIns="34275" lIns="68575" spcFirstLastPara="1" rIns="68575" wrap="square" tIns="34275">
            <a:noAutofit/>
          </a:bodyPr>
          <a:lstStyle/>
          <a:p>
            <a:pPr indent="0" lvl="0" marL="0" rtl="0" algn="just">
              <a:lnSpc>
                <a:spcPct val="200000"/>
              </a:lnSpc>
              <a:spcBef>
                <a:spcPts val="0"/>
              </a:spcBef>
              <a:spcAft>
                <a:spcPts val="0"/>
              </a:spcAft>
              <a:buSzPts val="1400"/>
              <a:buNone/>
            </a:pPr>
            <a:r>
              <a:rPr lang="en-IN" sz="1600">
                <a:solidFill>
                  <a:schemeClr val="dk1"/>
                </a:solidFill>
              </a:rPr>
              <a:t>This App is available only for Android devices. Below are the steps to download the application</a:t>
            </a:r>
            <a:endParaRPr sz="1600">
              <a:solidFill>
                <a:schemeClr val="dk1"/>
              </a:solidFill>
            </a:endParaRPr>
          </a:p>
          <a:p>
            <a:pPr indent="-254000" lvl="0" marL="342900" rtl="0" algn="just">
              <a:lnSpc>
                <a:spcPct val="200000"/>
              </a:lnSpc>
              <a:spcBef>
                <a:spcPts val="0"/>
              </a:spcBef>
              <a:spcAft>
                <a:spcPts val="0"/>
              </a:spcAft>
              <a:buSzPts val="1400"/>
              <a:buChar char="●"/>
            </a:pPr>
            <a:r>
              <a:rPr lang="en-IN" sz="1600">
                <a:solidFill>
                  <a:schemeClr val="dk1"/>
                </a:solidFill>
              </a:rPr>
              <a:t>Open Google Play Store on your android Device</a:t>
            </a:r>
            <a:endParaRPr sz="1600">
              <a:solidFill>
                <a:schemeClr val="dk1"/>
              </a:solidFill>
            </a:endParaRPr>
          </a:p>
          <a:p>
            <a:pPr indent="-254000" lvl="0" marL="342900" rtl="0" algn="just">
              <a:lnSpc>
                <a:spcPct val="200000"/>
              </a:lnSpc>
              <a:spcBef>
                <a:spcPts val="0"/>
              </a:spcBef>
              <a:spcAft>
                <a:spcPts val="0"/>
              </a:spcAft>
              <a:buSzPts val="1400"/>
              <a:buChar char="●"/>
            </a:pPr>
            <a:r>
              <a:rPr lang="en-IN" sz="1600">
                <a:solidFill>
                  <a:schemeClr val="dk1"/>
                </a:solidFill>
              </a:rPr>
              <a:t>Make sure you have internet connectivity.</a:t>
            </a:r>
            <a:endParaRPr sz="1600">
              <a:solidFill>
                <a:schemeClr val="dk1"/>
              </a:solidFill>
            </a:endParaRPr>
          </a:p>
          <a:p>
            <a:pPr indent="-254000" lvl="0" marL="342900" rtl="0" algn="just">
              <a:lnSpc>
                <a:spcPct val="200000"/>
              </a:lnSpc>
              <a:spcBef>
                <a:spcPts val="0"/>
              </a:spcBef>
              <a:spcAft>
                <a:spcPts val="0"/>
              </a:spcAft>
              <a:buSzPts val="1400"/>
              <a:buChar char="●"/>
            </a:pPr>
            <a:r>
              <a:rPr lang="en-IN" sz="1600">
                <a:solidFill>
                  <a:schemeClr val="dk1"/>
                </a:solidFill>
              </a:rPr>
              <a:t>Search for “TB Aarogya Sathi” on Google Play Store or Scan QR Code</a:t>
            </a:r>
            <a:endParaRPr sz="1600">
              <a:solidFill>
                <a:schemeClr val="dk1"/>
              </a:solidFill>
            </a:endParaRPr>
          </a:p>
          <a:p>
            <a:pPr indent="-254000" lvl="0" marL="342900" rtl="0" algn="just">
              <a:lnSpc>
                <a:spcPct val="200000"/>
              </a:lnSpc>
              <a:spcBef>
                <a:spcPts val="0"/>
              </a:spcBef>
              <a:spcAft>
                <a:spcPts val="0"/>
              </a:spcAft>
              <a:buSzPts val="1400"/>
              <a:buChar char="●"/>
            </a:pPr>
            <a:r>
              <a:rPr lang="en-IN" sz="1600">
                <a:solidFill>
                  <a:schemeClr val="dk1"/>
                </a:solidFill>
              </a:rPr>
              <a:t>Download the App and Install the App on your device.</a:t>
            </a:r>
            <a:endParaRPr sz="1600">
              <a:solidFill>
                <a:schemeClr val="dk1"/>
              </a:solidFill>
            </a:endParaRPr>
          </a:p>
        </p:txBody>
      </p:sp>
      <p:sp>
        <p:nvSpPr>
          <p:cNvPr id="658" name="Google Shape;658;p4"/>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Download the “TB Aarogya Sathi” App</a:t>
            </a:r>
            <a:endParaRPr b="0" i="0" sz="2700" u="none" cap="none" strike="noStrike">
              <a:solidFill>
                <a:srgbClr val="FFFFFF"/>
              </a:solidFill>
              <a:latin typeface="Corbel"/>
              <a:ea typeface="Corbel"/>
              <a:cs typeface="Corbel"/>
              <a:sym typeface="Corbel"/>
            </a:endParaRPr>
          </a:p>
        </p:txBody>
      </p:sp>
      <p:pic>
        <p:nvPicPr>
          <p:cNvPr id="659" name="Google Shape;659;p4"/>
          <p:cNvPicPr preferRelativeResize="0"/>
          <p:nvPr/>
        </p:nvPicPr>
        <p:blipFill rotWithShape="1">
          <a:blip r:embed="rId3">
            <a:alphaModFix/>
          </a:blip>
          <a:srcRect b="0" l="0" r="0" t="0"/>
          <a:stretch/>
        </p:blipFill>
        <p:spPr>
          <a:xfrm>
            <a:off x="5847182" y="3748137"/>
            <a:ext cx="1381776" cy="408070"/>
          </a:xfrm>
          <a:prstGeom prst="rect">
            <a:avLst/>
          </a:prstGeom>
          <a:noFill/>
          <a:ln>
            <a:noFill/>
          </a:ln>
        </p:spPr>
      </p:pic>
      <p:pic>
        <p:nvPicPr>
          <p:cNvPr id="660" name="Google Shape;660;p4"/>
          <p:cNvPicPr preferRelativeResize="0"/>
          <p:nvPr/>
        </p:nvPicPr>
        <p:blipFill rotWithShape="1">
          <a:blip r:embed="rId4">
            <a:alphaModFix/>
          </a:blip>
          <a:srcRect b="0" l="0" r="0" t="0"/>
          <a:stretch/>
        </p:blipFill>
        <p:spPr>
          <a:xfrm>
            <a:off x="3881100" y="3465320"/>
            <a:ext cx="1381775" cy="1381775"/>
          </a:xfrm>
          <a:prstGeom prst="rect">
            <a:avLst/>
          </a:prstGeom>
          <a:noFill/>
          <a:ln>
            <a:noFill/>
          </a:ln>
        </p:spPr>
      </p:pic>
      <p:sp>
        <p:nvSpPr>
          <p:cNvPr id="661" name="Google Shape;661;p4"/>
          <p:cNvSpPr txBox="1"/>
          <p:nvPr/>
        </p:nvSpPr>
        <p:spPr>
          <a:xfrm>
            <a:off x="3836687" y="3065120"/>
            <a:ext cx="1470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SCAN QR CODE</a:t>
            </a:r>
            <a:endParaRPr b="1" i="0" sz="1400" u="none" cap="none" strike="noStrike">
              <a:solidFill>
                <a:srgbClr val="000000"/>
              </a:solidFill>
              <a:latin typeface="Corbel"/>
              <a:ea typeface="Corbel"/>
              <a:cs typeface="Corbel"/>
              <a:sym typeface="Corbel"/>
            </a:endParaRPr>
          </a:p>
        </p:txBody>
      </p:sp>
      <p:pic>
        <p:nvPicPr>
          <p:cNvPr id="662" name="Google Shape;662;p4"/>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pic>
        <p:nvPicPr>
          <p:cNvPr id="1072" name="Google Shape;1072;p40"/>
          <p:cNvPicPr preferRelativeResize="0"/>
          <p:nvPr/>
        </p:nvPicPr>
        <p:blipFill rotWithShape="1">
          <a:blip r:embed="rId3">
            <a:alphaModFix/>
          </a:blip>
          <a:srcRect b="0" l="0" r="0" t="0"/>
          <a:stretch/>
        </p:blipFill>
        <p:spPr>
          <a:xfrm>
            <a:off x="263468" y="828751"/>
            <a:ext cx="8364339" cy="3733345"/>
          </a:xfrm>
          <a:prstGeom prst="rect">
            <a:avLst/>
          </a:prstGeom>
          <a:noFill/>
          <a:ln>
            <a:noFill/>
          </a:ln>
        </p:spPr>
      </p:pic>
      <p:sp>
        <p:nvSpPr>
          <p:cNvPr id="1073" name="Google Shape;1073;p40"/>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74" name="Google Shape;1074;p40"/>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650" u="none" cap="none" strike="noStrike">
                <a:solidFill>
                  <a:srgbClr val="FFFFFF"/>
                </a:solidFill>
                <a:latin typeface="Calibri"/>
                <a:ea typeface="Calibri"/>
                <a:cs typeface="Calibri"/>
                <a:sym typeface="Calibri"/>
              </a:rPr>
              <a:t>3</a:t>
            </a:r>
            <a:r>
              <a:rPr b="0" baseline="30000" i="0" lang="en-IN" sz="1650" u="none" cap="none" strike="noStrike">
                <a:solidFill>
                  <a:srgbClr val="FFFFFF"/>
                </a:solidFill>
                <a:latin typeface="Calibri"/>
                <a:ea typeface="Calibri"/>
                <a:cs typeface="Calibri"/>
                <a:sym typeface="Calibri"/>
              </a:rPr>
              <a:t>rd</a:t>
            </a:r>
            <a:r>
              <a:rPr b="0" i="0" lang="en-IN" sz="1650" u="none" cap="none" strike="noStrike">
                <a:solidFill>
                  <a:srgbClr val="FFFFFF"/>
                </a:solidFill>
                <a:latin typeface="Calibri"/>
                <a:ea typeface="Calibri"/>
                <a:cs typeface="Calibri"/>
                <a:sym typeface="Calibri"/>
              </a:rPr>
              <a:t> stage Follow-up: Click on  &gt; Patient Notes &gt; Follow up done by Call Centre, once the call is made  by the Call Centre level</a:t>
            </a:r>
            <a:endParaRPr b="0" i="0" sz="1650" u="none" cap="none" strike="noStrike">
              <a:solidFill>
                <a:srgbClr val="FFFFFF"/>
              </a:solidFill>
              <a:latin typeface="Calibri"/>
              <a:ea typeface="Calibri"/>
              <a:cs typeface="Calibri"/>
              <a:sym typeface="Calibri"/>
            </a:endParaRPr>
          </a:p>
        </p:txBody>
      </p:sp>
      <p:sp>
        <p:nvSpPr>
          <p:cNvPr id="1075" name="Google Shape;1075;p40"/>
          <p:cNvSpPr/>
          <p:nvPr/>
        </p:nvSpPr>
        <p:spPr>
          <a:xfrm flipH="1">
            <a:off x="6238759" y="2145962"/>
            <a:ext cx="2681246" cy="2654543"/>
          </a:xfrm>
          <a:prstGeom prst="wedgeRectCallout">
            <a:avLst>
              <a:gd fmla="val 57482" name="adj1"/>
              <a:gd fmla="val 36845"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3</a:t>
            </a:r>
            <a:r>
              <a:rPr b="0" baseline="30000" i="0" lang="en-IN" sz="1050" u="none" cap="none" strike="noStrike">
                <a:solidFill>
                  <a:srgbClr val="000000"/>
                </a:solidFill>
                <a:latin typeface="Calibri"/>
                <a:ea typeface="Calibri"/>
                <a:cs typeface="Calibri"/>
                <a:sym typeface="Calibri"/>
              </a:rPr>
              <a:t>rd</a:t>
            </a:r>
            <a:r>
              <a:rPr b="0" i="0" lang="en-IN" sz="1050" u="none" cap="none" strike="noStrike">
                <a:solidFill>
                  <a:srgbClr val="000000"/>
                </a:solidFill>
                <a:latin typeface="Calibri"/>
                <a:ea typeface="Calibri"/>
                <a:cs typeface="Calibri"/>
                <a:sym typeface="Calibri"/>
              </a:rPr>
              <a:t>  level follow up is directed to the Call Centre level and system tag to be changed as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alibri"/>
                <a:ea typeface="Calibri"/>
                <a:cs typeface="Calibri"/>
                <a:sym typeface="Calibri"/>
              </a:rPr>
              <a:t>“Patient Management &gt; Notes &gt;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050" u="none" cap="none" strike="noStrike">
                <a:solidFill>
                  <a:srgbClr val="000000"/>
                </a:solidFill>
                <a:latin typeface="Calibri"/>
                <a:ea typeface="Calibri"/>
                <a:cs typeface="Calibri"/>
                <a:sym typeface="Calibri"/>
              </a:rPr>
              <a:t>Patient Notes &gt; Follow up done by Call Centre” and </a:t>
            </a:r>
            <a:r>
              <a:rPr b="0" i="0" lang="en-IN" sz="1050" u="none" cap="none" strike="noStrike">
                <a:solidFill>
                  <a:srgbClr val="000000"/>
                </a:solidFill>
                <a:latin typeface="Calibri"/>
                <a:ea typeface="Calibri"/>
                <a:cs typeface="Calibri"/>
                <a:sym typeface="Calibri"/>
              </a:rPr>
              <a:t>the call centre agent requires to follow up and modify the patient tag/status based on the patient response as:</a:t>
            </a:r>
            <a:endParaRPr b="0" i="0" sz="105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IN" sz="1050" u="none" cap="none" strike="noStrike">
                <a:solidFill>
                  <a:srgbClr val="000000"/>
                </a:solidFill>
                <a:latin typeface="Calibri"/>
                <a:ea typeface="Calibri"/>
                <a:cs typeface="Calibri"/>
                <a:sym typeface="Calibri"/>
              </a:rPr>
              <a:t>If the patient says he would visit, call centre to update the tag from ‘No visit Recorded’ or ‘Follow up done by STS’ or ‘Follow up done by DTO’ to ‘Follow up done by call centre’</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IN" sz="1050" u="none" cap="none" strike="noStrike">
                <a:solidFill>
                  <a:srgbClr val="000000"/>
                </a:solidFill>
                <a:latin typeface="Calibri"/>
                <a:ea typeface="Calibri"/>
                <a:cs typeface="Calibri"/>
                <a:sym typeface="Calibri"/>
              </a:rPr>
              <a:t>If the patient denies further treatment or needs no further intervention, the case can be closed after giving suitable reasons. </a:t>
            </a:r>
            <a:endParaRPr b="0" i="0" sz="1050" u="none" cap="none" strike="noStrike">
              <a:solidFill>
                <a:srgbClr val="000000"/>
              </a:solidFill>
              <a:latin typeface="Arial"/>
              <a:ea typeface="Arial"/>
              <a:cs typeface="Arial"/>
              <a:sym typeface="Arial"/>
            </a:endParaRPr>
          </a:p>
        </p:txBody>
      </p:sp>
      <p:sp>
        <p:nvSpPr>
          <p:cNvPr id="1076" name="Google Shape;1076;p40"/>
          <p:cNvSpPr/>
          <p:nvPr/>
        </p:nvSpPr>
        <p:spPr>
          <a:xfrm>
            <a:off x="2941511" y="4314750"/>
            <a:ext cx="1490380" cy="239082"/>
          </a:xfrm>
          <a:prstGeom prst="ellipse">
            <a:avLst/>
          </a:prstGeom>
          <a:noFill/>
          <a:ln cap="flat" cmpd="sng" w="28575">
            <a:solidFill>
              <a:srgbClr val="FF00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77" name="Google Shape;1077;p40"/>
          <p:cNvSpPr/>
          <p:nvPr/>
        </p:nvSpPr>
        <p:spPr>
          <a:xfrm flipH="1">
            <a:off x="6441839" y="581404"/>
            <a:ext cx="2438694" cy="1200298"/>
          </a:xfrm>
          <a:prstGeom prst="wedgeRectCallout">
            <a:avLst>
              <a:gd fmla="val -21444" name="adj1"/>
              <a:gd fmla="val 78775"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Cases enrolled from 14-20 days in the screening tool or where no action observed after follow up is made by the DTO and STS level, shall be notified to the Call Centre level, on which 3</a:t>
            </a:r>
            <a:r>
              <a:rPr b="0" baseline="30000" i="0" lang="en-IN" sz="1050" u="none" cap="none" strike="noStrike">
                <a:solidFill>
                  <a:srgbClr val="000000"/>
                </a:solidFill>
                <a:latin typeface="Corbel"/>
                <a:ea typeface="Corbel"/>
                <a:cs typeface="Corbel"/>
                <a:sym typeface="Corbel"/>
              </a:rPr>
              <a:t>rd</a:t>
            </a:r>
            <a:r>
              <a:rPr b="0" i="0" lang="en-IN" sz="1050" u="none" cap="none" strike="noStrike">
                <a:solidFill>
                  <a:srgbClr val="000000"/>
                </a:solidFill>
                <a:latin typeface="Corbel"/>
                <a:ea typeface="Corbel"/>
                <a:cs typeface="Corbel"/>
                <a:sym typeface="Corbel"/>
              </a:rPr>
              <a:t> level follow up is to be made and appropriate tags to be selected in Ni-kshay</a:t>
            </a:r>
            <a:endParaRPr b="0" i="0" sz="1050" u="none" cap="none" strike="noStrike">
              <a:solidFill>
                <a:srgbClr val="000000"/>
              </a:solidFill>
              <a:latin typeface="Corbel"/>
              <a:ea typeface="Corbel"/>
              <a:cs typeface="Corbel"/>
              <a:sym typeface="Corbel"/>
            </a:endParaRPr>
          </a:p>
        </p:txBody>
      </p:sp>
      <p:pic>
        <p:nvPicPr>
          <p:cNvPr id="1078" name="Google Shape;1078;p40"/>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pic>
        <p:nvPicPr>
          <p:cNvPr id="1083" name="Google Shape;1083;p41"/>
          <p:cNvPicPr preferRelativeResize="0"/>
          <p:nvPr/>
        </p:nvPicPr>
        <p:blipFill rotWithShape="1">
          <a:blip r:embed="rId3">
            <a:alphaModFix/>
          </a:blip>
          <a:srcRect b="0" l="0" r="0" t="9016"/>
          <a:stretch/>
        </p:blipFill>
        <p:spPr>
          <a:xfrm>
            <a:off x="309725" y="668700"/>
            <a:ext cx="6939099" cy="4188499"/>
          </a:xfrm>
          <a:prstGeom prst="rect">
            <a:avLst/>
          </a:prstGeom>
          <a:noFill/>
          <a:ln>
            <a:noFill/>
          </a:ln>
        </p:spPr>
      </p:pic>
      <p:sp>
        <p:nvSpPr>
          <p:cNvPr id="1084" name="Google Shape;1084;p41"/>
          <p:cNvSpPr/>
          <p:nvPr/>
        </p:nvSpPr>
        <p:spPr>
          <a:xfrm>
            <a:off x="8215953" y="668691"/>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85" name="Google Shape;1085;p41"/>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650" u="none" cap="none" strike="noStrike">
                <a:solidFill>
                  <a:srgbClr val="FFFFFF"/>
                </a:solidFill>
                <a:latin typeface="Calibri"/>
                <a:ea typeface="Calibri"/>
                <a:cs typeface="Calibri"/>
                <a:sym typeface="Calibri"/>
              </a:rPr>
              <a:t>Click on Patients registered through screening tool – to check patients’ record who never visited for tests/ treatments even after follow up stages</a:t>
            </a:r>
            <a:endParaRPr b="0" i="0" sz="1650" u="none" cap="none" strike="noStrike">
              <a:solidFill>
                <a:srgbClr val="FFFFFF"/>
              </a:solidFill>
              <a:latin typeface="Calibri"/>
              <a:ea typeface="Calibri"/>
              <a:cs typeface="Calibri"/>
              <a:sym typeface="Calibri"/>
            </a:endParaRPr>
          </a:p>
        </p:txBody>
      </p:sp>
      <p:sp>
        <p:nvSpPr>
          <p:cNvPr id="1086" name="Google Shape;1086;p41"/>
          <p:cNvSpPr/>
          <p:nvPr/>
        </p:nvSpPr>
        <p:spPr>
          <a:xfrm flipH="1">
            <a:off x="7188947" y="3237338"/>
            <a:ext cx="1711110" cy="1685046"/>
          </a:xfrm>
          <a:prstGeom prst="wedgeRectCallout">
            <a:avLst>
              <a:gd fmla="val 64775" name="adj1"/>
              <a:gd fmla="val 33205"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Click on “Patients registered through Screening tool” - to get the details of the patients who got registered through the screening tool but have never visited for any tests/ treatments, even after 3 stage follow- up by STS, DTO and Call Centre agents</a:t>
            </a:r>
            <a:endParaRPr b="0" i="0" sz="1050" u="none" cap="none" strike="noStrike">
              <a:solidFill>
                <a:srgbClr val="000000"/>
              </a:solidFill>
              <a:latin typeface="Calibri"/>
              <a:ea typeface="Calibri"/>
              <a:cs typeface="Calibri"/>
              <a:sym typeface="Calibri"/>
            </a:endParaRPr>
          </a:p>
        </p:txBody>
      </p:sp>
      <p:pic>
        <p:nvPicPr>
          <p:cNvPr id="1087" name="Google Shape;1087;p41"/>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pic>
        <p:nvPicPr>
          <p:cNvPr id="1092" name="Google Shape;1092;p42"/>
          <p:cNvPicPr preferRelativeResize="0"/>
          <p:nvPr/>
        </p:nvPicPr>
        <p:blipFill rotWithShape="1">
          <a:blip r:embed="rId3">
            <a:alphaModFix/>
          </a:blip>
          <a:srcRect b="0" l="0" r="0" t="0"/>
          <a:stretch/>
        </p:blipFill>
        <p:spPr>
          <a:xfrm>
            <a:off x="1005732" y="756581"/>
            <a:ext cx="8032499" cy="2998800"/>
          </a:xfrm>
          <a:prstGeom prst="rect">
            <a:avLst/>
          </a:prstGeom>
          <a:noFill/>
          <a:ln>
            <a:noFill/>
          </a:ln>
        </p:spPr>
      </p:pic>
      <p:sp>
        <p:nvSpPr>
          <p:cNvPr id="1093" name="Google Shape;1093;p42"/>
          <p:cNvSpPr/>
          <p:nvPr/>
        </p:nvSpPr>
        <p:spPr>
          <a:xfrm>
            <a:off x="8215952" y="668690"/>
            <a:ext cx="822375"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094" name="Google Shape;1094;p42"/>
          <p:cNvSpPr txBox="1"/>
          <p:nvPr/>
        </p:nvSpPr>
        <p:spPr>
          <a:xfrm>
            <a:off x="1955042" y="0"/>
            <a:ext cx="7083225" cy="523125"/>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1650" u="none" cap="none" strike="noStrike">
                <a:solidFill>
                  <a:srgbClr val="FFFFFF"/>
                </a:solidFill>
                <a:latin typeface="Calibri"/>
                <a:ea typeface="Calibri"/>
                <a:cs typeface="Calibri"/>
                <a:sym typeface="Calibri"/>
              </a:rPr>
              <a:t>Click on Outcomes &gt; Reason for closing Case, where applicable</a:t>
            </a:r>
            <a:endParaRPr b="0" i="0" sz="1650" u="none" cap="none" strike="noStrike">
              <a:solidFill>
                <a:srgbClr val="FFFFFF"/>
              </a:solidFill>
              <a:latin typeface="Calibri"/>
              <a:ea typeface="Calibri"/>
              <a:cs typeface="Calibri"/>
              <a:sym typeface="Calibri"/>
            </a:endParaRPr>
          </a:p>
        </p:txBody>
      </p:sp>
      <p:sp>
        <p:nvSpPr>
          <p:cNvPr id="1095" name="Google Shape;1095;p42"/>
          <p:cNvSpPr/>
          <p:nvPr/>
        </p:nvSpPr>
        <p:spPr>
          <a:xfrm flipH="1">
            <a:off x="293164" y="3077459"/>
            <a:ext cx="1665000" cy="807975"/>
          </a:xfrm>
          <a:prstGeom prst="wedgeRectCallout">
            <a:avLst>
              <a:gd fmla="val -59682" name="adj1"/>
              <a:gd fmla="val -102618"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None/>
            </a:pPr>
            <a:r>
              <a:rPr b="0" i="0" lang="en-IN" sz="1050" u="none" cap="none" strike="noStrike">
                <a:solidFill>
                  <a:srgbClr val="000000"/>
                </a:solidFill>
                <a:latin typeface="Corbel"/>
                <a:ea typeface="Corbel"/>
                <a:cs typeface="Corbel"/>
                <a:sym typeface="Corbel"/>
              </a:rPr>
              <a:t>Follow up cycle closes with this step in Ni-kshay</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5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None/>
            </a:pPr>
            <a:r>
              <a:rPr b="0" i="1" lang="en-IN" sz="825" u="none" cap="none" strike="noStrike">
                <a:solidFill>
                  <a:srgbClr val="000000"/>
                </a:solidFill>
                <a:latin typeface="Corbel"/>
                <a:ea typeface="Corbel"/>
                <a:cs typeface="Corbel"/>
                <a:sym typeface="Corbel"/>
              </a:rPr>
              <a:t>Note: For any re-open cases, it can linked to previous records in Ni-kshay</a:t>
            </a:r>
            <a:endParaRPr b="0" i="1" sz="825" u="none" cap="none" strike="noStrike">
              <a:solidFill>
                <a:srgbClr val="000000"/>
              </a:solidFill>
              <a:latin typeface="Corbel"/>
              <a:ea typeface="Corbel"/>
              <a:cs typeface="Corbel"/>
              <a:sym typeface="Corbel"/>
            </a:endParaRPr>
          </a:p>
        </p:txBody>
      </p:sp>
      <p:sp>
        <p:nvSpPr>
          <p:cNvPr id="1096" name="Google Shape;1096;p42"/>
          <p:cNvSpPr/>
          <p:nvPr/>
        </p:nvSpPr>
        <p:spPr>
          <a:xfrm flipH="1">
            <a:off x="7360388" y="818831"/>
            <a:ext cx="1711125" cy="2998800"/>
          </a:xfrm>
          <a:prstGeom prst="wedgeRectCallout">
            <a:avLst>
              <a:gd fmla="val 236781" name="adj1"/>
              <a:gd fmla="val 582"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1" i="0" lang="en-IN" sz="1050" u="none" cap="none" strike="noStrike">
                <a:solidFill>
                  <a:srgbClr val="000000"/>
                </a:solidFill>
                <a:latin typeface="Calibri"/>
                <a:ea typeface="Calibri"/>
                <a:cs typeface="Calibri"/>
                <a:sym typeface="Calibri"/>
              </a:rPr>
              <a:t>New options are added under ‘Reasons for closing case’ </a:t>
            </a:r>
            <a:r>
              <a:rPr b="1" i="0" lang="en-IN" sz="1050" u="none" cap="none" strike="noStrike">
                <a:solidFill>
                  <a:srgbClr val="2D2D2D"/>
                </a:solidFill>
                <a:latin typeface="Calibri"/>
                <a:ea typeface="Calibri"/>
                <a:cs typeface="Calibri"/>
                <a:sym typeface="Calibri"/>
              </a:rPr>
              <a:t>for Presumptive cases:</a:t>
            </a:r>
            <a:endParaRPr b="1" i="0" sz="1050" u="none" cap="none" strike="noStrike">
              <a:solidFill>
                <a:srgbClr val="000000"/>
              </a:solidFill>
              <a:latin typeface="Calibri"/>
              <a:ea typeface="Calibri"/>
              <a:cs typeface="Calibri"/>
              <a:sym typeface="Calibri"/>
            </a:endParaRPr>
          </a:p>
          <a:p>
            <a:pPr indent="0" lvl="0" marL="34290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a) Died</a:t>
            </a:r>
            <a:endParaRPr b="0" i="0" sz="1050" u="none" cap="none" strike="noStrike">
              <a:solidFill>
                <a:srgbClr val="000000"/>
              </a:solidFill>
              <a:latin typeface="Calibri"/>
              <a:ea typeface="Calibri"/>
              <a:cs typeface="Calibri"/>
              <a:sym typeface="Calibri"/>
            </a:endParaRPr>
          </a:p>
          <a:p>
            <a:pPr indent="0" lvl="0" marL="34290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b) Untraceable (Incomplete/ Wrong address/Migrated/Others)</a:t>
            </a:r>
            <a:endParaRPr b="0" i="0" sz="1050" u="none" cap="none" strike="noStrike">
              <a:solidFill>
                <a:srgbClr val="000000"/>
              </a:solidFill>
              <a:latin typeface="Calibri"/>
              <a:ea typeface="Calibri"/>
              <a:cs typeface="Calibri"/>
              <a:sym typeface="Calibri"/>
            </a:endParaRPr>
          </a:p>
          <a:p>
            <a:pPr indent="0" lvl="0" marL="34290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c) Duplicate record (Repeat diagnosis/ already on treatment) </a:t>
            </a:r>
            <a:endParaRPr b="0" i="0" sz="1050" u="none" cap="none" strike="noStrike">
              <a:solidFill>
                <a:srgbClr val="000000"/>
              </a:solidFill>
              <a:latin typeface="Calibri"/>
              <a:ea typeface="Calibri"/>
              <a:cs typeface="Calibri"/>
              <a:sym typeface="Calibri"/>
            </a:endParaRPr>
          </a:p>
          <a:p>
            <a:pPr indent="0" lvl="0" marL="34290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d) Wrongly screened as TB</a:t>
            </a:r>
            <a:endParaRPr b="0" i="0" sz="1050" u="none" cap="none" strike="noStrike">
              <a:solidFill>
                <a:srgbClr val="000000"/>
              </a:solidFill>
              <a:latin typeface="Calibri"/>
              <a:ea typeface="Calibri"/>
              <a:cs typeface="Calibri"/>
              <a:sym typeface="Calibri"/>
            </a:endParaRPr>
          </a:p>
          <a:p>
            <a:pPr indent="0" lvl="0" marL="34290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e) Patient refused testing</a:t>
            </a:r>
            <a:endParaRPr b="0" i="0" sz="1050" u="none" cap="none" strike="noStrike">
              <a:solidFill>
                <a:srgbClr val="000000"/>
              </a:solidFill>
              <a:latin typeface="Calibri"/>
              <a:ea typeface="Calibri"/>
              <a:cs typeface="Calibri"/>
              <a:sym typeface="Calibri"/>
            </a:endParaRPr>
          </a:p>
          <a:p>
            <a:pPr indent="0" lvl="0" marL="34290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f) Case not diagnosed as TB and not eligible for TPT</a:t>
            </a:r>
            <a:endParaRPr b="0" i="0" sz="1050" u="none" cap="none" strike="noStrike">
              <a:solidFill>
                <a:srgbClr val="000000"/>
              </a:solidFill>
              <a:latin typeface="Calibri"/>
              <a:ea typeface="Calibri"/>
              <a:cs typeface="Calibri"/>
              <a:sym typeface="Calibri"/>
            </a:endParaRPr>
          </a:p>
        </p:txBody>
      </p:sp>
      <p:sp>
        <p:nvSpPr>
          <p:cNvPr id="1097" name="Google Shape;1097;p42"/>
          <p:cNvSpPr/>
          <p:nvPr/>
        </p:nvSpPr>
        <p:spPr>
          <a:xfrm flipH="1">
            <a:off x="256202" y="756588"/>
            <a:ext cx="1739025" cy="1685025"/>
          </a:xfrm>
          <a:prstGeom prst="wedgeRectCallout">
            <a:avLst>
              <a:gd fmla="val -131254" name="adj1"/>
              <a:gd fmla="val 50732" name="adj2"/>
            </a:avLst>
          </a:prstGeom>
          <a:solidFill>
            <a:schemeClr val="lt1"/>
          </a:solidFill>
          <a:ln cap="flat" cmpd="sng" w="28575">
            <a:solidFill>
              <a:srgbClr val="FE7A1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0" i="0" lang="en-IN" sz="1050" u="none" cap="none" strike="noStrike">
                <a:solidFill>
                  <a:srgbClr val="000000"/>
                </a:solidFill>
                <a:latin typeface="Calibri"/>
                <a:ea typeface="Calibri"/>
                <a:cs typeface="Calibri"/>
                <a:sym typeface="Calibri"/>
              </a:rPr>
              <a:t>On day 28th if the patient continues to remain in the same state and no visit is recorded up to week 4, the case would be auto closed with option ‘Untraceable’ and remarks ‘No information on patient visit recorded 4 weeks after registration.’</a:t>
            </a:r>
            <a:endParaRPr b="0" i="0" sz="105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050" u="none" cap="none" strike="noStrike">
              <a:solidFill>
                <a:srgbClr val="000000"/>
              </a:solidFill>
              <a:latin typeface="Calibri"/>
              <a:ea typeface="Calibri"/>
              <a:cs typeface="Calibri"/>
              <a:sym typeface="Calibri"/>
            </a:endParaRPr>
          </a:p>
        </p:txBody>
      </p:sp>
      <p:pic>
        <p:nvPicPr>
          <p:cNvPr id="1098" name="Google Shape;1098;p42"/>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43"/>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Self Reporting Adherence  </a:t>
            </a:r>
            <a:endParaRPr b="0" i="0" sz="2700" u="none" cap="none" strike="noStrike">
              <a:solidFill>
                <a:srgbClr val="FFFFFF"/>
              </a:solidFill>
              <a:latin typeface="Corbel"/>
              <a:ea typeface="Corbel"/>
              <a:cs typeface="Corbel"/>
              <a:sym typeface="Corbel"/>
            </a:endParaRPr>
          </a:p>
        </p:txBody>
      </p:sp>
      <p:sp>
        <p:nvSpPr>
          <p:cNvPr id="1104" name="Google Shape;1104;p43"/>
          <p:cNvSpPr txBox="1"/>
          <p:nvPr>
            <p:ph idx="1" type="body"/>
          </p:nvPr>
        </p:nvSpPr>
        <p:spPr>
          <a:xfrm>
            <a:off x="181750" y="523200"/>
            <a:ext cx="8329800" cy="4218000"/>
          </a:xfrm>
          <a:prstGeom prst="rect">
            <a:avLst/>
          </a:prstGeom>
          <a:noFill/>
          <a:ln>
            <a:noFill/>
          </a:ln>
        </p:spPr>
        <p:txBody>
          <a:bodyPr anchorCtr="0" anchor="ctr" bIns="34275" lIns="68575" spcFirstLastPara="1" rIns="68575" wrap="square" tIns="34275">
            <a:noAutofit/>
          </a:bodyPr>
          <a:lstStyle/>
          <a:p>
            <a:pPr indent="-330192" lvl="0" marL="457189" rtl="0" algn="l">
              <a:lnSpc>
                <a:spcPct val="150000"/>
              </a:lnSpc>
              <a:spcBef>
                <a:spcPts val="600"/>
              </a:spcBef>
              <a:spcAft>
                <a:spcPts val="0"/>
              </a:spcAft>
              <a:buSzPts val="1600"/>
              <a:buChar char="●"/>
            </a:pPr>
            <a:r>
              <a:rPr lang="en-IN" sz="1800">
                <a:solidFill>
                  <a:schemeClr val="dk1"/>
                </a:solidFill>
              </a:rPr>
              <a:t>Patients can mark a manually taken dose or a manually missed dose from the TB Aarogya Sathi App</a:t>
            </a:r>
            <a:endParaRPr sz="1600"/>
          </a:p>
          <a:p>
            <a:pPr indent="-330192" lvl="0" marL="457189" rtl="0" algn="l">
              <a:lnSpc>
                <a:spcPct val="150000"/>
              </a:lnSpc>
              <a:spcBef>
                <a:spcPts val="600"/>
              </a:spcBef>
              <a:spcAft>
                <a:spcPts val="0"/>
              </a:spcAft>
              <a:buSzPts val="1600"/>
              <a:buChar char="●"/>
            </a:pPr>
            <a:r>
              <a:rPr lang="en-IN" sz="1800">
                <a:solidFill>
                  <a:schemeClr val="dk1"/>
                </a:solidFill>
              </a:rPr>
              <a:t>Patients can mark manual doses for the last 28 days</a:t>
            </a:r>
            <a:endParaRPr sz="1600"/>
          </a:p>
          <a:p>
            <a:pPr indent="-330192" lvl="0" marL="457189" rtl="0" algn="l">
              <a:lnSpc>
                <a:spcPct val="150000"/>
              </a:lnSpc>
              <a:spcBef>
                <a:spcPts val="600"/>
              </a:spcBef>
              <a:spcAft>
                <a:spcPts val="0"/>
              </a:spcAft>
              <a:buSzPts val="1600"/>
              <a:buChar char="●"/>
            </a:pPr>
            <a:r>
              <a:rPr lang="en-IN" sz="1800">
                <a:solidFill>
                  <a:schemeClr val="dk1"/>
                </a:solidFill>
              </a:rPr>
              <a:t>The doses marked from the app immediately show up on the Patient Calendar as manually marked (light green) or manually missed (dark red) legends. </a:t>
            </a:r>
            <a:endParaRPr sz="1600"/>
          </a:p>
          <a:p>
            <a:pPr indent="-330192" lvl="0" marL="457189" rtl="0" algn="l">
              <a:lnSpc>
                <a:spcPct val="150000"/>
              </a:lnSpc>
              <a:spcBef>
                <a:spcPts val="600"/>
              </a:spcBef>
              <a:spcAft>
                <a:spcPts val="0"/>
              </a:spcAft>
              <a:buSzPts val="1600"/>
              <a:buChar char="●"/>
            </a:pPr>
            <a:r>
              <a:rPr lang="en-IN" sz="1800">
                <a:solidFill>
                  <a:schemeClr val="dk1"/>
                </a:solidFill>
              </a:rPr>
              <a:t>Notes that are added from the Patient app are also visible under the ‘Notes’ section</a:t>
            </a:r>
            <a:endParaRPr sz="1600"/>
          </a:p>
          <a:p>
            <a:pPr indent="-330192" lvl="0" marL="457189" rtl="0" algn="l">
              <a:lnSpc>
                <a:spcPct val="150000"/>
              </a:lnSpc>
              <a:spcBef>
                <a:spcPts val="600"/>
              </a:spcBef>
              <a:spcAft>
                <a:spcPts val="0"/>
              </a:spcAft>
              <a:buSzPts val="1600"/>
              <a:buChar char="●"/>
            </a:pPr>
            <a:r>
              <a:rPr lang="en-IN" sz="1800">
                <a:solidFill>
                  <a:schemeClr val="dk1"/>
                </a:solidFill>
              </a:rPr>
              <a:t>Notes section also documents the time and the days for which manual doses were marked from the Patient App. </a:t>
            </a:r>
            <a:endParaRPr sz="1800">
              <a:solidFill>
                <a:schemeClr val="dk1"/>
              </a:solidFill>
            </a:endParaRPr>
          </a:p>
        </p:txBody>
      </p:sp>
      <p:pic>
        <p:nvPicPr>
          <p:cNvPr id="1105" name="Google Shape;1105;p43"/>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44"/>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Self Reporting Adherence</a:t>
            </a:r>
            <a:endParaRPr/>
          </a:p>
        </p:txBody>
      </p:sp>
      <p:pic>
        <p:nvPicPr>
          <p:cNvPr id="1111" name="Google Shape;1111;p44"/>
          <p:cNvPicPr preferRelativeResize="0"/>
          <p:nvPr/>
        </p:nvPicPr>
        <p:blipFill rotWithShape="1">
          <a:blip r:embed="rId3">
            <a:alphaModFix/>
          </a:blip>
          <a:srcRect b="0" l="0" r="0" t="2437"/>
          <a:stretch/>
        </p:blipFill>
        <p:spPr>
          <a:xfrm>
            <a:off x="263268" y="1322054"/>
            <a:ext cx="2000828" cy="3614525"/>
          </a:xfrm>
          <a:prstGeom prst="rect">
            <a:avLst/>
          </a:prstGeom>
          <a:noFill/>
          <a:ln cap="flat" cmpd="sng" w="9525">
            <a:solidFill>
              <a:schemeClr val="dk1"/>
            </a:solidFill>
            <a:prstDash val="solid"/>
            <a:round/>
            <a:headEnd len="sm" w="sm" type="none"/>
            <a:tailEnd len="sm" w="sm" type="none"/>
          </a:ln>
        </p:spPr>
      </p:pic>
      <p:pic>
        <p:nvPicPr>
          <p:cNvPr id="1112" name="Google Shape;1112;p44"/>
          <p:cNvPicPr preferRelativeResize="0"/>
          <p:nvPr/>
        </p:nvPicPr>
        <p:blipFill rotWithShape="1">
          <a:blip r:embed="rId4">
            <a:alphaModFix/>
          </a:blip>
          <a:srcRect b="0" l="0" r="0" t="0"/>
          <a:stretch/>
        </p:blipFill>
        <p:spPr>
          <a:xfrm>
            <a:off x="2527363" y="1322054"/>
            <a:ext cx="1954733" cy="3614525"/>
          </a:xfrm>
          <a:prstGeom prst="rect">
            <a:avLst/>
          </a:prstGeom>
          <a:noFill/>
          <a:ln cap="flat" cmpd="sng" w="9525">
            <a:solidFill>
              <a:schemeClr val="dk1"/>
            </a:solidFill>
            <a:prstDash val="solid"/>
            <a:round/>
            <a:headEnd len="sm" w="sm" type="none"/>
            <a:tailEnd len="sm" w="sm" type="none"/>
          </a:ln>
        </p:spPr>
      </p:pic>
      <p:pic>
        <p:nvPicPr>
          <p:cNvPr id="1113" name="Google Shape;1113;p44"/>
          <p:cNvPicPr preferRelativeResize="0"/>
          <p:nvPr/>
        </p:nvPicPr>
        <p:blipFill rotWithShape="1">
          <a:blip r:embed="rId5">
            <a:alphaModFix/>
          </a:blip>
          <a:srcRect b="0" l="0" r="0" t="0"/>
          <a:stretch/>
        </p:blipFill>
        <p:spPr>
          <a:xfrm>
            <a:off x="4745363" y="1322053"/>
            <a:ext cx="2048014" cy="3611460"/>
          </a:xfrm>
          <a:prstGeom prst="rect">
            <a:avLst/>
          </a:prstGeom>
          <a:noFill/>
          <a:ln cap="flat" cmpd="sng" w="9525">
            <a:solidFill>
              <a:schemeClr val="dk1"/>
            </a:solidFill>
            <a:prstDash val="solid"/>
            <a:round/>
            <a:headEnd len="sm" w="sm" type="none"/>
            <a:tailEnd len="sm" w="sm" type="none"/>
          </a:ln>
        </p:spPr>
      </p:pic>
      <p:pic>
        <p:nvPicPr>
          <p:cNvPr id="1114" name="Google Shape;1114;p44"/>
          <p:cNvPicPr preferRelativeResize="0"/>
          <p:nvPr/>
        </p:nvPicPr>
        <p:blipFill rotWithShape="1">
          <a:blip r:embed="rId6">
            <a:alphaModFix/>
          </a:blip>
          <a:srcRect b="0" l="0" r="0" t="0"/>
          <a:stretch/>
        </p:blipFill>
        <p:spPr>
          <a:xfrm>
            <a:off x="7056644" y="1322053"/>
            <a:ext cx="1824091" cy="3611459"/>
          </a:xfrm>
          <a:prstGeom prst="rect">
            <a:avLst/>
          </a:prstGeom>
          <a:noFill/>
          <a:ln cap="flat" cmpd="sng" w="9525">
            <a:solidFill>
              <a:schemeClr val="dk1"/>
            </a:solidFill>
            <a:prstDash val="solid"/>
            <a:round/>
            <a:headEnd len="sm" w="sm" type="none"/>
            <a:tailEnd len="sm" w="sm" type="none"/>
          </a:ln>
        </p:spPr>
      </p:pic>
      <p:sp>
        <p:nvSpPr>
          <p:cNvPr id="1115" name="Google Shape;1115;p44"/>
          <p:cNvSpPr/>
          <p:nvPr/>
        </p:nvSpPr>
        <p:spPr>
          <a:xfrm>
            <a:off x="601980" y="4564381"/>
            <a:ext cx="1499820" cy="259178"/>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16" name="Google Shape;1116;p44"/>
          <p:cNvSpPr/>
          <p:nvPr/>
        </p:nvSpPr>
        <p:spPr>
          <a:xfrm>
            <a:off x="2563200" y="4578001"/>
            <a:ext cx="1848780" cy="283559"/>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17" name="Google Shape;1117;p44"/>
          <p:cNvSpPr/>
          <p:nvPr/>
        </p:nvSpPr>
        <p:spPr>
          <a:xfrm>
            <a:off x="4815840" y="3822000"/>
            <a:ext cx="1958340" cy="103194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18" name="Google Shape;1118;p44"/>
          <p:cNvSpPr/>
          <p:nvPr/>
        </p:nvSpPr>
        <p:spPr>
          <a:xfrm>
            <a:off x="574418" y="614146"/>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IN" sz="1200" u="none" cap="none" strike="noStrike">
                <a:solidFill>
                  <a:srgbClr val="FE7A10"/>
                </a:solidFill>
                <a:latin typeface="Corbel"/>
                <a:ea typeface="Corbel"/>
                <a:cs typeface="Corbel"/>
                <a:sym typeface="Corbel"/>
              </a:rPr>
              <a:t>Select the Date</a:t>
            </a:r>
            <a:endParaRPr b="0" i="0" sz="1400" u="none" cap="none" strike="noStrike">
              <a:solidFill>
                <a:srgbClr val="000000"/>
              </a:solidFill>
              <a:latin typeface="Arial"/>
              <a:ea typeface="Arial"/>
              <a:cs typeface="Arial"/>
              <a:sym typeface="Arial"/>
            </a:endParaRPr>
          </a:p>
        </p:txBody>
      </p:sp>
      <p:sp>
        <p:nvSpPr>
          <p:cNvPr id="1119" name="Google Shape;1119;p44"/>
          <p:cNvSpPr/>
          <p:nvPr/>
        </p:nvSpPr>
        <p:spPr>
          <a:xfrm>
            <a:off x="935046" y="523907"/>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IN" sz="12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1120" name="Google Shape;1120;p44"/>
          <p:cNvSpPr/>
          <p:nvPr/>
        </p:nvSpPr>
        <p:spPr>
          <a:xfrm flipH="1" rot="5400000">
            <a:off x="2267904" y="68473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orbel"/>
              <a:ea typeface="Corbel"/>
              <a:cs typeface="Corbel"/>
              <a:sym typeface="Corbel"/>
            </a:endParaRPr>
          </a:p>
        </p:txBody>
      </p:sp>
      <p:sp>
        <p:nvSpPr>
          <p:cNvPr id="1121" name="Google Shape;1121;p44"/>
          <p:cNvSpPr/>
          <p:nvPr/>
        </p:nvSpPr>
        <p:spPr>
          <a:xfrm>
            <a:off x="2735741" y="613440"/>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IN" sz="1200" u="none" cap="none" strike="noStrike">
                <a:solidFill>
                  <a:srgbClr val="FE7A10"/>
                </a:solidFill>
                <a:latin typeface="Corbel"/>
                <a:ea typeface="Corbel"/>
                <a:cs typeface="Corbel"/>
                <a:sym typeface="Corbel"/>
              </a:rPr>
              <a:t>Mark Dose taken or Missed</a:t>
            </a:r>
            <a:endParaRPr b="0" i="0" sz="1400" u="none" cap="none" strike="noStrike">
              <a:solidFill>
                <a:srgbClr val="000000"/>
              </a:solidFill>
              <a:latin typeface="Arial"/>
              <a:ea typeface="Arial"/>
              <a:cs typeface="Arial"/>
              <a:sym typeface="Arial"/>
            </a:endParaRPr>
          </a:p>
        </p:txBody>
      </p:sp>
      <p:sp>
        <p:nvSpPr>
          <p:cNvPr id="1122" name="Google Shape;1122;p44"/>
          <p:cNvSpPr/>
          <p:nvPr/>
        </p:nvSpPr>
        <p:spPr>
          <a:xfrm>
            <a:off x="3096369" y="523200"/>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IN" sz="12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1123" name="Google Shape;1123;p44"/>
          <p:cNvSpPr/>
          <p:nvPr/>
        </p:nvSpPr>
        <p:spPr>
          <a:xfrm flipH="1" rot="5400000">
            <a:off x="4438416" y="70574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orbel"/>
              <a:ea typeface="Corbel"/>
              <a:cs typeface="Corbel"/>
              <a:sym typeface="Corbel"/>
            </a:endParaRPr>
          </a:p>
        </p:txBody>
      </p:sp>
      <p:sp>
        <p:nvSpPr>
          <p:cNvPr id="1124" name="Google Shape;1124;p44"/>
          <p:cNvSpPr/>
          <p:nvPr/>
        </p:nvSpPr>
        <p:spPr>
          <a:xfrm>
            <a:off x="5030446" y="613440"/>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IN" sz="1200" u="none" cap="none" strike="noStrike">
                <a:solidFill>
                  <a:srgbClr val="FE7A10"/>
                </a:solidFill>
                <a:latin typeface="Corbel"/>
                <a:ea typeface="Corbel"/>
                <a:cs typeface="Corbel"/>
                <a:sym typeface="Corbel"/>
              </a:rPr>
              <a:t>Add comments and confirm Dose</a:t>
            </a:r>
            <a:endParaRPr b="0" i="0" sz="1400" u="none" cap="none" strike="noStrike">
              <a:solidFill>
                <a:srgbClr val="000000"/>
              </a:solidFill>
              <a:latin typeface="Arial"/>
              <a:ea typeface="Arial"/>
              <a:cs typeface="Arial"/>
              <a:sym typeface="Arial"/>
            </a:endParaRPr>
          </a:p>
        </p:txBody>
      </p:sp>
      <p:sp>
        <p:nvSpPr>
          <p:cNvPr id="1125" name="Google Shape;1125;p44"/>
          <p:cNvSpPr/>
          <p:nvPr/>
        </p:nvSpPr>
        <p:spPr>
          <a:xfrm>
            <a:off x="5391074" y="523200"/>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IN" sz="12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pic>
        <p:nvPicPr>
          <p:cNvPr id="1126" name="Google Shape;1126;p44"/>
          <p:cNvPicPr preferRelativeResize="0"/>
          <p:nvPr/>
        </p:nvPicPr>
        <p:blipFill rotWithShape="1">
          <a:blip r:embed="rId7">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g3068d3200a6_0_191"/>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1132" name="Google Shape;1132;g3068d3200a6_0_191"/>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1133" name="Google Shape;1133;g3068d3200a6_0_191"/>
          <p:cNvSpPr txBox="1"/>
          <p:nvPr>
            <p:ph type="title"/>
          </p:nvPr>
        </p:nvSpPr>
        <p:spPr>
          <a:xfrm>
            <a:off x="2777800" y="2523875"/>
            <a:ext cx="5873700" cy="6111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000F46"/>
              </a:buClr>
              <a:buSzPts val="4400"/>
              <a:buFont typeface="Corbel"/>
              <a:buNone/>
            </a:pPr>
            <a:r>
              <a:rPr b="1" lang="en-IN" sz="3000">
                <a:solidFill>
                  <a:schemeClr val="dk1"/>
                </a:solidFill>
              </a:rPr>
              <a:t>Bank Edit Functionality</a:t>
            </a:r>
            <a:endParaRPr b="1" sz="3000">
              <a:solidFill>
                <a:schemeClr val="dk1"/>
              </a:solidFill>
            </a:endParaRPr>
          </a:p>
        </p:txBody>
      </p:sp>
      <p:pic>
        <p:nvPicPr>
          <p:cNvPr id="1134" name="Google Shape;1134;g3068d3200a6_0_191"/>
          <p:cNvPicPr preferRelativeResize="0"/>
          <p:nvPr/>
        </p:nvPicPr>
        <p:blipFill rotWithShape="1">
          <a:blip r:embed="rId4">
            <a:alphaModFix/>
          </a:blip>
          <a:srcRect b="0" l="0" r="0" t="0"/>
          <a:stretch/>
        </p:blipFill>
        <p:spPr>
          <a:xfrm>
            <a:off x="3882500" y="1145425"/>
            <a:ext cx="3697350" cy="8984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46"/>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Bank Edit Functionality</a:t>
            </a:r>
            <a:endParaRPr b="0" i="0" sz="2700" u="none" cap="none" strike="noStrike">
              <a:solidFill>
                <a:srgbClr val="FFFFFF"/>
              </a:solidFill>
              <a:latin typeface="Corbel"/>
              <a:ea typeface="Corbel"/>
              <a:cs typeface="Corbel"/>
              <a:sym typeface="Corbel"/>
            </a:endParaRPr>
          </a:p>
        </p:txBody>
      </p:sp>
      <p:sp>
        <p:nvSpPr>
          <p:cNvPr id="1140" name="Google Shape;1140;p46"/>
          <p:cNvSpPr txBox="1"/>
          <p:nvPr>
            <p:ph idx="1" type="body"/>
          </p:nvPr>
        </p:nvSpPr>
        <p:spPr>
          <a:xfrm>
            <a:off x="256100" y="741150"/>
            <a:ext cx="8704800" cy="3962700"/>
          </a:xfrm>
          <a:prstGeom prst="rect">
            <a:avLst/>
          </a:prstGeom>
          <a:noFill/>
          <a:ln>
            <a:noFill/>
          </a:ln>
        </p:spPr>
        <p:txBody>
          <a:bodyPr anchorCtr="0" anchor="ctr" bIns="34275" lIns="68575" spcFirstLastPara="1" rIns="68575" wrap="square" tIns="34275">
            <a:noAutofit/>
          </a:bodyPr>
          <a:lstStyle/>
          <a:p>
            <a:pPr indent="-317500" lvl="0" marL="457200" rtl="0" algn="l">
              <a:lnSpc>
                <a:spcPct val="150000"/>
              </a:lnSpc>
              <a:spcBef>
                <a:spcPts val="600"/>
              </a:spcBef>
              <a:spcAft>
                <a:spcPts val="0"/>
              </a:spcAft>
              <a:buSzPts val="1400"/>
              <a:buChar char="●"/>
            </a:pPr>
            <a:r>
              <a:rPr lang="en-IN" sz="1600">
                <a:solidFill>
                  <a:schemeClr val="dk1"/>
                </a:solidFill>
              </a:rPr>
              <a:t>Users who have logged in to the app with their Ni-kshay IDs will now be able to add and edit their bank details. </a:t>
            </a:r>
            <a:endParaRPr/>
          </a:p>
          <a:p>
            <a:pPr indent="-317500" lvl="0" marL="457200" rtl="0" algn="l">
              <a:lnSpc>
                <a:spcPct val="150000"/>
              </a:lnSpc>
              <a:spcBef>
                <a:spcPts val="600"/>
              </a:spcBef>
              <a:spcAft>
                <a:spcPts val="0"/>
              </a:spcAft>
              <a:buSzPts val="1400"/>
              <a:buChar char="●"/>
            </a:pPr>
            <a:r>
              <a:rPr lang="en-IN" sz="1600">
                <a:solidFill>
                  <a:schemeClr val="dk1"/>
                </a:solidFill>
              </a:rPr>
              <a:t>Users will be required to upload a photo of their passbook/bank statement/proof</a:t>
            </a:r>
            <a:endParaRPr/>
          </a:p>
          <a:p>
            <a:pPr indent="-317500" lvl="0" marL="457200" rtl="0" algn="l">
              <a:lnSpc>
                <a:spcPct val="150000"/>
              </a:lnSpc>
              <a:spcBef>
                <a:spcPts val="600"/>
              </a:spcBef>
              <a:spcAft>
                <a:spcPts val="0"/>
              </a:spcAft>
              <a:buSzPts val="1400"/>
              <a:buChar char="●"/>
            </a:pPr>
            <a:r>
              <a:rPr lang="en-IN" sz="1600">
                <a:solidFill>
                  <a:schemeClr val="dk1"/>
                </a:solidFill>
              </a:rPr>
              <a:t>Once the users upload the Bank details, the same will be available in the Patient page on the Ni-kshay Mobile and Web app  and the staff will be able to view the photo proof uploaded. </a:t>
            </a:r>
            <a:endParaRPr/>
          </a:p>
          <a:p>
            <a:pPr indent="-317500" lvl="0" marL="457200" rtl="0" algn="l">
              <a:lnSpc>
                <a:spcPct val="150000"/>
              </a:lnSpc>
              <a:spcBef>
                <a:spcPts val="600"/>
              </a:spcBef>
              <a:spcAft>
                <a:spcPts val="0"/>
              </a:spcAft>
              <a:buSzPts val="1400"/>
              <a:buChar char="●"/>
            </a:pPr>
            <a:r>
              <a:rPr lang="en-IN" sz="1600">
                <a:solidFill>
                  <a:schemeClr val="dk1"/>
                </a:solidFill>
              </a:rPr>
              <a:t>If a beneficiary enters duplicate bank details, then an error message is displayed saying "A beneficiary with these account details already exists. Currently we do not allow multiple beneficiaries to have the same bank account"”</a:t>
            </a:r>
            <a:endParaRPr sz="1600">
              <a:solidFill>
                <a:schemeClr val="dk1"/>
              </a:solidFill>
            </a:endParaRPr>
          </a:p>
          <a:p>
            <a:pPr indent="-317500" lvl="0" marL="457200" rtl="0" algn="l">
              <a:lnSpc>
                <a:spcPct val="150000"/>
              </a:lnSpc>
              <a:spcBef>
                <a:spcPts val="600"/>
              </a:spcBef>
              <a:spcAft>
                <a:spcPts val="0"/>
              </a:spcAft>
              <a:buSzPts val="1400"/>
              <a:buChar char="●"/>
            </a:pPr>
            <a:r>
              <a:rPr lang="en-IN" sz="1600">
                <a:solidFill>
                  <a:schemeClr val="dk1"/>
                </a:solidFill>
              </a:rPr>
              <a:t>The Bank Details uploaded by the user will need to be approved by the </a:t>
            </a:r>
            <a:r>
              <a:rPr b="1" lang="en-IN" sz="1600">
                <a:solidFill>
                  <a:schemeClr val="dk1"/>
                </a:solidFill>
              </a:rPr>
              <a:t>DBT Maker</a:t>
            </a:r>
            <a:r>
              <a:rPr lang="en-IN" sz="1600">
                <a:solidFill>
                  <a:schemeClr val="dk1"/>
                </a:solidFill>
              </a:rPr>
              <a:t>. Also, if a validated beneficiary is edited, the </a:t>
            </a:r>
            <a:r>
              <a:rPr b="1" lang="en-IN" sz="1600">
                <a:solidFill>
                  <a:schemeClr val="dk1"/>
                </a:solidFill>
              </a:rPr>
              <a:t>DBT Checker </a:t>
            </a:r>
            <a:r>
              <a:rPr lang="en-IN" sz="1600">
                <a:solidFill>
                  <a:schemeClr val="dk1"/>
                </a:solidFill>
              </a:rPr>
              <a:t>will have to verify the bank details.  </a:t>
            </a:r>
            <a:endParaRPr/>
          </a:p>
        </p:txBody>
      </p:sp>
      <p:pic>
        <p:nvPicPr>
          <p:cNvPr id="1141" name="Google Shape;1141;p46"/>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47"/>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Bank Edit Functionality</a:t>
            </a:r>
            <a:endParaRPr b="0" i="0" sz="2700" u="none" cap="none" strike="noStrike">
              <a:solidFill>
                <a:srgbClr val="FFFFFF"/>
              </a:solidFill>
              <a:latin typeface="Corbel"/>
              <a:ea typeface="Corbel"/>
              <a:cs typeface="Corbel"/>
              <a:sym typeface="Corbel"/>
            </a:endParaRPr>
          </a:p>
        </p:txBody>
      </p:sp>
      <p:pic>
        <p:nvPicPr>
          <p:cNvPr id="1147" name="Google Shape;1147;p47"/>
          <p:cNvPicPr preferRelativeResize="0"/>
          <p:nvPr/>
        </p:nvPicPr>
        <p:blipFill rotWithShape="1">
          <a:blip r:embed="rId3">
            <a:alphaModFix/>
          </a:blip>
          <a:srcRect b="6352" l="33781" r="38503" t="7840"/>
          <a:stretch/>
        </p:blipFill>
        <p:spPr>
          <a:xfrm>
            <a:off x="334683" y="1360648"/>
            <a:ext cx="1963849" cy="3420000"/>
          </a:xfrm>
          <a:prstGeom prst="rect">
            <a:avLst/>
          </a:prstGeom>
          <a:noFill/>
          <a:ln>
            <a:noFill/>
          </a:ln>
        </p:spPr>
      </p:pic>
      <p:pic>
        <p:nvPicPr>
          <p:cNvPr id="1148" name="Google Shape;1148;p47"/>
          <p:cNvPicPr preferRelativeResize="0"/>
          <p:nvPr/>
        </p:nvPicPr>
        <p:blipFill rotWithShape="1">
          <a:blip r:embed="rId4">
            <a:alphaModFix/>
          </a:blip>
          <a:srcRect b="0" l="0" r="0" t="0"/>
          <a:stretch/>
        </p:blipFill>
        <p:spPr>
          <a:xfrm>
            <a:off x="3090922" y="1360649"/>
            <a:ext cx="1965600" cy="3419999"/>
          </a:xfrm>
          <a:prstGeom prst="rect">
            <a:avLst/>
          </a:prstGeom>
          <a:noFill/>
          <a:ln>
            <a:noFill/>
          </a:ln>
        </p:spPr>
      </p:pic>
      <p:pic>
        <p:nvPicPr>
          <p:cNvPr id="1149" name="Google Shape;1149;p47"/>
          <p:cNvPicPr preferRelativeResize="0"/>
          <p:nvPr/>
        </p:nvPicPr>
        <p:blipFill rotWithShape="1">
          <a:blip r:embed="rId5">
            <a:alphaModFix/>
          </a:blip>
          <a:srcRect b="0" l="0" r="0" t="0"/>
          <a:stretch/>
        </p:blipFill>
        <p:spPr>
          <a:xfrm>
            <a:off x="5848911" y="1360649"/>
            <a:ext cx="1965600" cy="3419999"/>
          </a:xfrm>
          <a:prstGeom prst="rect">
            <a:avLst/>
          </a:prstGeom>
          <a:noFill/>
          <a:ln>
            <a:noFill/>
          </a:ln>
        </p:spPr>
      </p:pic>
      <p:grpSp>
        <p:nvGrpSpPr>
          <p:cNvPr id="1150" name="Google Shape;1150;p47"/>
          <p:cNvGrpSpPr/>
          <p:nvPr/>
        </p:nvGrpSpPr>
        <p:grpSpPr>
          <a:xfrm>
            <a:off x="734437" y="523906"/>
            <a:ext cx="6716515" cy="619200"/>
            <a:chOff x="584306" y="780172"/>
            <a:chExt cx="7040052" cy="897251"/>
          </a:xfrm>
        </p:grpSpPr>
        <p:sp>
          <p:nvSpPr>
            <p:cNvPr id="1151" name="Google Shape;1151;p47"/>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Click on DBT Details </a:t>
              </a:r>
              <a:endParaRPr b="0" i="0" sz="1400" u="none" cap="none" strike="noStrike">
                <a:solidFill>
                  <a:srgbClr val="000000"/>
                </a:solidFill>
                <a:latin typeface="Arial"/>
                <a:ea typeface="Arial"/>
                <a:cs typeface="Arial"/>
                <a:sym typeface="Arial"/>
              </a:endParaRPr>
            </a:p>
          </p:txBody>
        </p:sp>
        <p:sp>
          <p:nvSpPr>
            <p:cNvPr id="1152" name="Google Shape;1152;p47"/>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1153" name="Google Shape;1153;p47"/>
            <p:cNvSpPr/>
            <p:nvPr/>
          </p:nvSpPr>
          <p:spPr>
            <a:xfrm>
              <a:off x="3330332"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Click on Add Bank Details</a:t>
              </a:r>
              <a:endParaRPr b="0" i="0" sz="1400" u="none" cap="none" strike="noStrike">
                <a:solidFill>
                  <a:srgbClr val="000000"/>
                </a:solidFill>
                <a:latin typeface="Arial"/>
                <a:ea typeface="Arial"/>
                <a:cs typeface="Arial"/>
                <a:sym typeface="Arial"/>
              </a:endParaRPr>
            </a:p>
          </p:txBody>
        </p:sp>
        <p:sp>
          <p:nvSpPr>
            <p:cNvPr id="1154" name="Google Shape;1154;p47"/>
            <p:cNvSpPr/>
            <p:nvPr/>
          </p:nvSpPr>
          <p:spPr>
            <a:xfrm>
              <a:off x="3708332"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1155" name="Google Shape;1155;p47"/>
            <p:cNvSpPr/>
            <p:nvPr/>
          </p:nvSpPr>
          <p:spPr>
            <a:xfrm>
              <a:off x="6076358"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Select the Bank</a:t>
              </a:r>
              <a:endParaRPr b="1" i="0" sz="1200" u="none" cap="none" strike="noStrike">
                <a:solidFill>
                  <a:srgbClr val="FE7A10"/>
                </a:solidFill>
                <a:latin typeface="Corbel"/>
                <a:ea typeface="Corbel"/>
                <a:cs typeface="Corbel"/>
                <a:sym typeface="Corbel"/>
              </a:endParaRPr>
            </a:p>
          </p:txBody>
        </p:sp>
        <p:sp>
          <p:nvSpPr>
            <p:cNvPr id="1156" name="Google Shape;1156;p47"/>
            <p:cNvSpPr/>
            <p:nvPr/>
          </p:nvSpPr>
          <p:spPr>
            <a:xfrm>
              <a:off x="6454358"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1157" name="Google Shape;1157;p47"/>
          <p:cNvSpPr/>
          <p:nvPr/>
        </p:nvSpPr>
        <p:spPr>
          <a:xfrm flipH="1" rot="5400000">
            <a:off x="2638780" y="65392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8" name="Google Shape;1158;p47"/>
          <p:cNvSpPr/>
          <p:nvPr/>
        </p:nvSpPr>
        <p:spPr>
          <a:xfrm flipH="1" rot="5400000">
            <a:off x="5258608" y="73462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9" name="Google Shape;1159;p47"/>
          <p:cNvSpPr/>
          <p:nvPr/>
        </p:nvSpPr>
        <p:spPr>
          <a:xfrm>
            <a:off x="348344" y="2322285"/>
            <a:ext cx="522514" cy="22497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0" name="Google Shape;1160;p47"/>
          <p:cNvSpPr/>
          <p:nvPr/>
        </p:nvSpPr>
        <p:spPr>
          <a:xfrm>
            <a:off x="3789839" y="2293258"/>
            <a:ext cx="586217" cy="23132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1" name="Google Shape;1161;p47"/>
          <p:cNvSpPr/>
          <p:nvPr/>
        </p:nvSpPr>
        <p:spPr>
          <a:xfrm>
            <a:off x="5870777" y="1756492"/>
            <a:ext cx="1943734" cy="815257"/>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2" name="Google Shape;1162;p47"/>
          <p:cNvSpPr/>
          <p:nvPr/>
        </p:nvSpPr>
        <p:spPr>
          <a:xfrm flipH="1">
            <a:off x="7972808" y="1686546"/>
            <a:ext cx="998968" cy="2462213"/>
          </a:xfrm>
          <a:prstGeom prst="wedgeRectCallout">
            <a:avLst>
              <a:gd fmla="val 49862" name="adj1"/>
              <a:gd fmla="val 4053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Users can either search for the Bank by the IFSC Code or search using the Bank and Branch Name</a:t>
            </a:r>
            <a:endParaRPr b="0" i="0" sz="1400" u="none" cap="none" strike="noStrike">
              <a:solidFill>
                <a:srgbClr val="000000"/>
              </a:solidFill>
              <a:latin typeface="Arial"/>
              <a:ea typeface="Arial"/>
              <a:cs typeface="Arial"/>
              <a:sym typeface="Arial"/>
            </a:endParaRPr>
          </a:p>
        </p:txBody>
      </p:sp>
      <p:pic>
        <p:nvPicPr>
          <p:cNvPr id="1163" name="Google Shape;1163;p47"/>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48"/>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Bank Edit Functionality</a:t>
            </a:r>
            <a:endParaRPr b="0" i="0" sz="2700" u="none" cap="none" strike="noStrike">
              <a:solidFill>
                <a:srgbClr val="FFFFFF"/>
              </a:solidFill>
              <a:latin typeface="Corbel"/>
              <a:ea typeface="Corbel"/>
              <a:cs typeface="Corbel"/>
              <a:sym typeface="Corbel"/>
            </a:endParaRPr>
          </a:p>
        </p:txBody>
      </p:sp>
      <p:pic>
        <p:nvPicPr>
          <p:cNvPr id="1169" name="Google Shape;1169;p48"/>
          <p:cNvPicPr preferRelativeResize="0"/>
          <p:nvPr/>
        </p:nvPicPr>
        <p:blipFill rotWithShape="1">
          <a:blip r:embed="rId3">
            <a:alphaModFix/>
          </a:blip>
          <a:srcRect b="0" l="0" r="0" t="0"/>
          <a:stretch/>
        </p:blipFill>
        <p:spPr>
          <a:xfrm>
            <a:off x="575416" y="1328402"/>
            <a:ext cx="1965600" cy="3395457"/>
          </a:xfrm>
          <a:prstGeom prst="rect">
            <a:avLst/>
          </a:prstGeom>
          <a:noFill/>
          <a:ln cap="flat" cmpd="sng" w="9525">
            <a:solidFill>
              <a:schemeClr val="dk1"/>
            </a:solidFill>
            <a:prstDash val="solid"/>
            <a:round/>
            <a:headEnd len="sm" w="sm" type="none"/>
            <a:tailEnd len="sm" w="sm" type="none"/>
          </a:ln>
        </p:spPr>
      </p:pic>
      <p:pic>
        <p:nvPicPr>
          <p:cNvPr id="1170" name="Google Shape;1170;p48"/>
          <p:cNvPicPr preferRelativeResize="0"/>
          <p:nvPr/>
        </p:nvPicPr>
        <p:blipFill rotWithShape="1">
          <a:blip r:embed="rId4">
            <a:alphaModFix/>
          </a:blip>
          <a:srcRect b="0" l="0" r="0" t="0"/>
          <a:stretch/>
        </p:blipFill>
        <p:spPr>
          <a:xfrm>
            <a:off x="3258846" y="1315330"/>
            <a:ext cx="1965600" cy="3395457"/>
          </a:xfrm>
          <a:prstGeom prst="rect">
            <a:avLst/>
          </a:prstGeom>
          <a:noFill/>
          <a:ln cap="flat" cmpd="sng" w="9525">
            <a:solidFill>
              <a:schemeClr val="dk1"/>
            </a:solidFill>
            <a:prstDash val="solid"/>
            <a:round/>
            <a:headEnd len="sm" w="sm" type="none"/>
            <a:tailEnd len="sm" w="sm" type="none"/>
          </a:ln>
        </p:spPr>
      </p:pic>
      <p:pic>
        <p:nvPicPr>
          <p:cNvPr id="1171" name="Google Shape;1171;p48"/>
          <p:cNvPicPr preferRelativeResize="0"/>
          <p:nvPr/>
        </p:nvPicPr>
        <p:blipFill rotWithShape="1">
          <a:blip r:embed="rId5">
            <a:alphaModFix/>
          </a:blip>
          <a:srcRect b="0" l="0" r="0" t="0"/>
          <a:stretch/>
        </p:blipFill>
        <p:spPr>
          <a:xfrm>
            <a:off x="5942277" y="1302259"/>
            <a:ext cx="1965600" cy="3421600"/>
          </a:xfrm>
          <a:prstGeom prst="rect">
            <a:avLst/>
          </a:prstGeom>
          <a:noFill/>
          <a:ln cap="flat" cmpd="sng" w="9525">
            <a:solidFill>
              <a:schemeClr val="dk1"/>
            </a:solidFill>
            <a:prstDash val="solid"/>
            <a:round/>
            <a:headEnd len="sm" w="sm" type="none"/>
            <a:tailEnd len="sm" w="sm" type="none"/>
          </a:ln>
        </p:spPr>
      </p:pic>
      <p:grpSp>
        <p:nvGrpSpPr>
          <p:cNvPr id="1172" name="Google Shape;1172;p48"/>
          <p:cNvGrpSpPr/>
          <p:nvPr/>
        </p:nvGrpSpPr>
        <p:grpSpPr>
          <a:xfrm>
            <a:off x="946992" y="553430"/>
            <a:ext cx="6716515" cy="619200"/>
            <a:chOff x="584306" y="780172"/>
            <a:chExt cx="7040052" cy="897251"/>
          </a:xfrm>
        </p:grpSpPr>
        <p:sp>
          <p:nvSpPr>
            <p:cNvPr id="1173" name="Google Shape;1173;p48"/>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Click on the ‘Search’ button</a:t>
              </a:r>
              <a:endParaRPr b="0" i="0" sz="1400" u="none" cap="none" strike="noStrike">
                <a:solidFill>
                  <a:srgbClr val="000000"/>
                </a:solidFill>
                <a:latin typeface="Arial"/>
                <a:ea typeface="Arial"/>
                <a:cs typeface="Arial"/>
                <a:sym typeface="Arial"/>
              </a:endParaRPr>
            </a:p>
          </p:txBody>
        </p:sp>
        <p:sp>
          <p:nvSpPr>
            <p:cNvPr id="1174" name="Google Shape;1174;p48"/>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sp>
          <p:nvSpPr>
            <p:cNvPr id="1175" name="Google Shape;1175;p48"/>
            <p:cNvSpPr/>
            <p:nvPr/>
          </p:nvSpPr>
          <p:spPr>
            <a:xfrm>
              <a:off x="3330332"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Select the right branch </a:t>
              </a:r>
              <a:endParaRPr b="0" i="0" sz="1400" u="none" cap="none" strike="noStrike">
                <a:solidFill>
                  <a:srgbClr val="000000"/>
                </a:solidFill>
                <a:latin typeface="Arial"/>
                <a:ea typeface="Arial"/>
                <a:cs typeface="Arial"/>
                <a:sym typeface="Arial"/>
              </a:endParaRPr>
            </a:p>
          </p:txBody>
        </p:sp>
        <p:sp>
          <p:nvSpPr>
            <p:cNvPr id="1176" name="Google Shape;1176;p48"/>
            <p:cNvSpPr/>
            <p:nvPr/>
          </p:nvSpPr>
          <p:spPr>
            <a:xfrm>
              <a:off x="3708332"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5</a:t>
              </a:r>
              <a:endParaRPr b="0" i="0" sz="1400" u="none" cap="none" strike="noStrike">
                <a:solidFill>
                  <a:srgbClr val="000000"/>
                </a:solidFill>
                <a:latin typeface="Arial"/>
                <a:ea typeface="Arial"/>
                <a:cs typeface="Arial"/>
                <a:sym typeface="Arial"/>
              </a:endParaRPr>
            </a:p>
          </p:txBody>
        </p:sp>
        <p:sp>
          <p:nvSpPr>
            <p:cNvPr id="1177" name="Google Shape;1177;p48"/>
            <p:cNvSpPr/>
            <p:nvPr/>
          </p:nvSpPr>
          <p:spPr>
            <a:xfrm>
              <a:off x="6076358"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Enter the Bank Details</a:t>
              </a:r>
              <a:endParaRPr b="0" i="0" sz="1400" u="none" cap="none" strike="noStrike">
                <a:solidFill>
                  <a:srgbClr val="000000"/>
                </a:solidFill>
                <a:latin typeface="Arial"/>
                <a:ea typeface="Arial"/>
                <a:cs typeface="Arial"/>
                <a:sym typeface="Arial"/>
              </a:endParaRPr>
            </a:p>
          </p:txBody>
        </p:sp>
        <p:sp>
          <p:nvSpPr>
            <p:cNvPr id="1178" name="Google Shape;1178;p48"/>
            <p:cNvSpPr/>
            <p:nvPr/>
          </p:nvSpPr>
          <p:spPr>
            <a:xfrm>
              <a:off x="6454358"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6</a:t>
              </a:r>
              <a:endParaRPr b="1" i="0" sz="1200" u="none" cap="none" strike="noStrike">
                <a:solidFill>
                  <a:srgbClr val="000546"/>
                </a:solidFill>
                <a:latin typeface="Corbel"/>
                <a:ea typeface="Corbel"/>
                <a:cs typeface="Corbel"/>
                <a:sym typeface="Corbel"/>
              </a:endParaRPr>
            </a:p>
          </p:txBody>
        </p:sp>
      </p:grpSp>
      <p:sp>
        <p:nvSpPr>
          <p:cNvPr id="1179" name="Google Shape;1179;p48"/>
          <p:cNvSpPr/>
          <p:nvPr/>
        </p:nvSpPr>
        <p:spPr>
          <a:xfrm flipH="1" rot="5400000">
            <a:off x="2782780" y="73462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0" name="Google Shape;1180;p48"/>
          <p:cNvSpPr/>
          <p:nvPr/>
        </p:nvSpPr>
        <p:spPr>
          <a:xfrm flipH="1" rot="5400000">
            <a:off x="5507478" y="73194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1" name="Google Shape;1181;p48"/>
          <p:cNvSpPr/>
          <p:nvPr/>
        </p:nvSpPr>
        <p:spPr>
          <a:xfrm>
            <a:off x="575416" y="2663372"/>
            <a:ext cx="1965599" cy="24674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2" name="Google Shape;1182;p48"/>
          <p:cNvSpPr/>
          <p:nvPr/>
        </p:nvSpPr>
        <p:spPr>
          <a:xfrm>
            <a:off x="3258847" y="3388201"/>
            <a:ext cx="1965599" cy="24674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3" name="Google Shape;1183;p48"/>
          <p:cNvSpPr/>
          <p:nvPr/>
        </p:nvSpPr>
        <p:spPr>
          <a:xfrm>
            <a:off x="5942276" y="2232192"/>
            <a:ext cx="1965599" cy="771203"/>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4" name="Google Shape;1184;p48"/>
          <p:cNvSpPr/>
          <p:nvPr/>
        </p:nvSpPr>
        <p:spPr>
          <a:xfrm flipH="1">
            <a:off x="8208000" y="1960445"/>
            <a:ext cx="936000" cy="830997"/>
          </a:xfrm>
          <a:prstGeom prst="wedgeRectCallout">
            <a:avLst>
              <a:gd fmla="val 78518" name="adj1"/>
              <a:gd fmla="val 4613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N" sz="1200" u="none" cap="none" strike="noStrike">
                <a:solidFill>
                  <a:srgbClr val="000000"/>
                </a:solidFill>
                <a:latin typeface="Corbel"/>
                <a:ea typeface="Corbel"/>
                <a:cs typeface="Corbel"/>
                <a:sym typeface="Corbel"/>
              </a:rPr>
              <a:t>Enter and re-confirm the account number</a:t>
            </a:r>
            <a:endParaRPr b="0" i="0" sz="1400" u="none" cap="none" strike="noStrike">
              <a:solidFill>
                <a:srgbClr val="000000"/>
              </a:solidFill>
              <a:latin typeface="Arial"/>
              <a:ea typeface="Arial"/>
              <a:cs typeface="Arial"/>
              <a:sym typeface="Arial"/>
            </a:endParaRPr>
          </a:p>
        </p:txBody>
      </p:sp>
      <p:sp>
        <p:nvSpPr>
          <p:cNvPr id="1185" name="Google Shape;1185;p48"/>
          <p:cNvSpPr/>
          <p:nvPr/>
        </p:nvSpPr>
        <p:spPr>
          <a:xfrm>
            <a:off x="5942275" y="3040566"/>
            <a:ext cx="1965599" cy="48322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6" name="Google Shape;1186;p48"/>
          <p:cNvSpPr/>
          <p:nvPr/>
        </p:nvSpPr>
        <p:spPr>
          <a:xfrm flipH="1">
            <a:off x="8114224" y="3219443"/>
            <a:ext cx="936000" cy="1200329"/>
          </a:xfrm>
          <a:prstGeom prst="wedgeRectCallout">
            <a:avLst>
              <a:gd fmla="val 69781" name="adj1"/>
              <a:gd fmla="val -32592"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N" sz="1200" u="none" cap="none" strike="noStrike">
                <a:solidFill>
                  <a:srgbClr val="000000"/>
                </a:solidFill>
                <a:latin typeface="Corbel"/>
                <a:ea typeface="Corbel"/>
                <a:cs typeface="Corbel"/>
                <a:sym typeface="Corbel"/>
              </a:rPr>
              <a:t>Confirm if the account belongs to you or to a blood relation</a:t>
            </a:r>
            <a:endParaRPr b="0" i="0" sz="1400" u="none" cap="none" strike="noStrike">
              <a:solidFill>
                <a:srgbClr val="000000"/>
              </a:solidFill>
              <a:latin typeface="Arial"/>
              <a:ea typeface="Arial"/>
              <a:cs typeface="Arial"/>
              <a:sym typeface="Arial"/>
            </a:endParaRPr>
          </a:p>
        </p:txBody>
      </p:sp>
      <p:pic>
        <p:nvPicPr>
          <p:cNvPr id="1187" name="Google Shape;1187;p48"/>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49"/>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Bank Edit Functionality</a:t>
            </a:r>
            <a:endParaRPr b="0" i="0" sz="2700" u="none" cap="none" strike="noStrike">
              <a:solidFill>
                <a:srgbClr val="FFFFFF"/>
              </a:solidFill>
              <a:latin typeface="Corbel"/>
              <a:ea typeface="Corbel"/>
              <a:cs typeface="Corbel"/>
              <a:sym typeface="Corbel"/>
            </a:endParaRPr>
          </a:p>
        </p:txBody>
      </p:sp>
      <p:pic>
        <p:nvPicPr>
          <p:cNvPr id="1193" name="Google Shape;1193;p49"/>
          <p:cNvPicPr preferRelativeResize="0"/>
          <p:nvPr/>
        </p:nvPicPr>
        <p:blipFill rotWithShape="1">
          <a:blip r:embed="rId3">
            <a:alphaModFix/>
          </a:blip>
          <a:srcRect b="0" l="0" r="0" t="0"/>
          <a:stretch/>
        </p:blipFill>
        <p:spPr>
          <a:xfrm>
            <a:off x="499751" y="1430108"/>
            <a:ext cx="1965600" cy="3449980"/>
          </a:xfrm>
          <a:prstGeom prst="rect">
            <a:avLst/>
          </a:prstGeom>
          <a:noFill/>
          <a:ln cap="flat" cmpd="sng" w="9525">
            <a:solidFill>
              <a:schemeClr val="dk1"/>
            </a:solidFill>
            <a:prstDash val="solid"/>
            <a:round/>
            <a:headEnd len="sm" w="sm" type="none"/>
            <a:tailEnd len="sm" w="sm" type="none"/>
          </a:ln>
        </p:spPr>
      </p:pic>
      <p:pic>
        <p:nvPicPr>
          <p:cNvPr id="1194" name="Google Shape;1194;p49"/>
          <p:cNvPicPr preferRelativeResize="0"/>
          <p:nvPr/>
        </p:nvPicPr>
        <p:blipFill rotWithShape="1">
          <a:blip r:embed="rId4">
            <a:alphaModFix/>
          </a:blip>
          <a:srcRect b="0" l="0" r="0" t="0"/>
          <a:stretch/>
        </p:blipFill>
        <p:spPr>
          <a:xfrm>
            <a:off x="3109894" y="1420084"/>
            <a:ext cx="1965600" cy="3407773"/>
          </a:xfrm>
          <a:prstGeom prst="rect">
            <a:avLst/>
          </a:prstGeom>
          <a:noFill/>
          <a:ln cap="flat" cmpd="sng" w="9525">
            <a:solidFill>
              <a:schemeClr val="dk1"/>
            </a:solidFill>
            <a:prstDash val="solid"/>
            <a:round/>
            <a:headEnd len="sm" w="sm" type="none"/>
            <a:tailEnd len="sm" w="sm" type="none"/>
          </a:ln>
        </p:spPr>
      </p:pic>
      <p:pic>
        <p:nvPicPr>
          <p:cNvPr id="1195" name="Google Shape;1195;p49"/>
          <p:cNvPicPr preferRelativeResize="0"/>
          <p:nvPr/>
        </p:nvPicPr>
        <p:blipFill rotWithShape="1">
          <a:blip r:embed="rId5">
            <a:alphaModFix/>
          </a:blip>
          <a:srcRect b="0" l="0" r="0" t="0"/>
          <a:stretch/>
        </p:blipFill>
        <p:spPr>
          <a:xfrm>
            <a:off x="5729722" y="1410060"/>
            <a:ext cx="1965600" cy="3417797"/>
          </a:xfrm>
          <a:prstGeom prst="rect">
            <a:avLst/>
          </a:prstGeom>
          <a:noFill/>
          <a:ln cap="flat" cmpd="sng" w="9525">
            <a:solidFill>
              <a:schemeClr val="dk1"/>
            </a:solidFill>
            <a:prstDash val="solid"/>
            <a:round/>
            <a:headEnd len="sm" w="sm" type="none"/>
            <a:tailEnd len="sm" w="sm" type="none"/>
          </a:ln>
        </p:spPr>
      </p:pic>
      <p:grpSp>
        <p:nvGrpSpPr>
          <p:cNvPr id="1196" name="Google Shape;1196;p49"/>
          <p:cNvGrpSpPr/>
          <p:nvPr/>
        </p:nvGrpSpPr>
        <p:grpSpPr>
          <a:xfrm>
            <a:off x="734437" y="523200"/>
            <a:ext cx="6716515" cy="715700"/>
            <a:chOff x="584306" y="779149"/>
            <a:chExt cx="7040052" cy="1037084"/>
          </a:xfrm>
        </p:grpSpPr>
        <p:sp>
          <p:nvSpPr>
            <p:cNvPr id="1197" name="Google Shape;1197;p49"/>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Upload Proof of the Bank Account</a:t>
              </a:r>
              <a:endParaRPr b="1" i="0" sz="1200" u="none" cap="none" strike="noStrike">
                <a:solidFill>
                  <a:srgbClr val="FE7A10"/>
                </a:solidFill>
                <a:latin typeface="Corbel"/>
                <a:ea typeface="Corbel"/>
                <a:cs typeface="Corbel"/>
                <a:sym typeface="Corbel"/>
              </a:endParaRPr>
            </a:p>
          </p:txBody>
        </p:sp>
        <p:sp>
          <p:nvSpPr>
            <p:cNvPr id="1198" name="Google Shape;1198;p49"/>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7</a:t>
              </a:r>
              <a:endParaRPr b="0" i="0" sz="1400" u="none" cap="none" strike="noStrike">
                <a:solidFill>
                  <a:srgbClr val="000000"/>
                </a:solidFill>
                <a:latin typeface="Arial"/>
                <a:ea typeface="Arial"/>
                <a:cs typeface="Arial"/>
                <a:sym typeface="Arial"/>
              </a:endParaRPr>
            </a:p>
          </p:txBody>
        </p:sp>
        <p:sp>
          <p:nvSpPr>
            <p:cNvPr id="1199" name="Google Shape;1199;p49"/>
            <p:cNvSpPr/>
            <p:nvPr/>
          </p:nvSpPr>
          <p:spPr>
            <a:xfrm>
              <a:off x="3137096" y="910933"/>
              <a:ext cx="1811312" cy="9053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Select the Checkbox and click  on Add Bank Details</a:t>
              </a:r>
              <a:endParaRPr b="0" i="0" sz="1400" u="none" cap="none" strike="noStrike">
                <a:solidFill>
                  <a:srgbClr val="000000"/>
                </a:solidFill>
                <a:latin typeface="Arial"/>
                <a:ea typeface="Arial"/>
                <a:cs typeface="Arial"/>
                <a:sym typeface="Arial"/>
              </a:endParaRPr>
            </a:p>
          </p:txBody>
        </p:sp>
        <p:sp>
          <p:nvSpPr>
            <p:cNvPr id="1200" name="Google Shape;1200;p49"/>
            <p:cNvSpPr/>
            <p:nvPr/>
          </p:nvSpPr>
          <p:spPr>
            <a:xfrm>
              <a:off x="3646752" y="779149"/>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8</a:t>
              </a:r>
              <a:endParaRPr b="1" i="0" sz="1200" u="none" cap="none" strike="noStrike">
                <a:solidFill>
                  <a:srgbClr val="000546"/>
                </a:solidFill>
                <a:latin typeface="Corbel"/>
                <a:ea typeface="Corbel"/>
                <a:cs typeface="Corbel"/>
                <a:sym typeface="Corbel"/>
              </a:endParaRPr>
            </a:p>
          </p:txBody>
        </p:sp>
        <p:sp>
          <p:nvSpPr>
            <p:cNvPr id="1201" name="Google Shape;1201;p49"/>
            <p:cNvSpPr/>
            <p:nvPr/>
          </p:nvSpPr>
          <p:spPr>
            <a:xfrm>
              <a:off x="6076358"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View the uploaded details</a:t>
              </a:r>
              <a:endParaRPr b="1" i="0" sz="1200" u="none" cap="none" strike="noStrike">
                <a:solidFill>
                  <a:srgbClr val="FE7A10"/>
                </a:solidFill>
                <a:latin typeface="Corbel"/>
                <a:ea typeface="Corbel"/>
                <a:cs typeface="Corbel"/>
                <a:sym typeface="Corbel"/>
              </a:endParaRPr>
            </a:p>
          </p:txBody>
        </p:sp>
        <p:sp>
          <p:nvSpPr>
            <p:cNvPr id="1202" name="Google Shape;1202;p49"/>
            <p:cNvSpPr/>
            <p:nvPr/>
          </p:nvSpPr>
          <p:spPr>
            <a:xfrm>
              <a:off x="6454358"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9</a:t>
              </a:r>
              <a:endParaRPr b="1" i="0" sz="1200" u="none" cap="none" strike="noStrike">
                <a:solidFill>
                  <a:srgbClr val="000546"/>
                </a:solidFill>
                <a:latin typeface="Corbel"/>
                <a:ea typeface="Corbel"/>
                <a:cs typeface="Corbel"/>
                <a:sym typeface="Corbel"/>
              </a:endParaRPr>
            </a:p>
          </p:txBody>
        </p:sp>
      </p:grpSp>
      <p:sp>
        <p:nvSpPr>
          <p:cNvPr id="1203" name="Google Shape;1203;p49"/>
          <p:cNvSpPr/>
          <p:nvPr/>
        </p:nvSpPr>
        <p:spPr>
          <a:xfrm flipH="1" rot="5400000">
            <a:off x="2638780" y="65392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4" name="Google Shape;1204;p49"/>
          <p:cNvSpPr/>
          <p:nvPr/>
        </p:nvSpPr>
        <p:spPr>
          <a:xfrm flipH="1" rot="5400000">
            <a:off x="5258608" y="73462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5" name="Google Shape;1205;p49"/>
          <p:cNvSpPr/>
          <p:nvPr/>
        </p:nvSpPr>
        <p:spPr>
          <a:xfrm>
            <a:off x="3097300" y="3938962"/>
            <a:ext cx="1978194" cy="88889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06" name="Google Shape;1206;p49"/>
          <p:cNvSpPr/>
          <p:nvPr/>
        </p:nvSpPr>
        <p:spPr>
          <a:xfrm>
            <a:off x="512346" y="2671877"/>
            <a:ext cx="1965599" cy="1043779"/>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207" name="Google Shape;1207;p49"/>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
          <p:cNvSpPr txBox="1"/>
          <p:nvPr>
            <p:ph idx="1" type="body"/>
          </p:nvPr>
        </p:nvSpPr>
        <p:spPr>
          <a:xfrm>
            <a:off x="256103" y="541142"/>
            <a:ext cx="8782239" cy="714583"/>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1400"/>
              <a:buNone/>
            </a:pPr>
            <a:r>
              <a:rPr lang="en-IN" sz="1600">
                <a:solidFill>
                  <a:schemeClr val="dk1"/>
                </a:solidFill>
              </a:rPr>
              <a:t>After Installing the App, all users will have access to the static content of the App which includes useful information around TB and its diagnosis. It covers the following sections.</a:t>
            </a:r>
            <a:endParaRPr sz="1600">
              <a:solidFill>
                <a:schemeClr val="dk1"/>
              </a:solidFill>
            </a:endParaRPr>
          </a:p>
        </p:txBody>
      </p:sp>
      <p:sp>
        <p:nvSpPr>
          <p:cNvPr id="668" name="Google Shape;668;p5"/>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Informative Page</a:t>
            </a:r>
            <a:endParaRPr b="0" i="0" sz="2700" u="none" cap="none" strike="noStrike">
              <a:solidFill>
                <a:srgbClr val="FFFFFF"/>
              </a:solidFill>
              <a:latin typeface="Corbel"/>
              <a:ea typeface="Corbel"/>
              <a:cs typeface="Corbel"/>
              <a:sym typeface="Corbel"/>
            </a:endParaRPr>
          </a:p>
        </p:txBody>
      </p:sp>
      <p:sp>
        <p:nvSpPr>
          <p:cNvPr id="669" name="Google Shape;669;p5"/>
          <p:cNvSpPr/>
          <p:nvPr/>
        </p:nvSpPr>
        <p:spPr>
          <a:xfrm>
            <a:off x="470477" y="1796866"/>
            <a:ext cx="2779497" cy="248474"/>
          </a:xfrm>
          <a:prstGeom prst="wedgeRectCallout">
            <a:avLst>
              <a:gd fmla="val 68451" name="adj1"/>
              <a:gd fmla="val 1458"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Frequently Asked Question on TB</a:t>
            </a:r>
            <a:endParaRPr/>
          </a:p>
        </p:txBody>
      </p:sp>
      <p:sp>
        <p:nvSpPr>
          <p:cNvPr id="670" name="Google Shape;670;p5"/>
          <p:cNvSpPr/>
          <p:nvPr/>
        </p:nvSpPr>
        <p:spPr>
          <a:xfrm>
            <a:off x="470480" y="2373447"/>
            <a:ext cx="2779497" cy="248474"/>
          </a:xfrm>
          <a:prstGeom prst="wedgeRectCallout">
            <a:avLst>
              <a:gd fmla="val 69244" name="adj1"/>
              <a:gd fmla="val 1459"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Common Side Effects of TB</a:t>
            </a:r>
            <a:endParaRPr/>
          </a:p>
        </p:txBody>
      </p:sp>
      <p:sp>
        <p:nvSpPr>
          <p:cNvPr id="671" name="Google Shape;671;p5"/>
          <p:cNvSpPr/>
          <p:nvPr/>
        </p:nvSpPr>
        <p:spPr>
          <a:xfrm>
            <a:off x="470480" y="2950027"/>
            <a:ext cx="2779497" cy="248474"/>
          </a:xfrm>
          <a:prstGeom prst="wedgeRectCallout">
            <a:avLst>
              <a:gd fmla="val 68451" name="adj1"/>
              <a:gd fmla="val 4400"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BMI Assessment</a:t>
            </a:r>
            <a:endParaRPr/>
          </a:p>
        </p:txBody>
      </p:sp>
      <p:sp>
        <p:nvSpPr>
          <p:cNvPr id="672" name="Google Shape;672;p5"/>
          <p:cNvSpPr/>
          <p:nvPr/>
        </p:nvSpPr>
        <p:spPr>
          <a:xfrm>
            <a:off x="470477" y="3402370"/>
            <a:ext cx="2779497" cy="248474"/>
          </a:xfrm>
          <a:prstGeom prst="wedgeRectCallout">
            <a:avLst>
              <a:gd fmla="val 68451" name="adj1"/>
              <a:gd fmla="val 1458"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Call Ni-kshay Sampark for Queries</a:t>
            </a:r>
            <a:endParaRPr/>
          </a:p>
        </p:txBody>
      </p:sp>
      <p:sp>
        <p:nvSpPr>
          <p:cNvPr id="673" name="Google Shape;673;p5"/>
          <p:cNvSpPr/>
          <p:nvPr/>
        </p:nvSpPr>
        <p:spPr>
          <a:xfrm>
            <a:off x="470476" y="3812743"/>
            <a:ext cx="2779497" cy="248474"/>
          </a:xfrm>
          <a:prstGeom prst="wedgeRectCallout">
            <a:avLst>
              <a:gd fmla="val 68847" name="adj1"/>
              <a:gd fmla="val 1458"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Snapshot of Govt DBT Schemes</a:t>
            </a:r>
            <a:endParaRPr/>
          </a:p>
        </p:txBody>
      </p:sp>
      <p:sp>
        <p:nvSpPr>
          <p:cNvPr id="674" name="Google Shape;674;p5"/>
          <p:cNvSpPr/>
          <p:nvPr/>
        </p:nvSpPr>
        <p:spPr>
          <a:xfrm>
            <a:off x="5894026" y="1796866"/>
            <a:ext cx="2544896" cy="248474"/>
          </a:xfrm>
          <a:prstGeom prst="wedgeRectCallout">
            <a:avLst>
              <a:gd fmla="val -64727" name="adj1"/>
              <a:gd fmla="val 1322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Common Symptoms of TB</a:t>
            </a:r>
            <a:endParaRPr/>
          </a:p>
        </p:txBody>
      </p:sp>
      <p:sp>
        <p:nvSpPr>
          <p:cNvPr id="675" name="Google Shape;675;p5"/>
          <p:cNvSpPr/>
          <p:nvPr/>
        </p:nvSpPr>
        <p:spPr>
          <a:xfrm>
            <a:off x="5894023" y="2297486"/>
            <a:ext cx="2544896" cy="248474"/>
          </a:xfrm>
          <a:prstGeom prst="wedgeRectCallout">
            <a:avLst>
              <a:gd fmla="val -64727" name="adj1"/>
              <a:gd fmla="val 1322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Health Facility Search</a:t>
            </a:r>
            <a:endParaRPr/>
          </a:p>
        </p:txBody>
      </p:sp>
      <p:sp>
        <p:nvSpPr>
          <p:cNvPr id="676" name="Google Shape;676;p5"/>
          <p:cNvSpPr/>
          <p:nvPr/>
        </p:nvSpPr>
        <p:spPr>
          <a:xfrm>
            <a:off x="5894023" y="2790018"/>
            <a:ext cx="2544896" cy="248474"/>
          </a:xfrm>
          <a:prstGeom prst="wedgeRectCallout">
            <a:avLst>
              <a:gd fmla="val -64727" name="adj1"/>
              <a:gd fmla="val 1322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Nutrition Advice for TB Patients</a:t>
            </a:r>
            <a:endParaRPr/>
          </a:p>
        </p:txBody>
      </p:sp>
      <p:sp>
        <p:nvSpPr>
          <p:cNvPr id="677" name="Google Shape;677;p5"/>
          <p:cNvSpPr/>
          <p:nvPr/>
        </p:nvSpPr>
        <p:spPr>
          <a:xfrm>
            <a:off x="5894023" y="3366599"/>
            <a:ext cx="2544896" cy="248474"/>
          </a:xfrm>
          <a:prstGeom prst="wedgeRectCallout">
            <a:avLst>
              <a:gd fmla="val -64727" name="adj1"/>
              <a:gd fmla="val 1322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Useful Video Links</a:t>
            </a:r>
            <a:endParaRPr/>
          </a:p>
        </p:txBody>
      </p:sp>
      <p:sp>
        <p:nvSpPr>
          <p:cNvPr id="678" name="Google Shape;678;p5"/>
          <p:cNvSpPr/>
          <p:nvPr/>
        </p:nvSpPr>
        <p:spPr>
          <a:xfrm>
            <a:off x="5894023" y="3775628"/>
            <a:ext cx="2544896" cy="248474"/>
          </a:xfrm>
          <a:prstGeom prst="wedgeRectCallout">
            <a:avLst>
              <a:gd fmla="val -64727" name="adj1"/>
              <a:gd fmla="val 1322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About NTEP Program</a:t>
            </a:r>
            <a:endParaRPr/>
          </a:p>
        </p:txBody>
      </p:sp>
      <p:sp>
        <p:nvSpPr>
          <p:cNvPr id="679" name="Google Shape;679;p5"/>
          <p:cNvSpPr/>
          <p:nvPr/>
        </p:nvSpPr>
        <p:spPr>
          <a:xfrm>
            <a:off x="5894023" y="4679770"/>
            <a:ext cx="1200840" cy="248475"/>
          </a:xfrm>
          <a:prstGeom prst="wedgeRectCallout">
            <a:avLst>
              <a:gd fmla="val -83226" name="adj1"/>
              <a:gd fmla="val -36022"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Click to Login</a:t>
            </a:r>
            <a:endParaRPr/>
          </a:p>
        </p:txBody>
      </p:sp>
      <p:sp>
        <p:nvSpPr>
          <p:cNvPr id="680" name="Google Shape;680;p5"/>
          <p:cNvSpPr/>
          <p:nvPr/>
        </p:nvSpPr>
        <p:spPr>
          <a:xfrm>
            <a:off x="450138" y="4602358"/>
            <a:ext cx="2779497" cy="248474"/>
          </a:xfrm>
          <a:prstGeom prst="wedgeRectCallout">
            <a:avLst>
              <a:gd fmla="val 68847" name="adj1"/>
              <a:gd fmla="val 1458"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View App in Local Languages</a:t>
            </a:r>
            <a:endParaRPr/>
          </a:p>
        </p:txBody>
      </p:sp>
      <p:pic>
        <p:nvPicPr>
          <p:cNvPr id="681" name="Google Shape;681;p5"/>
          <p:cNvPicPr preferRelativeResize="0"/>
          <p:nvPr/>
        </p:nvPicPr>
        <p:blipFill rotWithShape="1">
          <a:blip r:embed="rId3">
            <a:alphaModFix/>
          </a:blip>
          <a:srcRect b="0" l="0" r="0" t="0"/>
          <a:stretch/>
        </p:blipFill>
        <p:spPr>
          <a:xfrm>
            <a:off x="3779520" y="1485900"/>
            <a:ext cx="1691640" cy="3364932"/>
          </a:xfrm>
          <a:prstGeom prst="rect">
            <a:avLst/>
          </a:prstGeom>
          <a:noFill/>
          <a:ln cap="flat" cmpd="sng" w="9525">
            <a:solidFill>
              <a:schemeClr val="dk1"/>
            </a:solidFill>
            <a:prstDash val="solid"/>
            <a:round/>
            <a:headEnd len="sm" w="sm" type="none"/>
            <a:tailEnd len="sm" w="sm" type="none"/>
          </a:ln>
        </p:spPr>
      </p:pic>
      <p:sp>
        <p:nvSpPr>
          <p:cNvPr id="682" name="Google Shape;682;p5"/>
          <p:cNvSpPr/>
          <p:nvPr/>
        </p:nvSpPr>
        <p:spPr>
          <a:xfrm>
            <a:off x="469833" y="4191985"/>
            <a:ext cx="2779497" cy="248474"/>
          </a:xfrm>
          <a:prstGeom prst="wedgeRectCallout">
            <a:avLst>
              <a:gd fmla="val 67750" name="adj1"/>
              <a:gd fmla="val 56659"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Ni-kshay Sahyogi</a:t>
            </a:r>
            <a:endParaRPr b="0" i="0" sz="1400" u="none" cap="none" strike="noStrike">
              <a:solidFill>
                <a:srgbClr val="000000"/>
              </a:solidFill>
              <a:latin typeface="Corbel"/>
              <a:ea typeface="Corbel"/>
              <a:cs typeface="Corbel"/>
              <a:sym typeface="Corbel"/>
            </a:endParaRPr>
          </a:p>
        </p:txBody>
      </p:sp>
      <p:pic>
        <p:nvPicPr>
          <p:cNvPr id="683" name="Google Shape;683;p5"/>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pic>
        <p:nvPicPr>
          <p:cNvPr id="1212" name="Google Shape;1212;p50"/>
          <p:cNvPicPr preferRelativeResize="0"/>
          <p:nvPr/>
        </p:nvPicPr>
        <p:blipFill rotWithShape="1">
          <a:blip r:embed="rId3">
            <a:alphaModFix/>
          </a:blip>
          <a:srcRect b="7360" l="33950" r="38272" t="7660"/>
          <a:stretch/>
        </p:blipFill>
        <p:spPr>
          <a:xfrm>
            <a:off x="6276897" y="523200"/>
            <a:ext cx="2540000" cy="4368800"/>
          </a:xfrm>
          <a:prstGeom prst="rect">
            <a:avLst/>
          </a:prstGeom>
          <a:noFill/>
          <a:ln>
            <a:noFill/>
          </a:ln>
        </p:spPr>
      </p:pic>
      <p:sp>
        <p:nvSpPr>
          <p:cNvPr id="1213" name="Google Shape;1213;p50"/>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Bank Edit Functionality</a:t>
            </a:r>
            <a:endParaRPr b="0" i="0" sz="2700" u="none" cap="none" strike="noStrike">
              <a:solidFill>
                <a:srgbClr val="FFFFFF"/>
              </a:solidFill>
              <a:latin typeface="Corbel"/>
              <a:ea typeface="Corbel"/>
              <a:cs typeface="Corbel"/>
              <a:sym typeface="Corbel"/>
            </a:endParaRPr>
          </a:p>
        </p:txBody>
      </p:sp>
      <p:sp>
        <p:nvSpPr>
          <p:cNvPr id="1214" name="Google Shape;1214;p50"/>
          <p:cNvSpPr/>
          <p:nvPr/>
        </p:nvSpPr>
        <p:spPr>
          <a:xfrm>
            <a:off x="6564762" y="4053662"/>
            <a:ext cx="1871645" cy="624999"/>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215" name="Google Shape;1215;p50"/>
          <p:cNvPicPr preferRelativeResize="0"/>
          <p:nvPr/>
        </p:nvPicPr>
        <p:blipFill rotWithShape="1">
          <a:blip r:embed="rId4">
            <a:alphaModFix/>
          </a:blip>
          <a:srcRect b="0" l="0" r="0" t="0"/>
          <a:stretch/>
        </p:blipFill>
        <p:spPr>
          <a:xfrm>
            <a:off x="365128" y="1239037"/>
            <a:ext cx="5522378" cy="2396261"/>
          </a:xfrm>
          <a:prstGeom prst="rect">
            <a:avLst/>
          </a:prstGeom>
          <a:noFill/>
          <a:ln>
            <a:noFill/>
          </a:ln>
        </p:spPr>
      </p:pic>
      <p:pic>
        <p:nvPicPr>
          <p:cNvPr id="1216" name="Google Shape;1216;p50"/>
          <p:cNvPicPr preferRelativeResize="0"/>
          <p:nvPr/>
        </p:nvPicPr>
        <p:blipFill rotWithShape="1">
          <a:blip r:embed="rId5">
            <a:alphaModFix/>
          </a:blip>
          <a:srcRect b="0" l="0" r="0" t="0"/>
          <a:stretch/>
        </p:blipFill>
        <p:spPr>
          <a:xfrm>
            <a:off x="4892040" y="2359834"/>
            <a:ext cx="515984" cy="161634"/>
          </a:xfrm>
          <a:prstGeom prst="rect">
            <a:avLst/>
          </a:prstGeom>
          <a:noFill/>
          <a:ln>
            <a:noFill/>
          </a:ln>
        </p:spPr>
      </p:pic>
      <p:pic>
        <p:nvPicPr>
          <p:cNvPr id="1217" name="Google Shape;1217;p50"/>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51"/>
          <p:cNvPicPr preferRelativeResize="0"/>
          <p:nvPr/>
        </p:nvPicPr>
        <p:blipFill rotWithShape="1">
          <a:blip r:embed="rId3">
            <a:alphaModFix/>
          </a:blip>
          <a:srcRect b="0" l="0" r="0" t="0"/>
          <a:stretch/>
        </p:blipFill>
        <p:spPr>
          <a:xfrm>
            <a:off x="1069984" y="704193"/>
            <a:ext cx="2436483" cy="4239610"/>
          </a:xfrm>
          <a:prstGeom prst="rect">
            <a:avLst/>
          </a:prstGeom>
          <a:noFill/>
          <a:ln cap="flat" cmpd="sng" w="9525">
            <a:solidFill>
              <a:schemeClr val="dk1"/>
            </a:solidFill>
            <a:prstDash val="solid"/>
            <a:round/>
            <a:headEnd len="sm" w="sm" type="none"/>
            <a:tailEnd len="sm" w="sm" type="none"/>
          </a:ln>
        </p:spPr>
      </p:pic>
      <p:sp>
        <p:nvSpPr>
          <p:cNvPr id="1223" name="Google Shape;1223;p51"/>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Entering Duplicate Bank Details </a:t>
            </a:r>
            <a:endParaRPr b="0" i="0" sz="2700" u="none" cap="none" strike="noStrike">
              <a:solidFill>
                <a:srgbClr val="FFFFFF"/>
              </a:solidFill>
              <a:latin typeface="Corbel"/>
              <a:ea typeface="Corbel"/>
              <a:cs typeface="Corbel"/>
              <a:sym typeface="Corbel"/>
            </a:endParaRPr>
          </a:p>
        </p:txBody>
      </p:sp>
      <p:sp>
        <p:nvSpPr>
          <p:cNvPr id="1224" name="Google Shape;1224;p51"/>
          <p:cNvSpPr/>
          <p:nvPr/>
        </p:nvSpPr>
        <p:spPr>
          <a:xfrm>
            <a:off x="1069984" y="4224211"/>
            <a:ext cx="2436483" cy="719592"/>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25" name="Google Shape;1225;p51"/>
          <p:cNvSpPr/>
          <p:nvPr/>
        </p:nvSpPr>
        <p:spPr>
          <a:xfrm flipH="1">
            <a:off x="4267864" y="684781"/>
            <a:ext cx="3806151" cy="1600398"/>
          </a:xfrm>
          <a:prstGeom prst="wedgeRectCallout">
            <a:avLst>
              <a:gd fmla="val 49862" name="adj1"/>
              <a:gd fmla="val 4053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When a duplicate bank account is added then the following error message is shown  - "A beneficiary with these account details already exists. Currently we do not allow multiple beneficiaries to have the same bank account“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226" name="Google Shape;1226;p51"/>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52"/>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DBT Details Page</a:t>
            </a:r>
            <a:endParaRPr b="0" i="0" sz="2700" u="none" cap="none" strike="noStrike">
              <a:solidFill>
                <a:srgbClr val="FFFFFF"/>
              </a:solidFill>
              <a:latin typeface="Corbel"/>
              <a:ea typeface="Corbel"/>
              <a:cs typeface="Corbel"/>
              <a:sym typeface="Corbel"/>
            </a:endParaRPr>
          </a:p>
        </p:txBody>
      </p:sp>
      <p:pic>
        <p:nvPicPr>
          <p:cNvPr id="1232" name="Google Shape;1232;p52"/>
          <p:cNvPicPr preferRelativeResize="0"/>
          <p:nvPr/>
        </p:nvPicPr>
        <p:blipFill rotWithShape="1">
          <a:blip r:embed="rId3">
            <a:alphaModFix/>
          </a:blip>
          <a:srcRect b="7025" l="0" r="1980" t="14388"/>
          <a:stretch/>
        </p:blipFill>
        <p:spPr>
          <a:xfrm>
            <a:off x="256100" y="1155976"/>
            <a:ext cx="7334875" cy="3626475"/>
          </a:xfrm>
          <a:prstGeom prst="rect">
            <a:avLst/>
          </a:prstGeom>
          <a:noFill/>
          <a:ln cap="flat" cmpd="sng" w="9525">
            <a:solidFill>
              <a:schemeClr val="dk1"/>
            </a:solidFill>
            <a:prstDash val="solid"/>
            <a:round/>
            <a:headEnd len="sm" w="sm" type="none"/>
            <a:tailEnd len="sm" w="sm" type="none"/>
          </a:ln>
        </p:spPr>
      </p:pic>
      <p:sp>
        <p:nvSpPr>
          <p:cNvPr id="1233" name="Google Shape;1233;p52"/>
          <p:cNvSpPr/>
          <p:nvPr/>
        </p:nvSpPr>
        <p:spPr>
          <a:xfrm>
            <a:off x="1494970" y="2083751"/>
            <a:ext cx="6030687" cy="2343106"/>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34" name="Google Shape;1234;p52"/>
          <p:cNvSpPr/>
          <p:nvPr/>
        </p:nvSpPr>
        <p:spPr>
          <a:xfrm flipH="1">
            <a:off x="7830871" y="887427"/>
            <a:ext cx="998968" cy="3539430"/>
          </a:xfrm>
          <a:prstGeom prst="wedgeRectCallout">
            <a:avLst>
              <a:gd fmla="val 49862" name="adj1"/>
              <a:gd fmla="val 4053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The details along with the photo proof entered by the user from the TB Aarogya Sathi App are visible to staff in the DBT Tab of the Patient Page. </a:t>
            </a:r>
            <a:endParaRPr b="0" i="0" sz="1400" u="none" cap="none" strike="noStrike">
              <a:solidFill>
                <a:srgbClr val="000000"/>
              </a:solidFill>
              <a:latin typeface="Arial"/>
              <a:ea typeface="Arial"/>
              <a:cs typeface="Arial"/>
              <a:sym typeface="Arial"/>
            </a:endParaRPr>
          </a:p>
        </p:txBody>
      </p:sp>
      <p:sp>
        <p:nvSpPr>
          <p:cNvPr id="1235" name="Google Shape;1235;p52"/>
          <p:cNvSpPr/>
          <p:nvPr/>
        </p:nvSpPr>
        <p:spPr>
          <a:xfrm>
            <a:off x="5131599" y="3968083"/>
            <a:ext cx="477201" cy="186317"/>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236" name="Google Shape;1236;p52"/>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53"/>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Approving beneficiary details by DBT Maker</a:t>
            </a:r>
            <a:endParaRPr b="0" i="0" sz="2700" u="none" cap="none" strike="noStrike">
              <a:solidFill>
                <a:srgbClr val="FFFFFF"/>
              </a:solidFill>
              <a:latin typeface="Corbel"/>
              <a:ea typeface="Corbel"/>
              <a:cs typeface="Corbel"/>
              <a:sym typeface="Corbel"/>
            </a:endParaRPr>
          </a:p>
        </p:txBody>
      </p:sp>
      <p:pic>
        <p:nvPicPr>
          <p:cNvPr id="1242" name="Google Shape;1242;p53"/>
          <p:cNvPicPr preferRelativeResize="0"/>
          <p:nvPr/>
        </p:nvPicPr>
        <p:blipFill rotWithShape="1">
          <a:blip r:embed="rId3">
            <a:alphaModFix/>
          </a:blip>
          <a:srcRect b="8791" l="0" r="2676" t="13749"/>
          <a:stretch/>
        </p:blipFill>
        <p:spPr>
          <a:xfrm>
            <a:off x="256100" y="1586625"/>
            <a:ext cx="8542301" cy="3195825"/>
          </a:xfrm>
          <a:prstGeom prst="rect">
            <a:avLst/>
          </a:prstGeom>
          <a:noFill/>
          <a:ln cap="flat" cmpd="sng" w="9525">
            <a:solidFill>
              <a:schemeClr val="dk1"/>
            </a:solidFill>
            <a:prstDash val="solid"/>
            <a:round/>
            <a:headEnd len="sm" w="sm" type="none"/>
            <a:tailEnd len="sm" w="sm" type="none"/>
          </a:ln>
        </p:spPr>
      </p:pic>
      <p:sp>
        <p:nvSpPr>
          <p:cNvPr id="1243" name="Google Shape;1243;p53"/>
          <p:cNvSpPr/>
          <p:nvPr/>
        </p:nvSpPr>
        <p:spPr>
          <a:xfrm>
            <a:off x="2145599" y="2557350"/>
            <a:ext cx="331201" cy="14265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44" name="Google Shape;1244;p53"/>
          <p:cNvSpPr/>
          <p:nvPr/>
        </p:nvSpPr>
        <p:spPr>
          <a:xfrm>
            <a:off x="734437" y="614145"/>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Click on Patient Approval Tab</a:t>
            </a:r>
            <a:endParaRPr b="0" i="0" sz="1400" u="none" cap="none" strike="noStrike">
              <a:solidFill>
                <a:srgbClr val="000000"/>
              </a:solidFill>
              <a:latin typeface="Arial"/>
              <a:ea typeface="Arial"/>
              <a:cs typeface="Arial"/>
              <a:sym typeface="Arial"/>
            </a:endParaRPr>
          </a:p>
        </p:txBody>
      </p:sp>
      <p:sp>
        <p:nvSpPr>
          <p:cNvPr id="1245" name="Google Shape;1245;p53"/>
          <p:cNvSpPr/>
          <p:nvPr/>
        </p:nvSpPr>
        <p:spPr>
          <a:xfrm>
            <a:off x="1095065" y="523906"/>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pic>
        <p:nvPicPr>
          <p:cNvPr id="1246" name="Google Shape;1246;p53"/>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54"/>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Approving beneficiary details by DBT Maker</a:t>
            </a:r>
            <a:endParaRPr/>
          </a:p>
        </p:txBody>
      </p:sp>
      <p:pic>
        <p:nvPicPr>
          <p:cNvPr id="1252" name="Google Shape;1252;p54"/>
          <p:cNvPicPr preferRelativeResize="0"/>
          <p:nvPr/>
        </p:nvPicPr>
        <p:blipFill rotWithShape="1">
          <a:blip r:embed="rId3">
            <a:alphaModFix/>
          </a:blip>
          <a:srcRect b="8791" l="0" r="2676" t="13749"/>
          <a:stretch/>
        </p:blipFill>
        <p:spPr>
          <a:xfrm>
            <a:off x="256100" y="1586625"/>
            <a:ext cx="8542301" cy="3195825"/>
          </a:xfrm>
          <a:prstGeom prst="rect">
            <a:avLst/>
          </a:prstGeom>
          <a:noFill/>
          <a:ln cap="flat" cmpd="sng" w="9525">
            <a:solidFill>
              <a:schemeClr val="dk1"/>
            </a:solidFill>
            <a:prstDash val="solid"/>
            <a:round/>
            <a:headEnd len="sm" w="sm" type="none"/>
            <a:tailEnd len="sm" w="sm" type="none"/>
          </a:ln>
        </p:spPr>
      </p:pic>
      <p:sp>
        <p:nvSpPr>
          <p:cNvPr id="1253" name="Google Shape;1253;p54"/>
          <p:cNvSpPr/>
          <p:nvPr/>
        </p:nvSpPr>
        <p:spPr>
          <a:xfrm>
            <a:off x="1512000" y="3642299"/>
            <a:ext cx="7221334" cy="36585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54" name="Google Shape;1254;p54"/>
          <p:cNvSpPr/>
          <p:nvPr/>
        </p:nvSpPr>
        <p:spPr>
          <a:xfrm>
            <a:off x="734437" y="614145"/>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Click on Patient Approval Tab</a:t>
            </a:r>
            <a:endParaRPr b="0" i="0" sz="1400" u="none" cap="none" strike="noStrike">
              <a:solidFill>
                <a:srgbClr val="000000"/>
              </a:solidFill>
              <a:latin typeface="Arial"/>
              <a:ea typeface="Arial"/>
              <a:cs typeface="Arial"/>
              <a:sym typeface="Arial"/>
            </a:endParaRPr>
          </a:p>
        </p:txBody>
      </p:sp>
      <p:sp>
        <p:nvSpPr>
          <p:cNvPr id="1255" name="Google Shape;1255;p54"/>
          <p:cNvSpPr/>
          <p:nvPr/>
        </p:nvSpPr>
        <p:spPr>
          <a:xfrm>
            <a:off x="1095065" y="523906"/>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1256" name="Google Shape;1256;p54"/>
          <p:cNvSpPr/>
          <p:nvPr/>
        </p:nvSpPr>
        <p:spPr>
          <a:xfrm flipH="1" rot="5400000">
            <a:off x="2638780" y="65392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57" name="Google Shape;1257;p54"/>
          <p:cNvSpPr/>
          <p:nvPr/>
        </p:nvSpPr>
        <p:spPr>
          <a:xfrm>
            <a:off x="3116740" y="613439"/>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Verify the  details entered </a:t>
            </a:r>
            <a:endParaRPr b="0" i="0" sz="1400" u="none" cap="none" strike="noStrike">
              <a:solidFill>
                <a:srgbClr val="000000"/>
              </a:solidFill>
              <a:latin typeface="Arial"/>
              <a:ea typeface="Arial"/>
              <a:cs typeface="Arial"/>
              <a:sym typeface="Arial"/>
            </a:endParaRPr>
          </a:p>
        </p:txBody>
      </p:sp>
      <p:sp>
        <p:nvSpPr>
          <p:cNvPr id="1258" name="Google Shape;1258;p54"/>
          <p:cNvSpPr/>
          <p:nvPr/>
        </p:nvSpPr>
        <p:spPr>
          <a:xfrm>
            <a:off x="3477368" y="523200"/>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1259" name="Google Shape;1259;p54"/>
          <p:cNvSpPr/>
          <p:nvPr/>
        </p:nvSpPr>
        <p:spPr>
          <a:xfrm flipH="1">
            <a:off x="6904535" y="2202718"/>
            <a:ext cx="1828799" cy="1200288"/>
          </a:xfrm>
          <a:prstGeom prst="wedgeRectCallout">
            <a:avLst>
              <a:gd fmla="val 76414" name="adj1"/>
              <a:gd fmla="val 93198"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N" sz="1200" u="none" cap="none" strike="noStrike">
                <a:solidFill>
                  <a:srgbClr val="000000"/>
                </a:solidFill>
                <a:latin typeface="Corbel"/>
                <a:ea typeface="Corbel"/>
                <a:cs typeface="Corbel"/>
                <a:sym typeface="Corbel"/>
              </a:rPr>
              <a:t>Confirm if the details entered are accurate by checking the picture of the passbook/cancelled cheque uploaded by the user</a:t>
            </a:r>
            <a:endParaRPr b="0" i="0" sz="1400" u="none" cap="none" strike="noStrike">
              <a:solidFill>
                <a:srgbClr val="000000"/>
              </a:solidFill>
              <a:latin typeface="Arial"/>
              <a:ea typeface="Arial"/>
              <a:cs typeface="Arial"/>
              <a:sym typeface="Arial"/>
            </a:endParaRPr>
          </a:p>
        </p:txBody>
      </p:sp>
      <p:pic>
        <p:nvPicPr>
          <p:cNvPr id="1260" name="Google Shape;1260;p54"/>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55"/>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Approving beneficiary details by DBT Maker</a:t>
            </a:r>
            <a:endParaRPr/>
          </a:p>
        </p:txBody>
      </p:sp>
      <p:pic>
        <p:nvPicPr>
          <p:cNvPr id="1266" name="Google Shape;1266;p55"/>
          <p:cNvPicPr preferRelativeResize="0"/>
          <p:nvPr/>
        </p:nvPicPr>
        <p:blipFill rotWithShape="1">
          <a:blip r:embed="rId3">
            <a:alphaModFix/>
          </a:blip>
          <a:srcRect b="14620" l="0" r="0" t="14620"/>
          <a:stretch/>
        </p:blipFill>
        <p:spPr>
          <a:xfrm>
            <a:off x="256102" y="1382399"/>
            <a:ext cx="8542297" cy="3400057"/>
          </a:xfrm>
          <a:prstGeom prst="rect">
            <a:avLst/>
          </a:prstGeom>
          <a:noFill/>
          <a:ln cap="flat" cmpd="sng" w="9525">
            <a:solidFill>
              <a:schemeClr val="dk1"/>
            </a:solidFill>
            <a:prstDash val="solid"/>
            <a:round/>
            <a:headEnd len="sm" w="sm" type="none"/>
            <a:tailEnd len="sm" w="sm" type="none"/>
          </a:ln>
        </p:spPr>
      </p:pic>
      <p:sp>
        <p:nvSpPr>
          <p:cNvPr id="1267" name="Google Shape;1267;p55"/>
          <p:cNvSpPr/>
          <p:nvPr/>
        </p:nvSpPr>
        <p:spPr>
          <a:xfrm>
            <a:off x="2044800" y="2079898"/>
            <a:ext cx="1216800" cy="49185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68" name="Google Shape;1268;p55"/>
          <p:cNvSpPr/>
          <p:nvPr/>
        </p:nvSpPr>
        <p:spPr>
          <a:xfrm>
            <a:off x="734437" y="614145"/>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Click on Patient Approval Tab</a:t>
            </a:r>
            <a:endParaRPr b="0" i="0" sz="1400" u="none" cap="none" strike="noStrike">
              <a:solidFill>
                <a:srgbClr val="000000"/>
              </a:solidFill>
              <a:latin typeface="Arial"/>
              <a:ea typeface="Arial"/>
              <a:cs typeface="Arial"/>
              <a:sym typeface="Arial"/>
            </a:endParaRPr>
          </a:p>
        </p:txBody>
      </p:sp>
      <p:sp>
        <p:nvSpPr>
          <p:cNvPr id="1269" name="Google Shape;1269;p55"/>
          <p:cNvSpPr/>
          <p:nvPr/>
        </p:nvSpPr>
        <p:spPr>
          <a:xfrm>
            <a:off x="1095065" y="523906"/>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1270" name="Google Shape;1270;p55"/>
          <p:cNvSpPr/>
          <p:nvPr/>
        </p:nvSpPr>
        <p:spPr>
          <a:xfrm flipH="1" rot="5400000">
            <a:off x="2638780" y="65392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71" name="Google Shape;1271;p55"/>
          <p:cNvSpPr/>
          <p:nvPr/>
        </p:nvSpPr>
        <p:spPr>
          <a:xfrm>
            <a:off x="3116740" y="613439"/>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Verify the  details entered </a:t>
            </a:r>
            <a:endParaRPr b="0" i="0" sz="1400" u="none" cap="none" strike="noStrike">
              <a:solidFill>
                <a:srgbClr val="000000"/>
              </a:solidFill>
              <a:latin typeface="Arial"/>
              <a:ea typeface="Arial"/>
              <a:cs typeface="Arial"/>
              <a:sym typeface="Arial"/>
            </a:endParaRPr>
          </a:p>
        </p:txBody>
      </p:sp>
      <p:sp>
        <p:nvSpPr>
          <p:cNvPr id="1272" name="Google Shape;1272;p55"/>
          <p:cNvSpPr/>
          <p:nvPr/>
        </p:nvSpPr>
        <p:spPr>
          <a:xfrm>
            <a:off x="3477368" y="523200"/>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1273" name="Google Shape;1273;p55"/>
          <p:cNvSpPr/>
          <p:nvPr/>
        </p:nvSpPr>
        <p:spPr>
          <a:xfrm flipH="1">
            <a:off x="345601" y="2176824"/>
            <a:ext cx="1025023" cy="1200288"/>
          </a:xfrm>
          <a:prstGeom prst="wedgeRectCallout">
            <a:avLst>
              <a:gd fmla="val -107087" name="adj1"/>
              <a:gd fmla="val -40779"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N" sz="1200" u="none" cap="none" strike="noStrike">
                <a:solidFill>
                  <a:srgbClr val="000000"/>
                </a:solidFill>
                <a:latin typeface="Corbel"/>
                <a:ea typeface="Corbel"/>
                <a:cs typeface="Corbel"/>
                <a:sym typeface="Corbel"/>
              </a:rPr>
              <a:t>If the entered details are accurate, approve the beneficiary. </a:t>
            </a:r>
            <a:endParaRPr b="0" i="0" sz="1400" u="none" cap="none" strike="noStrike">
              <a:solidFill>
                <a:srgbClr val="000000"/>
              </a:solidFill>
              <a:latin typeface="Arial"/>
              <a:ea typeface="Arial"/>
              <a:cs typeface="Arial"/>
              <a:sym typeface="Arial"/>
            </a:endParaRPr>
          </a:p>
        </p:txBody>
      </p:sp>
      <p:sp>
        <p:nvSpPr>
          <p:cNvPr id="1274" name="Google Shape;1274;p55"/>
          <p:cNvSpPr/>
          <p:nvPr/>
        </p:nvSpPr>
        <p:spPr>
          <a:xfrm flipH="1" rot="5400000">
            <a:off x="4773465" y="65392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75" name="Google Shape;1275;p55"/>
          <p:cNvSpPr/>
          <p:nvPr/>
        </p:nvSpPr>
        <p:spPr>
          <a:xfrm>
            <a:off x="5251425" y="613439"/>
            <a:ext cx="1476859" cy="528961"/>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Arial"/>
              <a:buNone/>
            </a:pPr>
            <a:r>
              <a:rPr b="1" i="0" lang="en-IN" sz="1200" u="none" cap="none" strike="noStrike">
                <a:solidFill>
                  <a:srgbClr val="FE7A10"/>
                </a:solidFill>
                <a:latin typeface="Corbel"/>
                <a:ea typeface="Corbel"/>
                <a:cs typeface="Corbel"/>
                <a:sym typeface="Corbel"/>
              </a:rPr>
              <a:t>Act on the entered details </a:t>
            </a:r>
            <a:endParaRPr b="0" i="0" sz="1400" u="none" cap="none" strike="noStrike">
              <a:solidFill>
                <a:srgbClr val="000000"/>
              </a:solidFill>
              <a:latin typeface="Arial"/>
              <a:ea typeface="Arial"/>
              <a:cs typeface="Arial"/>
              <a:sym typeface="Arial"/>
            </a:endParaRPr>
          </a:p>
        </p:txBody>
      </p:sp>
      <p:sp>
        <p:nvSpPr>
          <p:cNvPr id="1276" name="Google Shape;1276;p55"/>
          <p:cNvSpPr/>
          <p:nvPr/>
        </p:nvSpPr>
        <p:spPr>
          <a:xfrm>
            <a:off x="5612053" y="523200"/>
            <a:ext cx="755602" cy="1804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200"/>
              <a:buFont typeface="Arial"/>
              <a:buNone/>
            </a:pPr>
            <a:r>
              <a:rPr b="1" i="0" lang="en-IN" sz="12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pic>
        <p:nvPicPr>
          <p:cNvPr id="1277" name="Google Shape;1277;p55"/>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56"/>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Approving beneficiary details by DBT Maker</a:t>
            </a:r>
            <a:endParaRPr/>
          </a:p>
        </p:txBody>
      </p:sp>
      <p:pic>
        <p:nvPicPr>
          <p:cNvPr id="1283" name="Google Shape;1283;p56"/>
          <p:cNvPicPr preferRelativeResize="0"/>
          <p:nvPr/>
        </p:nvPicPr>
        <p:blipFill rotWithShape="1">
          <a:blip r:embed="rId3">
            <a:alphaModFix/>
          </a:blip>
          <a:srcRect b="5791" l="0" r="1155" t="20577"/>
          <a:stretch/>
        </p:blipFill>
        <p:spPr>
          <a:xfrm>
            <a:off x="201600" y="936000"/>
            <a:ext cx="8762400" cy="3996000"/>
          </a:xfrm>
          <a:prstGeom prst="rect">
            <a:avLst/>
          </a:prstGeom>
          <a:noFill/>
          <a:ln cap="flat" cmpd="sng" w="9525">
            <a:solidFill>
              <a:srgbClr val="00B0F0"/>
            </a:solidFill>
            <a:prstDash val="solid"/>
            <a:round/>
            <a:headEnd len="sm" w="sm" type="none"/>
            <a:tailEnd len="sm" w="sm" type="none"/>
          </a:ln>
        </p:spPr>
      </p:pic>
      <p:sp>
        <p:nvSpPr>
          <p:cNvPr id="1284" name="Google Shape;1284;p56"/>
          <p:cNvSpPr/>
          <p:nvPr/>
        </p:nvSpPr>
        <p:spPr>
          <a:xfrm>
            <a:off x="180000" y="4527899"/>
            <a:ext cx="1540800" cy="404102"/>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85" name="Google Shape;1285;p56"/>
          <p:cNvSpPr/>
          <p:nvPr/>
        </p:nvSpPr>
        <p:spPr>
          <a:xfrm flipH="1">
            <a:off x="2523601" y="4204754"/>
            <a:ext cx="1879199" cy="646290"/>
          </a:xfrm>
          <a:prstGeom prst="wedgeRectCallout">
            <a:avLst>
              <a:gd fmla="val 89592" name="adj1"/>
              <a:gd fmla="val 3600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N" sz="1200" u="none" cap="none" strike="noStrike">
                <a:solidFill>
                  <a:srgbClr val="000000"/>
                </a:solidFill>
                <a:latin typeface="Corbel"/>
                <a:ea typeface="Corbel"/>
                <a:cs typeface="Corbel"/>
                <a:sym typeface="Corbel"/>
              </a:rPr>
              <a:t>Message displayed on successful approval of the beneficiary</a:t>
            </a:r>
            <a:endParaRPr b="0" i="0" sz="1400" u="none" cap="none" strike="noStrike">
              <a:solidFill>
                <a:srgbClr val="000000"/>
              </a:solidFill>
              <a:latin typeface="Arial"/>
              <a:ea typeface="Arial"/>
              <a:cs typeface="Arial"/>
              <a:sym typeface="Arial"/>
            </a:endParaRPr>
          </a:p>
        </p:txBody>
      </p:sp>
      <p:pic>
        <p:nvPicPr>
          <p:cNvPr id="1286" name="Google Shape;1286;p56"/>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g3068d3200a6_0_210"/>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1292" name="Google Shape;1292;g3068d3200a6_0_210"/>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pic>
        <p:nvPicPr>
          <p:cNvPr id="1293" name="Google Shape;1293;g3068d3200a6_0_210"/>
          <p:cNvPicPr preferRelativeResize="0"/>
          <p:nvPr/>
        </p:nvPicPr>
        <p:blipFill rotWithShape="1">
          <a:blip r:embed="rId4">
            <a:alphaModFix/>
          </a:blip>
          <a:srcRect b="0" l="0" r="0" t="0"/>
          <a:stretch/>
        </p:blipFill>
        <p:spPr>
          <a:xfrm>
            <a:off x="3882500" y="1145425"/>
            <a:ext cx="3697350" cy="898425"/>
          </a:xfrm>
          <a:prstGeom prst="rect">
            <a:avLst/>
          </a:prstGeom>
          <a:noFill/>
          <a:ln>
            <a:noFill/>
          </a:ln>
        </p:spPr>
      </p:pic>
      <p:sp>
        <p:nvSpPr>
          <p:cNvPr id="1294" name="Google Shape;1294;g3068d3200a6_0_210"/>
          <p:cNvSpPr txBox="1"/>
          <p:nvPr>
            <p:ph type="title"/>
          </p:nvPr>
        </p:nvSpPr>
        <p:spPr>
          <a:xfrm>
            <a:off x="2871425" y="2718400"/>
            <a:ext cx="5850000" cy="1048500"/>
          </a:xfrm>
          <a:prstGeom prst="rect">
            <a:avLst/>
          </a:prstGeom>
          <a:noFill/>
          <a:ln>
            <a:noFill/>
          </a:ln>
        </p:spPr>
        <p:txBody>
          <a:bodyPr anchorCtr="0" anchor="b" bIns="34275" lIns="68550" spcFirstLastPara="1" rIns="68550" wrap="square" tIns="34275">
            <a:normAutofit/>
          </a:bodyPr>
          <a:lstStyle/>
          <a:p>
            <a:pPr indent="0" lvl="0" marL="0" rtl="0" algn="l">
              <a:lnSpc>
                <a:spcPct val="90000"/>
              </a:lnSpc>
              <a:spcBef>
                <a:spcPts val="0"/>
              </a:spcBef>
              <a:spcAft>
                <a:spcPts val="0"/>
              </a:spcAft>
              <a:buSzPts val="4400"/>
              <a:buNone/>
            </a:pPr>
            <a:r>
              <a:rPr b="1" lang="en-IN">
                <a:solidFill>
                  <a:schemeClr val="dk1"/>
                </a:solidFill>
              </a:rPr>
              <a:t>Self-Learning Course for TB Survivors as TB Champions </a:t>
            </a:r>
            <a:endParaRPr b="1">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58"/>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Introduction</a:t>
            </a:r>
            <a:endParaRPr b="0" i="0" sz="2700" u="none" cap="none" strike="noStrike">
              <a:solidFill>
                <a:srgbClr val="FFFFFF"/>
              </a:solidFill>
              <a:latin typeface="Corbel"/>
              <a:ea typeface="Corbel"/>
              <a:cs typeface="Corbel"/>
              <a:sym typeface="Corbel"/>
            </a:endParaRPr>
          </a:p>
        </p:txBody>
      </p:sp>
      <p:sp>
        <p:nvSpPr>
          <p:cNvPr id="1300" name="Google Shape;1300;p58"/>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301" name="Google Shape;1301;p58"/>
          <p:cNvSpPr txBox="1"/>
          <p:nvPr/>
        </p:nvSpPr>
        <p:spPr>
          <a:xfrm>
            <a:off x="337775" y="647700"/>
            <a:ext cx="8598000" cy="4250400"/>
          </a:xfrm>
          <a:prstGeom prst="rect">
            <a:avLst/>
          </a:prstGeom>
          <a:noFill/>
          <a:ln>
            <a:noFill/>
          </a:ln>
        </p:spPr>
        <p:txBody>
          <a:bodyPr anchorCtr="0" anchor="t" bIns="34275" lIns="68550" spcFirstLastPara="1" rIns="68550" wrap="square" tIns="34275">
            <a:noAutofit/>
          </a:bodyPr>
          <a:lstStyle/>
          <a:p>
            <a:pPr indent="-214313" lvl="0" marL="214313" marR="0" rtl="0" algn="just">
              <a:lnSpc>
                <a:spcPct val="90000"/>
              </a:lnSpc>
              <a:spcBef>
                <a:spcPts val="900"/>
              </a:spcBef>
              <a:spcAft>
                <a:spcPts val="0"/>
              </a:spcAft>
              <a:buClr>
                <a:srgbClr val="40BAD2"/>
              </a:buClr>
              <a:buSzPts val="2267"/>
              <a:buFont typeface="Open Sans Medium"/>
              <a:buChar char="•"/>
            </a:pPr>
            <a:r>
              <a:rPr i="0" lang="en-IN" sz="1650" u="none" cap="none" strike="noStrike">
                <a:solidFill>
                  <a:srgbClr val="000000"/>
                </a:solidFill>
                <a:latin typeface="Open Sans Medium"/>
                <a:ea typeface="Open Sans Medium"/>
                <a:cs typeface="Open Sans Medium"/>
                <a:sym typeface="Open Sans Medium"/>
              </a:rPr>
              <a:t>Central TB Division aims to reach out to TB survivors across the country and facilitate their participation in the mission to end TB as TB champions</a:t>
            </a:r>
            <a:endParaRPr i="0" sz="1650" u="none" cap="none" strike="noStrike">
              <a:solidFill>
                <a:srgbClr val="000000"/>
              </a:solidFill>
              <a:latin typeface="Open Sans Medium"/>
              <a:ea typeface="Open Sans Medium"/>
              <a:cs typeface="Open Sans Medium"/>
              <a:sym typeface="Open Sans Medium"/>
            </a:endParaRPr>
          </a:p>
          <a:p>
            <a:pPr indent="-214313" lvl="0" marL="214313" marR="0" rtl="0" algn="just">
              <a:lnSpc>
                <a:spcPct val="90000"/>
              </a:lnSpc>
              <a:spcBef>
                <a:spcPts val="1800"/>
              </a:spcBef>
              <a:spcAft>
                <a:spcPts val="0"/>
              </a:spcAft>
              <a:buClr>
                <a:srgbClr val="40BAD2"/>
              </a:buClr>
              <a:buSzPts val="2267"/>
              <a:buFont typeface="Open Sans Medium"/>
              <a:buChar char="•"/>
            </a:pPr>
            <a:r>
              <a:rPr i="0" lang="en-IN" sz="1650" u="none" cap="none" strike="noStrike">
                <a:solidFill>
                  <a:srgbClr val="000000"/>
                </a:solidFill>
                <a:latin typeface="Open Sans Medium"/>
                <a:ea typeface="Open Sans Medium"/>
                <a:cs typeface="Open Sans Medium"/>
                <a:sym typeface="Open Sans Medium"/>
              </a:rPr>
              <a:t>As part of this activity, TB Survivors will be trained in the basics of TB and services under NTEP and briefed on how they can contribute to ending TB</a:t>
            </a:r>
            <a:endParaRPr i="0" sz="1650" u="none" cap="none" strike="noStrike">
              <a:solidFill>
                <a:srgbClr val="000000"/>
              </a:solidFill>
              <a:latin typeface="Open Sans Medium"/>
              <a:ea typeface="Open Sans Medium"/>
              <a:cs typeface="Open Sans Medium"/>
              <a:sym typeface="Open Sans Medium"/>
            </a:endParaRPr>
          </a:p>
          <a:p>
            <a:pPr indent="-214313" lvl="0" marL="214313" marR="0" rtl="0" algn="just">
              <a:lnSpc>
                <a:spcPct val="90000"/>
              </a:lnSpc>
              <a:spcBef>
                <a:spcPts val="1800"/>
              </a:spcBef>
              <a:spcAft>
                <a:spcPts val="0"/>
              </a:spcAft>
              <a:buClr>
                <a:srgbClr val="40BAD2"/>
              </a:buClr>
              <a:buSzPts val="2267"/>
              <a:buFont typeface="Open Sans Medium"/>
              <a:buChar char="•"/>
            </a:pPr>
            <a:r>
              <a:rPr i="0" lang="en-IN" sz="1650" u="none" cap="none" strike="noStrike">
                <a:solidFill>
                  <a:srgbClr val="000000"/>
                </a:solidFill>
                <a:latin typeface="Open Sans Medium"/>
                <a:ea typeface="Open Sans Medium"/>
                <a:cs typeface="Open Sans Medium"/>
                <a:sym typeface="Open Sans Medium"/>
              </a:rPr>
              <a:t>The TB Aarogya Sathi app will contain links for each of the 7 courses on iGoT portal/DIKSHA platform that are available in Hindi and English. </a:t>
            </a:r>
            <a:endParaRPr i="0" sz="1350" u="none" cap="none" strike="noStrike">
              <a:solidFill>
                <a:srgbClr val="000000"/>
              </a:solidFill>
              <a:latin typeface="Open Sans Medium"/>
              <a:ea typeface="Open Sans Medium"/>
              <a:cs typeface="Open Sans Medium"/>
              <a:sym typeface="Open Sans Medium"/>
            </a:endParaRPr>
          </a:p>
          <a:p>
            <a:pPr indent="-214313" lvl="0" marL="214313" marR="0" rtl="0" algn="just">
              <a:lnSpc>
                <a:spcPct val="90000"/>
              </a:lnSpc>
              <a:spcBef>
                <a:spcPts val="1800"/>
              </a:spcBef>
              <a:spcAft>
                <a:spcPts val="0"/>
              </a:spcAft>
              <a:buClr>
                <a:srgbClr val="40BAD2"/>
              </a:buClr>
              <a:buSzPts val="2267"/>
              <a:buFont typeface="Open Sans Medium"/>
              <a:buChar char="•"/>
            </a:pPr>
            <a:r>
              <a:rPr i="0" lang="en-IN" sz="1650" u="none" cap="none" strike="noStrike">
                <a:solidFill>
                  <a:srgbClr val="000000"/>
                </a:solidFill>
                <a:latin typeface="Open Sans Medium"/>
                <a:ea typeface="Open Sans Medium"/>
                <a:cs typeface="Open Sans Medium"/>
                <a:sym typeface="Open Sans Medium"/>
              </a:rPr>
              <a:t>Once trained as TB survivors, they are expected to support NTEP in the following </a:t>
            </a:r>
            <a:endParaRPr i="0" sz="1350" u="none" cap="none" strike="noStrike">
              <a:solidFill>
                <a:srgbClr val="000000"/>
              </a:solidFill>
              <a:latin typeface="Open Sans Medium"/>
              <a:ea typeface="Open Sans Medium"/>
              <a:cs typeface="Open Sans Medium"/>
              <a:sym typeface="Open Sans Medium"/>
            </a:endParaRPr>
          </a:p>
          <a:p>
            <a:pPr indent="-233362" lvl="1" marL="680857" marR="0" rtl="0" algn="l">
              <a:lnSpc>
                <a:spcPct val="90000"/>
              </a:lnSpc>
              <a:spcBef>
                <a:spcPts val="1568"/>
              </a:spcBef>
              <a:spcAft>
                <a:spcPts val="0"/>
              </a:spcAft>
              <a:buClr>
                <a:srgbClr val="6C8C1A"/>
              </a:buClr>
              <a:buSzPts val="2133"/>
              <a:buFont typeface="Open Sans Medium"/>
              <a:buChar char="▪"/>
            </a:pPr>
            <a:r>
              <a:rPr i="0" lang="en-IN" sz="1650" u="none" cap="none" strike="noStrike">
                <a:solidFill>
                  <a:srgbClr val="000000"/>
                </a:solidFill>
                <a:latin typeface="Open Sans Medium"/>
                <a:ea typeface="Open Sans Medium"/>
                <a:cs typeface="Open Sans Medium"/>
                <a:sym typeface="Open Sans Medium"/>
              </a:rPr>
              <a:t>Make people aware about TB &amp; need for seeking care </a:t>
            </a:r>
            <a:endParaRPr i="0" sz="1350" u="none" cap="none" strike="noStrike">
              <a:solidFill>
                <a:srgbClr val="000000"/>
              </a:solidFill>
              <a:latin typeface="Open Sans Medium"/>
              <a:ea typeface="Open Sans Medium"/>
              <a:cs typeface="Open Sans Medium"/>
              <a:sym typeface="Open Sans Medium"/>
            </a:endParaRPr>
          </a:p>
          <a:p>
            <a:pPr indent="-233362" lvl="1" marL="680857" marR="568223" rtl="0" algn="l">
              <a:lnSpc>
                <a:spcPct val="90000"/>
              </a:lnSpc>
              <a:spcBef>
                <a:spcPts val="159"/>
              </a:spcBef>
              <a:spcAft>
                <a:spcPts val="0"/>
              </a:spcAft>
              <a:buClr>
                <a:srgbClr val="6C8C1A"/>
              </a:buClr>
              <a:buSzPts val="2133"/>
              <a:buFont typeface="Open Sans Medium"/>
              <a:buChar char="▪"/>
            </a:pPr>
            <a:r>
              <a:rPr i="0" lang="en-IN" sz="1650" u="none" cap="none" strike="noStrike">
                <a:solidFill>
                  <a:srgbClr val="000000"/>
                </a:solidFill>
                <a:latin typeface="Open Sans Medium"/>
                <a:ea typeface="Open Sans Medium"/>
                <a:cs typeface="Open Sans Medium"/>
                <a:sym typeface="Open Sans Medium"/>
              </a:rPr>
              <a:t>Support people with TB to undergo treatment &amp; get back to good health </a:t>
            </a:r>
            <a:endParaRPr i="0" sz="1350" u="none" cap="none" strike="noStrike">
              <a:solidFill>
                <a:srgbClr val="000000"/>
              </a:solidFill>
              <a:latin typeface="Open Sans Medium"/>
              <a:ea typeface="Open Sans Medium"/>
              <a:cs typeface="Open Sans Medium"/>
              <a:sym typeface="Open Sans Medium"/>
            </a:endParaRPr>
          </a:p>
          <a:p>
            <a:pPr indent="-233362" lvl="1" marL="680857" marR="568223" rtl="0" algn="l">
              <a:lnSpc>
                <a:spcPct val="90000"/>
              </a:lnSpc>
              <a:spcBef>
                <a:spcPts val="159"/>
              </a:spcBef>
              <a:spcAft>
                <a:spcPts val="0"/>
              </a:spcAft>
              <a:buClr>
                <a:srgbClr val="6C8C1A"/>
              </a:buClr>
              <a:buSzPts val="2133"/>
              <a:buFont typeface="Open Sans Medium"/>
              <a:buChar char="▪"/>
            </a:pPr>
            <a:r>
              <a:rPr i="0" lang="en-IN" sz="1650" u="none" cap="none" strike="noStrike">
                <a:solidFill>
                  <a:srgbClr val="000000"/>
                </a:solidFill>
                <a:latin typeface="Open Sans Medium"/>
                <a:ea typeface="Open Sans Medium"/>
                <a:cs typeface="Open Sans Medium"/>
                <a:sym typeface="Open Sans Medium"/>
              </a:rPr>
              <a:t>Advocate for unaddressed challenges/barriers related to Tuberculosis </a:t>
            </a:r>
            <a:endParaRPr i="0" sz="1350" u="none" cap="none" strike="noStrike">
              <a:solidFill>
                <a:srgbClr val="000000"/>
              </a:solidFill>
              <a:latin typeface="Open Sans Medium"/>
              <a:ea typeface="Open Sans Medium"/>
              <a:cs typeface="Open Sans Medium"/>
              <a:sym typeface="Open Sans Medium"/>
            </a:endParaRPr>
          </a:p>
          <a:p>
            <a:pPr indent="-233362" lvl="1" marL="680857" marR="568223" rtl="0" algn="l">
              <a:lnSpc>
                <a:spcPct val="90000"/>
              </a:lnSpc>
              <a:spcBef>
                <a:spcPts val="159"/>
              </a:spcBef>
              <a:spcAft>
                <a:spcPts val="0"/>
              </a:spcAft>
              <a:buClr>
                <a:srgbClr val="6C8C1A"/>
              </a:buClr>
              <a:buSzPts val="2133"/>
              <a:buFont typeface="Open Sans Medium"/>
              <a:buChar char="▪"/>
            </a:pPr>
            <a:r>
              <a:rPr i="0" lang="en-IN" sz="1650" u="none" cap="none" strike="noStrike">
                <a:solidFill>
                  <a:srgbClr val="000000"/>
                </a:solidFill>
                <a:latin typeface="Open Sans Medium"/>
                <a:ea typeface="Open Sans Medium"/>
                <a:cs typeface="Open Sans Medium"/>
                <a:sym typeface="Open Sans Medium"/>
              </a:rPr>
              <a:t>Provide inputs/feedback to improve the quality of TB services.</a:t>
            </a:r>
            <a:endParaRPr i="0" sz="1350" u="none" cap="none" strike="noStrike">
              <a:solidFill>
                <a:srgbClr val="000000"/>
              </a:solidFill>
              <a:latin typeface="Open Sans Medium"/>
              <a:ea typeface="Open Sans Medium"/>
              <a:cs typeface="Open Sans Medium"/>
              <a:sym typeface="Open Sans Medium"/>
            </a:endParaRPr>
          </a:p>
          <a:p>
            <a:pPr indent="0" lvl="0" marL="82535" marR="0" rtl="0" algn="l">
              <a:lnSpc>
                <a:spcPct val="90000"/>
              </a:lnSpc>
              <a:spcBef>
                <a:spcPts val="600"/>
              </a:spcBef>
              <a:spcAft>
                <a:spcPts val="0"/>
              </a:spcAft>
              <a:buNone/>
            </a:pPr>
            <a:br>
              <a:rPr i="0" lang="en-IN" sz="1500" u="none" cap="none" strike="noStrike">
                <a:solidFill>
                  <a:srgbClr val="000F46"/>
                </a:solidFill>
                <a:latin typeface="Open Sans Medium"/>
                <a:ea typeface="Open Sans Medium"/>
                <a:cs typeface="Open Sans Medium"/>
                <a:sym typeface="Open Sans Medium"/>
              </a:rPr>
            </a:br>
            <a:endParaRPr i="0" sz="1650" u="none" cap="none" strike="noStrike">
              <a:solidFill>
                <a:srgbClr val="000000"/>
              </a:solidFill>
              <a:latin typeface="Open Sans Medium"/>
              <a:ea typeface="Open Sans Medium"/>
              <a:cs typeface="Open Sans Medium"/>
              <a:sym typeface="Open Sans Medium"/>
            </a:endParaRPr>
          </a:p>
        </p:txBody>
      </p:sp>
      <p:pic>
        <p:nvPicPr>
          <p:cNvPr id="1302" name="Google Shape;1302;p58"/>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59"/>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Content of Self Learning Course</a:t>
            </a:r>
            <a:endParaRPr b="0" i="0" sz="2700" u="none" cap="none" strike="noStrike">
              <a:solidFill>
                <a:srgbClr val="FFFFFF"/>
              </a:solidFill>
              <a:latin typeface="Corbel"/>
              <a:ea typeface="Corbel"/>
              <a:cs typeface="Corbel"/>
              <a:sym typeface="Corbel"/>
            </a:endParaRPr>
          </a:p>
        </p:txBody>
      </p:sp>
      <p:sp>
        <p:nvSpPr>
          <p:cNvPr id="1308" name="Google Shape;1308;p59"/>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309" name="Google Shape;1309;p59"/>
          <p:cNvSpPr txBox="1"/>
          <p:nvPr/>
        </p:nvSpPr>
        <p:spPr>
          <a:xfrm>
            <a:off x="337782" y="647701"/>
            <a:ext cx="8598090" cy="3840956"/>
          </a:xfrm>
          <a:prstGeom prst="rect">
            <a:avLst/>
          </a:prstGeom>
          <a:noFill/>
          <a:ln>
            <a:noFill/>
          </a:ln>
        </p:spPr>
        <p:txBody>
          <a:bodyPr anchorCtr="0" anchor="t" bIns="34275" lIns="68550" spcFirstLastPara="1" rIns="68550" wrap="square" tIns="34275">
            <a:noAutofit/>
          </a:bodyPr>
          <a:lstStyle/>
          <a:p>
            <a:pPr indent="0" lvl="0" marL="258042" marR="0" rtl="0" algn="l">
              <a:lnSpc>
                <a:spcPct val="150000"/>
              </a:lnSpc>
              <a:spcBef>
                <a:spcPts val="483"/>
              </a:spcBef>
              <a:spcAft>
                <a:spcPts val="0"/>
              </a:spcAft>
              <a:buNone/>
            </a:pPr>
            <a:r>
              <a:rPr b="1" i="0" lang="en-IN" sz="1850" u="none" cap="none" strike="noStrike">
                <a:solidFill>
                  <a:srgbClr val="000000"/>
                </a:solidFill>
                <a:latin typeface="Open Sans"/>
                <a:ea typeface="Open Sans"/>
                <a:cs typeface="Open Sans"/>
                <a:sym typeface="Open Sans"/>
              </a:rPr>
              <a:t>Content of the course on the Diksha Platform:</a:t>
            </a:r>
            <a:endParaRPr b="1" i="0" sz="1850" u="none" cap="none" strike="noStrike">
              <a:solidFill>
                <a:srgbClr val="000000"/>
              </a:solidFill>
              <a:latin typeface="Open Sans"/>
              <a:ea typeface="Open Sans"/>
              <a:cs typeface="Open Sans"/>
              <a:sym typeface="Open Sans"/>
            </a:endParaRPr>
          </a:p>
          <a:p>
            <a:pPr indent="0" lvl="0" marL="271501" marR="0" rtl="0" algn="l">
              <a:lnSpc>
                <a:spcPct val="150000"/>
              </a:lnSpc>
              <a:spcBef>
                <a:spcPts val="485"/>
              </a:spcBef>
              <a:spcAft>
                <a:spcPts val="0"/>
              </a:spcAft>
              <a:buNone/>
            </a:pPr>
            <a:r>
              <a:rPr i="0" lang="en-IN" sz="1850" u="none" cap="none" strike="noStrike">
                <a:solidFill>
                  <a:srgbClr val="000000"/>
                </a:solidFill>
                <a:latin typeface="Open Sans Medium"/>
                <a:ea typeface="Open Sans Medium"/>
                <a:cs typeface="Open Sans Medium"/>
                <a:sym typeface="Open Sans Medium"/>
              </a:rPr>
              <a:t>1. Introduction to TB</a:t>
            </a:r>
            <a:endParaRPr i="0" sz="1550" u="none" cap="none" strike="noStrike">
              <a:solidFill>
                <a:srgbClr val="000000"/>
              </a:solidFill>
              <a:latin typeface="Open Sans Medium"/>
              <a:ea typeface="Open Sans Medium"/>
              <a:cs typeface="Open Sans Medium"/>
              <a:sym typeface="Open Sans Medium"/>
            </a:endParaRPr>
          </a:p>
          <a:p>
            <a:pPr indent="0" lvl="0" marL="259205" marR="0" rtl="0" algn="l">
              <a:lnSpc>
                <a:spcPct val="150000"/>
              </a:lnSpc>
              <a:spcBef>
                <a:spcPts val="492"/>
              </a:spcBef>
              <a:spcAft>
                <a:spcPts val="0"/>
              </a:spcAft>
              <a:buNone/>
            </a:pPr>
            <a:r>
              <a:rPr i="0" lang="en-IN" sz="1850" u="none" cap="none" strike="noStrike">
                <a:solidFill>
                  <a:srgbClr val="000000"/>
                </a:solidFill>
                <a:latin typeface="Open Sans Medium"/>
                <a:ea typeface="Open Sans Medium"/>
                <a:cs typeface="Open Sans Medium"/>
                <a:sym typeface="Open Sans Medium"/>
              </a:rPr>
              <a:t>2. TB Diagnosis and Treatment </a:t>
            </a:r>
            <a:endParaRPr i="0" sz="1550" u="none" cap="none" strike="noStrike">
              <a:solidFill>
                <a:srgbClr val="000000"/>
              </a:solidFill>
              <a:latin typeface="Open Sans Medium"/>
              <a:ea typeface="Open Sans Medium"/>
              <a:cs typeface="Open Sans Medium"/>
              <a:sym typeface="Open Sans Medium"/>
            </a:endParaRPr>
          </a:p>
          <a:p>
            <a:pPr indent="0" lvl="0" marL="258986" marR="0" rtl="0" algn="l">
              <a:lnSpc>
                <a:spcPct val="150000"/>
              </a:lnSpc>
              <a:spcBef>
                <a:spcPts val="483"/>
              </a:spcBef>
              <a:spcAft>
                <a:spcPts val="0"/>
              </a:spcAft>
              <a:buNone/>
            </a:pPr>
            <a:r>
              <a:rPr i="0" lang="en-IN" sz="1850" u="none" cap="none" strike="noStrike">
                <a:solidFill>
                  <a:srgbClr val="000000"/>
                </a:solidFill>
                <a:latin typeface="Open Sans Medium"/>
                <a:ea typeface="Open Sans Medium"/>
                <a:cs typeface="Open Sans Medium"/>
                <a:sym typeface="Open Sans Medium"/>
              </a:rPr>
              <a:t>3. Stigma, Myths and Misconceptions related to TB</a:t>
            </a:r>
            <a:endParaRPr i="0" sz="1550" u="none" cap="none" strike="noStrike">
              <a:solidFill>
                <a:srgbClr val="000000"/>
              </a:solidFill>
              <a:latin typeface="Open Sans Medium"/>
              <a:ea typeface="Open Sans Medium"/>
              <a:cs typeface="Open Sans Medium"/>
              <a:sym typeface="Open Sans Medium"/>
            </a:endParaRPr>
          </a:p>
          <a:p>
            <a:pPr indent="0" lvl="0" marL="258356" marR="0" rtl="0" algn="l">
              <a:lnSpc>
                <a:spcPct val="150000"/>
              </a:lnSpc>
              <a:spcBef>
                <a:spcPts val="483"/>
              </a:spcBef>
              <a:spcAft>
                <a:spcPts val="0"/>
              </a:spcAft>
              <a:buNone/>
            </a:pPr>
            <a:r>
              <a:rPr i="0" lang="en-IN" sz="1850" u="none" cap="none" strike="noStrike">
                <a:solidFill>
                  <a:srgbClr val="000000"/>
                </a:solidFill>
                <a:latin typeface="Open Sans Medium"/>
                <a:ea typeface="Open Sans Medium"/>
                <a:cs typeface="Open Sans Medium"/>
                <a:sym typeface="Open Sans Medium"/>
              </a:rPr>
              <a:t>4. NTEP programme and services </a:t>
            </a:r>
            <a:endParaRPr i="0" sz="1550" u="none" cap="none" strike="noStrike">
              <a:solidFill>
                <a:srgbClr val="000000"/>
              </a:solidFill>
              <a:latin typeface="Open Sans Medium"/>
              <a:ea typeface="Open Sans Medium"/>
              <a:cs typeface="Open Sans Medium"/>
              <a:sym typeface="Open Sans Medium"/>
            </a:endParaRPr>
          </a:p>
          <a:p>
            <a:pPr indent="0" lvl="0" marL="261717" marR="0" rtl="0" algn="l">
              <a:lnSpc>
                <a:spcPct val="150000"/>
              </a:lnSpc>
              <a:spcBef>
                <a:spcPts val="492"/>
              </a:spcBef>
              <a:spcAft>
                <a:spcPts val="0"/>
              </a:spcAft>
              <a:buNone/>
            </a:pPr>
            <a:r>
              <a:rPr i="0" lang="en-IN" sz="1850" u="none" cap="none" strike="noStrike">
                <a:solidFill>
                  <a:srgbClr val="000000"/>
                </a:solidFill>
                <a:latin typeface="Open Sans Medium"/>
                <a:ea typeface="Open Sans Medium"/>
                <a:cs typeface="Open Sans Medium"/>
                <a:sym typeface="Open Sans Medium"/>
              </a:rPr>
              <a:t>5. Role of TB Champions </a:t>
            </a:r>
            <a:endParaRPr i="0" sz="1850" u="none" cap="none" strike="noStrike">
              <a:solidFill>
                <a:srgbClr val="000000"/>
              </a:solidFill>
              <a:latin typeface="Open Sans Medium"/>
              <a:ea typeface="Open Sans Medium"/>
              <a:cs typeface="Open Sans Medium"/>
              <a:sym typeface="Open Sans Medium"/>
            </a:endParaRPr>
          </a:p>
          <a:p>
            <a:pPr indent="0" lvl="0" marL="261717" marR="0" rtl="0" algn="l">
              <a:lnSpc>
                <a:spcPct val="150000"/>
              </a:lnSpc>
              <a:spcBef>
                <a:spcPts val="492"/>
              </a:spcBef>
              <a:spcAft>
                <a:spcPts val="0"/>
              </a:spcAft>
              <a:buNone/>
            </a:pPr>
            <a:r>
              <a:rPr i="0" lang="en-IN" sz="1850" u="none" cap="none" strike="noStrike">
                <a:solidFill>
                  <a:srgbClr val="000000"/>
                </a:solidFill>
                <a:latin typeface="Open Sans Medium"/>
                <a:ea typeface="Open Sans Medium"/>
                <a:cs typeface="Open Sans Medium"/>
                <a:sym typeface="Open Sans Medium"/>
              </a:rPr>
              <a:t>6. Training of TB Champions: Communication skills</a:t>
            </a:r>
            <a:endParaRPr i="0" sz="1850" u="none" cap="none" strike="noStrike">
              <a:solidFill>
                <a:srgbClr val="000000"/>
              </a:solidFill>
              <a:latin typeface="Open Sans Medium"/>
              <a:ea typeface="Open Sans Medium"/>
              <a:cs typeface="Open Sans Medium"/>
              <a:sym typeface="Open Sans Medium"/>
            </a:endParaRPr>
          </a:p>
          <a:p>
            <a:pPr indent="0" lvl="0" marL="261717" marR="0" rtl="0" algn="l">
              <a:lnSpc>
                <a:spcPct val="150000"/>
              </a:lnSpc>
              <a:spcBef>
                <a:spcPts val="492"/>
              </a:spcBef>
              <a:spcAft>
                <a:spcPts val="0"/>
              </a:spcAft>
              <a:buNone/>
            </a:pPr>
            <a:r>
              <a:rPr i="0" lang="en-IN" sz="1850" u="none" cap="none" strike="noStrike">
                <a:solidFill>
                  <a:srgbClr val="000000"/>
                </a:solidFill>
                <a:latin typeface="Open Sans Medium"/>
                <a:ea typeface="Open Sans Medium"/>
                <a:cs typeface="Open Sans Medium"/>
                <a:sym typeface="Open Sans Medium"/>
              </a:rPr>
              <a:t>7. Training of TB Champions: Advocacy and Way Forward</a:t>
            </a:r>
            <a:endParaRPr i="0" sz="1850" u="none" cap="none" strike="noStrike">
              <a:solidFill>
                <a:srgbClr val="000000"/>
              </a:solidFill>
              <a:latin typeface="Open Sans Medium"/>
              <a:ea typeface="Open Sans Medium"/>
              <a:cs typeface="Open Sans Medium"/>
              <a:sym typeface="Open Sans Medium"/>
            </a:endParaRPr>
          </a:p>
        </p:txBody>
      </p:sp>
      <p:pic>
        <p:nvPicPr>
          <p:cNvPr id="1310" name="Google Shape;1310;p59"/>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
          <p:cNvSpPr txBox="1"/>
          <p:nvPr>
            <p:ph idx="1" type="body"/>
          </p:nvPr>
        </p:nvSpPr>
        <p:spPr>
          <a:xfrm>
            <a:off x="368198" y="557253"/>
            <a:ext cx="8519700" cy="4312740"/>
          </a:xfrm>
          <a:prstGeom prst="rect">
            <a:avLst/>
          </a:prstGeom>
          <a:noFill/>
          <a:ln>
            <a:noFill/>
          </a:ln>
        </p:spPr>
        <p:txBody>
          <a:bodyPr anchorCtr="0" anchor="t" bIns="34275" lIns="68575" spcFirstLastPara="1" rIns="68575" wrap="square" tIns="34275">
            <a:noAutofit/>
          </a:bodyPr>
          <a:lstStyle/>
          <a:p>
            <a:pPr indent="0" lvl="0" marL="0" rtl="0" algn="just">
              <a:lnSpc>
                <a:spcPct val="200000"/>
              </a:lnSpc>
              <a:spcBef>
                <a:spcPts val="0"/>
              </a:spcBef>
              <a:spcAft>
                <a:spcPts val="0"/>
              </a:spcAft>
              <a:buSzPts val="1400"/>
              <a:buNone/>
            </a:pPr>
            <a:r>
              <a:rPr lang="en-IN" sz="1600">
                <a:solidFill>
                  <a:schemeClr val="dk1"/>
                </a:solidFill>
              </a:rPr>
              <a:t>It covers the following sections.</a:t>
            </a:r>
            <a:endParaRPr sz="1600">
              <a:solidFill>
                <a:schemeClr val="dk1"/>
              </a:solidFill>
            </a:endParaRPr>
          </a:p>
          <a:p>
            <a:pPr indent="-228600" lvl="1" marL="228600" rtl="0" algn="just">
              <a:lnSpc>
                <a:spcPct val="200000"/>
              </a:lnSpc>
              <a:spcBef>
                <a:spcPts val="0"/>
              </a:spcBef>
              <a:spcAft>
                <a:spcPts val="0"/>
              </a:spcAft>
              <a:buClr>
                <a:schemeClr val="accent1"/>
              </a:buClr>
              <a:buSzPts val="1250"/>
              <a:buChar char="▪"/>
            </a:pPr>
            <a:r>
              <a:rPr b="1" lang="en-IN" sz="1600">
                <a:solidFill>
                  <a:schemeClr val="dk1"/>
                </a:solidFill>
              </a:rPr>
              <a:t>Information on TB</a:t>
            </a:r>
            <a:r>
              <a:rPr lang="en-IN" sz="1600">
                <a:solidFill>
                  <a:schemeClr val="dk1"/>
                </a:solidFill>
              </a:rPr>
              <a:t> - Provides basic information on TB. Useful to create awareness of TB and remove misconceptions/ stigma around the general public</a:t>
            </a:r>
            <a:endParaRPr sz="1600">
              <a:solidFill>
                <a:schemeClr val="dk1"/>
              </a:solidFill>
            </a:endParaRPr>
          </a:p>
          <a:p>
            <a:pPr indent="-228600" lvl="1" marL="228600" rtl="0" algn="just">
              <a:lnSpc>
                <a:spcPct val="200000"/>
              </a:lnSpc>
              <a:spcBef>
                <a:spcPts val="0"/>
              </a:spcBef>
              <a:spcAft>
                <a:spcPts val="0"/>
              </a:spcAft>
              <a:buClr>
                <a:schemeClr val="accent1"/>
              </a:buClr>
              <a:buSzPts val="1250"/>
              <a:buChar char="▪"/>
            </a:pPr>
            <a:r>
              <a:rPr b="1" lang="en-IN" sz="1600">
                <a:solidFill>
                  <a:schemeClr val="dk1"/>
                </a:solidFill>
              </a:rPr>
              <a:t>Symptoms </a:t>
            </a:r>
            <a:r>
              <a:rPr lang="en-IN" sz="1600">
                <a:solidFill>
                  <a:schemeClr val="dk1"/>
                </a:solidFill>
              </a:rPr>
              <a:t>- Provides information on the common symptoms of TB</a:t>
            </a:r>
            <a:endParaRPr/>
          </a:p>
          <a:p>
            <a:pPr indent="-228600" lvl="1" marL="228600" rtl="0" algn="just">
              <a:lnSpc>
                <a:spcPct val="200000"/>
              </a:lnSpc>
              <a:spcBef>
                <a:spcPts val="0"/>
              </a:spcBef>
              <a:spcAft>
                <a:spcPts val="0"/>
              </a:spcAft>
              <a:buClr>
                <a:schemeClr val="accent1"/>
              </a:buClr>
              <a:buSzPts val="1250"/>
              <a:buChar char="▪"/>
            </a:pPr>
            <a:r>
              <a:rPr b="1" lang="en-IN" sz="1600">
                <a:solidFill>
                  <a:schemeClr val="dk1"/>
                </a:solidFill>
              </a:rPr>
              <a:t>Side Effects </a:t>
            </a:r>
            <a:r>
              <a:rPr lang="en-IN" sz="1600">
                <a:solidFill>
                  <a:schemeClr val="dk1"/>
                </a:solidFill>
              </a:rPr>
              <a:t>- Provides basic information on side effects due to Anti TB treatment detailed to remove misconception</a:t>
            </a:r>
            <a:endParaRPr sz="1600">
              <a:solidFill>
                <a:schemeClr val="dk1"/>
              </a:solidFill>
            </a:endParaRPr>
          </a:p>
          <a:p>
            <a:pPr indent="-228600" lvl="1" marL="228600" rtl="0" algn="just">
              <a:lnSpc>
                <a:spcPct val="200000"/>
              </a:lnSpc>
              <a:spcBef>
                <a:spcPts val="0"/>
              </a:spcBef>
              <a:spcAft>
                <a:spcPts val="0"/>
              </a:spcAft>
              <a:buClr>
                <a:schemeClr val="accent1"/>
              </a:buClr>
              <a:buSzPts val="1250"/>
              <a:buChar char="▪"/>
            </a:pPr>
            <a:r>
              <a:rPr b="1" lang="en-IN" sz="1600">
                <a:solidFill>
                  <a:schemeClr val="dk1"/>
                </a:solidFill>
              </a:rPr>
              <a:t>Health Facilities</a:t>
            </a:r>
            <a:r>
              <a:rPr lang="en-IN" sz="1600">
                <a:solidFill>
                  <a:schemeClr val="dk1"/>
                </a:solidFill>
              </a:rPr>
              <a:t> - Provides details of the health facilities which are providing TB Services</a:t>
            </a:r>
            <a:endParaRPr sz="1600">
              <a:solidFill>
                <a:schemeClr val="dk1"/>
              </a:solidFill>
            </a:endParaRPr>
          </a:p>
          <a:p>
            <a:pPr indent="-228600" lvl="1" marL="228600" rtl="0" algn="just">
              <a:lnSpc>
                <a:spcPct val="200000"/>
              </a:lnSpc>
              <a:spcBef>
                <a:spcPts val="0"/>
              </a:spcBef>
              <a:spcAft>
                <a:spcPts val="0"/>
              </a:spcAft>
              <a:buClr>
                <a:schemeClr val="accent1"/>
              </a:buClr>
              <a:buSzPts val="1250"/>
              <a:buChar char="▪"/>
            </a:pPr>
            <a:r>
              <a:rPr b="1" lang="en-IN" sz="1600">
                <a:solidFill>
                  <a:schemeClr val="dk1"/>
                </a:solidFill>
              </a:rPr>
              <a:t>BMI Assessment</a:t>
            </a:r>
            <a:r>
              <a:rPr lang="en-IN" sz="1600">
                <a:solidFill>
                  <a:schemeClr val="dk1"/>
                </a:solidFill>
              </a:rPr>
              <a:t> - Provides Nutritional Assessment of the user based on Body Mass Index (BMI) </a:t>
            </a:r>
            <a:endParaRPr/>
          </a:p>
          <a:p>
            <a:pPr indent="-228600" lvl="1" marL="228600" rtl="0" algn="just">
              <a:lnSpc>
                <a:spcPct val="200000"/>
              </a:lnSpc>
              <a:spcBef>
                <a:spcPts val="0"/>
              </a:spcBef>
              <a:spcAft>
                <a:spcPts val="0"/>
              </a:spcAft>
              <a:buClr>
                <a:schemeClr val="accent1"/>
              </a:buClr>
              <a:buSzPts val="1250"/>
              <a:buChar char="▪"/>
            </a:pPr>
            <a:r>
              <a:rPr b="1" lang="en-IN" sz="1600">
                <a:solidFill>
                  <a:schemeClr val="dk1"/>
                </a:solidFill>
              </a:rPr>
              <a:t>Ni-kshay Sampark </a:t>
            </a:r>
            <a:r>
              <a:rPr lang="en-IN" sz="1600">
                <a:solidFill>
                  <a:schemeClr val="dk1"/>
                </a:solidFill>
              </a:rPr>
              <a:t>- The toll-free TB Helpline is accessed directly from the application.</a:t>
            </a:r>
            <a:endParaRPr/>
          </a:p>
        </p:txBody>
      </p:sp>
      <p:sp>
        <p:nvSpPr>
          <p:cNvPr id="689" name="Google Shape;689;p6"/>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Informative Page…</a:t>
            </a:r>
            <a:endParaRPr b="0" i="0" sz="2700" u="none" cap="none" strike="noStrike">
              <a:solidFill>
                <a:srgbClr val="FFFFFF"/>
              </a:solidFill>
              <a:latin typeface="Corbel"/>
              <a:ea typeface="Corbel"/>
              <a:cs typeface="Corbel"/>
              <a:sym typeface="Corbel"/>
            </a:endParaRPr>
          </a:p>
        </p:txBody>
      </p:sp>
      <p:pic>
        <p:nvPicPr>
          <p:cNvPr id="690" name="Google Shape;690;p6"/>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pic>
        <p:nvPicPr>
          <p:cNvPr id="1315" name="Google Shape;1315;p60"/>
          <p:cNvPicPr preferRelativeResize="0"/>
          <p:nvPr/>
        </p:nvPicPr>
        <p:blipFill rotWithShape="1">
          <a:blip r:embed="rId3">
            <a:alphaModFix/>
          </a:blip>
          <a:srcRect b="0" l="0" r="0" t="0"/>
          <a:stretch/>
        </p:blipFill>
        <p:spPr>
          <a:xfrm>
            <a:off x="256103" y="1270623"/>
            <a:ext cx="1998200" cy="3592960"/>
          </a:xfrm>
          <a:prstGeom prst="rect">
            <a:avLst/>
          </a:prstGeom>
          <a:noFill/>
          <a:ln>
            <a:noFill/>
          </a:ln>
        </p:spPr>
      </p:pic>
      <p:sp>
        <p:nvSpPr>
          <p:cNvPr id="1316" name="Google Shape;1316;p60"/>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Access TB Champion Course</a:t>
            </a:r>
            <a:endParaRPr b="0" i="0" sz="2700" u="none" cap="none" strike="noStrike">
              <a:solidFill>
                <a:srgbClr val="FFFFFF"/>
              </a:solidFill>
              <a:latin typeface="Corbel"/>
              <a:ea typeface="Corbel"/>
              <a:cs typeface="Corbel"/>
              <a:sym typeface="Corbel"/>
            </a:endParaRPr>
          </a:p>
        </p:txBody>
      </p:sp>
      <p:sp>
        <p:nvSpPr>
          <p:cNvPr id="1317" name="Google Shape;1317;p60"/>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‘Learn More’</a:t>
            </a:r>
            <a:endParaRPr b="0" i="0" sz="825" u="none" cap="none" strike="noStrike">
              <a:solidFill>
                <a:srgbClr val="FE8828"/>
              </a:solidFill>
              <a:latin typeface="Arial"/>
              <a:ea typeface="Arial"/>
              <a:cs typeface="Arial"/>
              <a:sym typeface="Arial"/>
            </a:endParaRPr>
          </a:p>
        </p:txBody>
      </p:sp>
      <p:sp>
        <p:nvSpPr>
          <p:cNvPr id="1318" name="Google Shape;1318;p60"/>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sp>
        <p:nvSpPr>
          <p:cNvPr id="1319" name="Google Shape;1319;p60"/>
          <p:cNvSpPr/>
          <p:nvPr/>
        </p:nvSpPr>
        <p:spPr>
          <a:xfrm>
            <a:off x="312799" y="2145767"/>
            <a:ext cx="1877563"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20" name="Google Shape;1320;p60"/>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pic>
        <p:nvPicPr>
          <p:cNvPr id="1325" name="Google Shape;1325;p61"/>
          <p:cNvPicPr preferRelativeResize="0"/>
          <p:nvPr/>
        </p:nvPicPr>
        <p:blipFill rotWithShape="1">
          <a:blip r:embed="rId3">
            <a:alphaModFix/>
          </a:blip>
          <a:srcRect b="0" l="0" r="0" t="0"/>
          <a:stretch/>
        </p:blipFill>
        <p:spPr>
          <a:xfrm>
            <a:off x="256103" y="1270623"/>
            <a:ext cx="1998200" cy="3592960"/>
          </a:xfrm>
          <a:prstGeom prst="rect">
            <a:avLst/>
          </a:prstGeom>
          <a:noFill/>
          <a:ln>
            <a:noFill/>
          </a:ln>
        </p:spPr>
      </p:pic>
      <p:sp>
        <p:nvSpPr>
          <p:cNvPr id="1326" name="Google Shape;1326;p61"/>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Access TB Champion Course</a:t>
            </a:r>
            <a:endParaRPr b="0" i="0" sz="2700" u="none" cap="none" strike="noStrike">
              <a:solidFill>
                <a:srgbClr val="FFFFFF"/>
              </a:solidFill>
              <a:latin typeface="Corbel"/>
              <a:ea typeface="Corbel"/>
              <a:cs typeface="Corbel"/>
              <a:sym typeface="Corbel"/>
            </a:endParaRPr>
          </a:p>
        </p:txBody>
      </p:sp>
      <p:sp>
        <p:nvSpPr>
          <p:cNvPr id="1327" name="Google Shape;1327;p61"/>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‘Learn More’</a:t>
            </a:r>
            <a:endParaRPr b="0" i="0" sz="825" u="none" cap="none" strike="noStrike">
              <a:solidFill>
                <a:srgbClr val="FE8828"/>
              </a:solidFill>
              <a:latin typeface="Arial"/>
              <a:ea typeface="Arial"/>
              <a:cs typeface="Arial"/>
              <a:sym typeface="Arial"/>
            </a:endParaRPr>
          </a:p>
        </p:txBody>
      </p:sp>
      <p:sp>
        <p:nvSpPr>
          <p:cNvPr id="1328" name="Google Shape;1328;p61"/>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sp>
        <p:nvSpPr>
          <p:cNvPr id="1329" name="Google Shape;1329;p61"/>
          <p:cNvSpPr/>
          <p:nvPr/>
        </p:nvSpPr>
        <p:spPr>
          <a:xfrm>
            <a:off x="312799" y="2145767"/>
            <a:ext cx="1877563"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30" name="Google Shape;1330;p61"/>
          <p:cNvPicPr preferRelativeResize="0"/>
          <p:nvPr/>
        </p:nvPicPr>
        <p:blipFill rotWithShape="1">
          <a:blip r:embed="rId4">
            <a:alphaModFix/>
          </a:blip>
          <a:srcRect b="0" l="0" r="0" t="0"/>
          <a:stretch/>
        </p:blipFill>
        <p:spPr>
          <a:xfrm>
            <a:off x="2823394" y="1270623"/>
            <a:ext cx="1998200" cy="3592960"/>
          </a:xfrm>
          <a:prstGeom prst="rect">
            <a:avLst/>
          </a:prstGeom>
          <a:noFill/>
          <a:ln>
            <a:noFill/>
          </a:ln>
        </p:spPr>
      </p:pic>
      <p:sp>
        <p:nvSpPr>
          <p:cNvPr id="1331" name="Google Shape;1331;p61"/>
          <p:cNvSpPr/>
          <p:nvPr/>
        </p:nvSpPr>
        <p:spPr>
          <a:xfrm>
            <a:off x="3072620"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Select the Language of your choice</a:t>
            </a:r>
            <a:endParaRPr b="0" i="0" sz="825" u="none" cap="none" strike="noStrike">
              <a:solidFill>
                <a:srgbClr val="FE8828"/>
              </a:solidFill>
              <a:latin typeface="Arial"/>
              <a:ea typeface="Arial"/>
              <a:cs typeface="Arial"/>
              <a:sym typeface="Arial"/>
            </a:endParaRPr>
          </a:p>
        </p:txBody>
      </p:sp>
      <p:sp>
        <p:nvSpPr>
          <p:cNvPr id="1332" name="Google Shape;1332;p61"/>
          <p:cNvSpPr/>
          <p:nvPr/>
        </p:nvSpPr>
        <p:spPr>
          <a:xfrm>
            <a:off x="3337691" y="450877"/>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2</a:t>
            </a:r>
            <a:endParaRPr b="0" i="0" sz="1050" u="none" cap="none" strike="noStrike">
              <a:solidFill>
                <a:srgbClr val="000000"/>
              </a:solidFill>
              <a:latin typeface="Arial"/>
              <a:ea typeface="Arial"/>
              <a:cs typeface="Arial"/>
              <a:sym typeface="Arial"/>
            </a:endParaRPr>
          </a:p>
        </p:txBody>
      </p:sp>
      <p:sp>
        <p:nvSpPr>
          <p:cNvPr id="1333" name="Google Shape;1333;p61"/>
          <p:cNvSpPr/>
          <p:nvPr/>
        </p:nvSpPr>
        <p:spPr>
          <a:xfrm flipH="1" rot="5400000">
            <a:off x="2440615" y="759700"/>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sp>
        <p:nvSpPr>
          <p:cNvPr id="1334" name="Google Shape;1334;p61"/>
          <p:cNvSpPr/>
          <p:nvPr/>
        </p:nvSpPr>
        <p:spPr>
          <a:xfrm>
            <a:off x="2823394" y="3225786"/>
            <a:ext cx="1998200"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35" name="Google Shape;1335;p61"/>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pic>
        <p:nvPicPr>
          <p:cNvPr id="1340" name="Google Shape;1340;p62"/>
          <p:cNvPicPr preferRelativeResize="0"/>
          <p:nvPr/>
        </p:nvPicPr>
        <p:blipFill rotWithShape="1">
          <a:blip r:embed="rId3">
            <a:alphaModFix/>
          </a:blip>
          <a:srcRect b="0" l="0" r="0" t="0"/>
          <a:stretch/>
        </p:blipFill>
        <p:spPr>
          <a:xfrm>
            <a:off x="4684907" y="1249800"/>
            <a:ext cx="1998200" cy="3634606"/>
          </a:xfrm>
          <a:prstGeom prst="rect">
            <a:avLst/>
          </a:prstGeom>
          <a:noFill/>
          <a:ln cap="flat" cmpd="sng" w="9525">
            <a:solidFill>
              <a:srgbClr val="00B0F0"/>
            </a:solidFill>
            <a:prstDash val="solid"/>
            <a:round/>
            <a:headEnd len="sm" w="sm" type="none"/>
            <a:tailEnd len="sm" w="sm" type="none"/>
          </a:ln>
        </p:spPr>
      </p:pic>
      <p:pic>
        <p:nvPicPr>
          <p:cNvPr id="1341" name="Google Shape;1341;p62"/>
          <p:cNvPicPr preferRelativeResize="0"/>
          <p:nvPr/>
        </p:nvPicPr>
        <p:blipFill rotWithShape="1">
          <a:blip r:embed="rId4">
            <a:alphaModFix/>
          </a:blip>
          <a:srcRect b="0" l="0" r="0" t="0"/>
          <a:stretch/>
        </p:blipFill>
        <p:spPr>
          <a:xfrm>
            <a:off x="256103" y="1270623"/>
            <a:ext cx="1998200" cy="3592960"/>
          </a:xfrm>
          <a:prstGeom prst="rect">
            <a:avLst/>
          </a:prstGeom>
          <a:noFill/>
          <a:ln cap="flat" cmpd="sng" w="9525">
            <a:solidFill>
              <a:srgbClr val="00B0F0"/>
            </a:solidFill>
            <a:prstDash val="solid"/>
            <a:round/>
            <a:headEnd len="sm" w="sm" type="none"/>
            <a:tailEnd len="sm" w="sm" type="none"/>
          </a:ln>
        </p:spPr>
      </p:pic>
      <p:sp>
        <p:nvSpPr>
          <p:cNvPr id="1342" name="Google Shape;1342;p62"/>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Access TB Champion Course</a:t>
            </a:r>
            <a:endParaRPr b="0" i="0" sz="2700" u="none" cap="none" strike="noStrike">
              <a:solidFill>
                <a:srgbClr val="FFFFFF"/>
              </a:solidFill>
              <a:latin typeface="Corbel"/>
              <a:ea typeface="Corbel"/>
              <a:cs typeface="Corbel"/>
              <a:sym typeface="Corbel"/>
            </a:endParaRPr>
          </a:p>
        </p:txBody>
      </p:sp>
      <p:sp>
        <p:nvSpPr>
          <p:cNvPr id="1343" name="Google Shape;1343;p62"/>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‘Learn More’</a:t>
            </a:r>
            <a:endParaRPr b="0" i="0" sz="825" u="none" cap="none" strike="noStrike">
              <a:solidFill>
                <a:srgbClr val="FE8828"/>
              </a:solidFill>
              <a:latin typeface="Arial"/>
              <a:ea typeface="Arial"/>
              <a:cs typeface="Arial"/>
              <a:sym typeface="Arial"/>
            </a:endParaRPr>
          </a:p>
        </p:txBody>
      </p:sp>
      <p:sp>
        <p:nvSpPr>
          <p:cNvPr id="1344" name="Google Shape;1344;p62"/>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sp>
        <p:nvSpPr>
          <p:cNvPr id="1345" name="Google Shape;1345;p62"/>
          <p:cNvSpPr/>
          <p:nvPr/>
        </p:nvSpPr>
        <p:spPr>
          <a:xfrm>
            <a:off x="312799" y="2145767"/>
            <a:ext cx="1877563"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46" name="Google Shape;1346;p62"/>
          <p:cNvPicPr preferRelativeResize="0"/>
          <p:nvPr/>
        </p:nvPicPr>
        <p:blipFill rotWithShape="1">
          <a:blip r:embed="rId5">
            <a:alphaModFix/>
          </a:blip>
          <a:srcRect b="0" l="0" r="0" t="0"/>
          <a:stretch/>
        </p:blipFill>
        <p:spPr>
          <a:xfrm>
            <a:off x="2452522" y="1270623"/>
            <a:ext cx="1998200" cy="3592960"/>
          </a:xfrm>
          <a:prstGeom prst="rect">
            <a:avLst/>
          </a:prstGeom>
          <a:noFill/>
          <a:ln cap="flat" cmpd="sng" w="9525">
            <a:solidFill>
              <a:srgbClr val="00B0F0"/>
            </a:solidFill>
            <a:prstDash val="solid"/>
            <a:round/>
            <a:headEnd len="sm" w="sm" type="none"/>
            <a:tailEnd len="sm" w="sm" type="none"/>
          </a:ln>
        </p:spPr>
      </p:pic>
      <p:sp>
        <p:nvSpPr>
          <p:cNvPr id="1347" name="Google Shape;1347;p62"/>
          <p:cNvSpPr/>
          <p:nvPr/>
        </p:nvSpPr>
        <p:spPr>
          <a:xfrm>
            <a:off x="2673601" y="618092"/>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Select the Language of your choice</a:t>
            </a:r>
            <a:endParaRPr b="0" i="0" sz="825" u="none" cap="none" strike="noStrike">
              <a:solidFill>
                <a:srgbClr val="FE8828"/>
              </a:solidFill>
              <a:latin typeface="Arial"/>
              <a:ea typeface="Arial"/>
              <a:cs typeface="Arial"/>
              <a:sym typeface="Arial"/>
            </a:endParaRPr>
          </a:p>
        </p:txBody>
      </p:sp>
      <p:sp>
        <p:nvSpPr>
          <p:cNvPr id="1348" name="Google Shape;1348;p62"/>
          <p:cNvSpPr/>
          <p:nvPr/>
        </p:nvSpPr>
        <p:spPr>
          <a:xfrm>
            <a:off x="2938672" y="470206"/>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2</a:t>
            </a:r>
            <a:endParaRPr b="0" i="0" sz="1050" u="none" cap="none" strike="noStrike">
              <a:solidFill>
                <a:srgbClr val="000000"/>
              </a:solidFill>
              <a:latin typeface="Arial"/>
              <a:ea typeface="Arial"/>
              <a:cs typeface="Arial"/>
              <a:sym typeface="Arial"/>
            </a:endParaRPr>
          </a:p>
        </p:txBody>
      </p:sp>
      <p:sp>
        <p:nvSpPr>
          <p:cNvPr id="1349" name="Google Shape;1349;p62"/>
          <p:cNvSpPr/>
          <p:nvPr/>
        </p:nvSpPr>
        <p:spPr>
          <a:xfrm flipH="1" rot="5400000">
            <a:off x="2130939" y="788855"/>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sp>
        <p:nvSpPr>
          <p:cNvPr id="1350" name="Google Shape;1350;p62"/>
          <p:cNvSpPr/>
          <p:nvPr/>
        </p:nvSpPr>
        <p:spPr>
          <a:xfrm>
            <a:off x="2452522" y="3225786"/>
            <a:ext cx="1998200"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351" name="Google Shape;1351;p62"/>
          <p:cNvSpPr/>
          <p:nvPr/>
        </p:nvSpPr>
        <p:spPr>
          <a:xfrm>
            <a:off x="4927713" y="598763"/>
            <a:ext cx="1368546" cy="59353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the ‘+’ icon and then click on ‘Go to the Course’ </a:t>
            </a:r>
            <a:endParaRPr b="0" i="0" sz="825" u="none" cap="none" strike="noStrike">
              <a:solidFill>
                <a:srgbClr val="FE8828"/>
              </a:solidFill>
              <a:latin typeface="Arial"/>
              <a:ea typeface="Arial"/>
              <a:cs typeface="Arial"/>
              <a:sym typeface="Arial"/>
            </a:endParaRPr>
          </a:p>
        </p:txBody>
      </p:sp>
      <p:sp>
        <p:nvSpPr>
          <p:cNvPr id="1352" name="Google Shape;1352;p62"/>
          <p:cNvSpPr/>
          <p:nvPr/>
        </p:nvSpPr>
        <p:spPr>
          <a:xfrm>
            <a:off x="5290849" y="450877"/>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3</a:t>
            </a:r>
            <a:endParaRPr b="0" i="0" sz="1050" u="none" cap="none" strike="noStrike">
              <a:solidFill>
                <a:srgbClr val="000000"/>
              </a:solidFill>
              <a:latin typeface="Arial"/>
              <a:ea typeface="Arial"/>
              <a:cs typeface="Arial"/>
              <a:sym typeface="Arial"/>
            </a:endParaRPr>
          </a:p>
        </p:txBody>
      </p:sp>
      <p:sp>
        <p:nvSpPr>
          <p:cNvPr id="1353" name="Google Shape;1353;p62"/>
          <p:cNvSpPr/>
          <p:nvPr/>
        </p:nvSpPr>
        <p:spPr>
          <a:xfrm flipH="1" rot="5400000">
            <a:off x="4329950" y="812722"/>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sp>
        <p:nvSpPr>
          <p:cNvPr id="1354" name="Google Shape;1354;p62"/>
          <p:cNvSpPr/>
          <p:nvPr/>
        </p:nvSpPr>
        <p:spPr>
          <a:xfrm>
            <a:off x="4750676" y="3720662"/>
            <a:ext cx="1853319" cy="288306"/>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55" name="Google Shape;1355;p62"/>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pic>
        <p:nvPicPr>
          <p:cNvPr id="1360" name="Google Shape;1360;p63"/>
          <p:cNvPicPr preferRelativeResize="0"/>
          <p:nvPr/>
        </p:nvPicPr>
        <p:blipFill rotWithShape="1">
          <a:blip r:embed="rId3">
            <a:alphaModFix/>
          </a:blip>
          <a:srcRect b="0" l="0" r="0" t="0"/>
          <a:stretch/>
        </p:blipFill>
        <p:spPr>
          <a:xfrm>
            <a:off x="256103" y="1270623"/>
            <a:ext cx="1998200" cy="3592960"/>
          </a:xfrm>
          <a:prstGeom prst="rect">
            <a:avLst/>
          </a:prstGeom>
          <a:noFill/>
          <a:ln cap="flat" cmpd="sng" w="9525">
            <a:solidFill>
              <a:srgbClr val="00B0F0"/>
            </a:solidFill>
            <a:prstDash val="solid"/>
            <a:round/>
            <a:headEnd len="sm" w="sm" type="none"/>
            <a:tailEnd len="sm" w="sm" type="none"/>
          </a:ln>
        </p:spPr>
      </p:pic>
      <p:sp>
        <p:nvSpPr>
          <p:cNvPr id="1361" name="Google Shape;1361;p63"/>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Access TB Champion Course</a:t>
            </a:r>
            <a:endParaRPr b="0" i="0" sz="2700" u="none" cap="none" strike="noStrike">
              <a:solidFill>
                <a:srgbClr val="FFFFFF"/>
              </a:solidFill>
              <a:latin typeface="Corbel"/>
              <a:ea typeface="Corbel"/>
              <a:cs typeface="Corbel"/>
              <a:sym typeface="Corbel"/>
            </a:endParaRPr>
          </a:p>
        </p:txBody>
      </p:sp>
      <p:sp>
        <p:nvSpPr>
          <p:cNvPr id="1362" name="Google Shape;1362;p63"/>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‘Learn More’</a:t>
            </a:r>
            <a:endParaRPr b="0" i="0" sz="825" u="none" cap="none" strike="noStrike">
              <a:solidFill>
                <a:srgbClr val="FE8828"/>
              </a:solidFill>
              <a:latin typeface="Arial"/>
              <a:ea typeface="Arial"/>
              <a:cs typeface="Arial"/>
              <a:sym typeface="Arial"/>
            </a:endParaRPr>
          </a:p>
        </p:txBody>
      </p:sp>
      <p:sp>
        <p:nvSpPr>
          <p:cNvPr id="1363" name="Google Shape;1363;p63"/>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sp>
        <p:nvSpPr>
          <p:cNvPr id="1364" name="Google Shape;1364;p63"/>
          <p:cNvSpPr/>
          <p:nvPr/>
        </p:nvSpPr>
        <p:spPr>
          <a:xfrm>
            <a:off x="312799" y="2145767"/>
            <a:ext cx="1877563"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65" name="Google Shape;1365;p63"/>
          <p:cNvPicPr preferRelativeResize="0"/>
          <p:nvPr/>
        </p:nvPicPr>
        <p:blipFill rotWithShape="1">
          <a:blip r:embed="rId4">
            <a:alphaModFix/>
          </a:blip>
          <a:srcRect b="0" l="0" r="0" t="0"/>
          <a:stretch/>
        </p:blipFill>
        <p:spPr>
          <a:xfrm>
            <a:off x="2452522" y="1270623"/>
            <a:ext cx="1998200" cy="3592960"/>
          </a:xfrm>
          <a:prstGeom prst="rect">
            <a:avLst/>
          </a:prstGeom>
          <a:noFill/>
          <a:ln cap="flat" cmpd="sng" w="9525">
            <a:solidFill>
              <a:srgbClr val="00B0F0"/>
            </a:solidFill>
            <a:prstDash val="solid"/>
            <a:round/>
            <a:headEnd len="sm" w="sm" type="none"/>
            <a:tailEnd len="sm" w="sm" type="none"/>
          </a:ln>
        </p:spPr>
      </p:pic>
      <p:sp>
        <p:nvSpPr>
          <p:cNvPr id="1366" name="Google Shape;1366;p63"/>
          <p:cNvSpPr/>
          <p:nvPr/>
        </p:nvSpPr>
        <p:spPr>
          <a:xfrm>
            <a:off x="2673601" y="618092"/>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Select the Language of your choice</a:t>
            </a:r>
            <a:endParaRPr b="0" i="0" sz="825" u="none" cap="none" strike="noStrike">
              <a:solidFill>
                <a:srgbClr val="FE8828"/>
              </a:solidFill>
              <a:latin typeface="Arial"/>
              <a:ea typeface="Arial"/>
              <a:cs typeface="Arial"/>
              <a:sym typeface="Arial"/>
            </a:endParaRPr>
          </a:p>
        </p:txBody>
      </p:sp>
      <p:sp>
        <p:nvSpPr>
          <p:cNvPr id="1367" name="Google Shape;1367;p63"/>
          <p:cNvSpPr/>
          <p:nvPr/>
        </p:nvSpPr>
        <p:spPr>
          <a:xfrm>
            <a:off x="2938672" y="470206"/>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2</a:t>
            </a:r>
            <a:endParaRPr b="0" i="0" sz="1050" u="none" cap="none" strike="noStrike">
              <a:solidFill>
                <a:srgbClr val="000000"/>
              </a:solidFill>
              <a:latin typeface="Arial"/>
              <a:ea typeface="Arial"/>
              <a:cs typeface="Arial"/>
              <a:sym typeface="Arial"/>
            </a:endParaRPr>
          </a:p>
        </p:txBody>
      </p:sp>
      <p:sp>
        <p:nvSpPr>
          <p:cNvPr id="1368" name="Google Shape;1368;p63"/>
          <p:cNvSpPr/>
          <p:nvPr/>
        </p:nvSpPr>
        <p:spPr>
          <a:xfrm flipH="1" rot="5400000">
            <a:off x="2130939" y="788855"/>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sp>
        <p:nvSpPr>
          <p:cNvPr id="1369" name="Google Shape;1369;p63"/>
          <p:cNvSpPr/>
          <p:nvPr/>
        </p:nvSpPr>
        <p:spPr>
          <a:xfrm>
            <a:off x="2452522" y="3225786"/>
            <a:ext cx="1998200"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370" name="Google Shape;1370;p63"/>
          <p:cNvSpPr/>
          <p:nvPr/>
        </p:nvSpPr>
        <p:spPr>
          <a:xfrm>
            <a:off x="4927713" y="598763"/>
            <a:ext cx="1368546" cy="59353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the ‘+’ icon and then click on ‘Go to the Course’ </a:t>
            </a:r>
            <a:endParaRPr b="0" i="0" sz="825" u="none" cap="none" strike="noStrike">
              <a:solidFill>
                <a:srgbClr val="FE8828"/>
              </a:solidFill>
              <a:latin typeface="Arial"/>
              <a:ea typeface="Arial"/>
              <a:cs typeface="Arial"/>
              <a:sym typeface="Arial"/>
            </a:endParaRPr>
          </a:p>
        </p:txBody>
      </p:sp>
      <p:sp>
        <p:nvSpPr>
          <p:cNvPr id="1371" name="Google Shape;1371;p63"/>
          <p:cNvSpPr/>
          <p:nvPr/>
        </p:nvSpPr>
        <p:spPr>
          <a:xfrm>
            <a:off x="5290849" y="450877"/>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3</a:t>
            </a:r>
            <a:endParaRPr b="0" i="0" sz="1050" u="none" cap="none" strike="noStrike">
              <a:solidFill>
                <a:srgbClr val="000000"/>
              </a:solidFill>
              <a:latin typeface="Arial"/>
              <a:ea typeface="Arial"/>
              <a:cs typeface="Arial"/>
              <a:sym typeface="Arial"/>
            </a:endParaRPr>
          </a:p>
        </p:txBody>
      </p:sp>
      <p:sp>
        <p:nvSpPr>
          <p:cNvPr id="1372" name="Google Shape;1372;p63"/>
          <p:cNvSpPr/>
          <p:nvPr/>
        </p:nvSpPr>
        <p:spPr>
          <a:xfrm flipH="1" rot="5400000">
            <a:off x="4329950" y="812722"/>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pic>
        <p:nvPicPr>
          <p:cNvPr id="1373" name="Google Shape;1373;p63"/>
          <p:cNvPicPr preferRelativeResize="0"/>
          <p:nvPr/>
        </p:nvPicPr>
        <p:blipFill rotWithShape="1">
          <a:blip r:embed="rId5">
            <a:alphaModFix/>
          </a:blip>
          <a:srcRect b="0" l="0" r="0" t="0"/>
          <a:stretch/>
        </p:blipFill>
        <p:spPr>
          <a:xfrm>
            <a:off x="4693281" y="1235223"/>
            <a:ext cx="1998200" cy="3622114"/>
          </a:xfrm>
          <a:prstGeom prst="rect">
            <a:avLst/>
          </a:prstGeom>
          <a:noFill/>
          <a:ln cap="flat" cmpd="sng" w="9525">
            <a:solidFill>
              <a:srgbClr val="00B0F0"/>
            </a:solidFill>
            <a:prstDash val="solid"/>
            <a:round/>
            <a:headEnd len="sm" w="sm" type="none"/>
            <a:tailEnd len="sm" w="sm" type="none"/>
          </a:ln>
        </p:spPr>
      </p:pic>
      <p:sp>
        <p:nvSpPr>
          <p:cNvPr id="1374" name="Google Shape;1374;p63"/>
          <p:cNvSpPr/>
          <p:nvPr/>
        </p:nvSpPr>
        <p:spPr>
          <a:xfrm>
            <a:off x="4780766" y="3722111"/>
            <a:ext cx="1823229" cy="229404"/>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75" name="Google Shape;1375;p63"/>
          <p:cNvPicPr preferRelativeResize="0"/>
          <p:nvPr/>
        </p:nvPicPr>
        <p:blipFill rotWithShape="1">
          <a:blip r:embed="rId6">
            <a:alphaModFix/>
          </a:blip>
          <a:srcRect b="0" l="0" r="0" t="0"/>
          <a:stretch/>
        </p:blipFill>
        <p:spPr>
          <a:xfrm>
            <a:off x="6934040" y="1228977"/>
            <a:ext cx="1998200" cy="3634606"/>
          </a:xfrm>
          <a:prstGeom prst="rect">
            <a:avLst/>
          </a:prstGeom>
          <a:noFill/>
          <a:ln cap="flat" cmpd="sng" w="9525">
            <a:solidFill>
              <a:srgbClr val="00B0F0"/>
            </a:solidFill>
            <a:prstDash val="solid"/>
            <a:round/>
            <a:headEnd len="sm" w="sm" type="none"/>
            <a:tailEnd len="sm" w="sm" type="none"/>
          </a:ln>
        </p:spPr>
      </p:pic>
      <p:sp>
        <p:nvSpPr>
          <p:cNvPr id="1376" name="Google Shape;1376;p63"/>
          <p:cNvSpPr/>
          <p:nvPr/>
        </p:nvSpPr>
        <p:spPr>
          <a:xfrm>
            <a:off x="7279889" y="591395"/>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‘Continue’ Button</a:t>
            </a:r>
            <a:endParaRPr b="0" i="0" sz="825" u="none" cap="none" strike="noStrike">
              <a:solidFill>
                <a:srgbClr val="FE8828"/>
              </a:solidFill>
              <a:latin typeface="Arial"/>
              <a:ea typeface="Arial"/>
              <a:cs typeface="Arial"/>
              <a:sym typeface="Arial"/>
            </a:endParaRPr>
          </a:p>
        </p:txBody>
      </p:sp>
      <p:sp>
        <p:nvSpPr>
          <p:cNvPr id="1377" name="Google Shape;1377;p63"/>
          <p:cNvSpPr/>
          <p:nvPr/>
        </p:nvSpPr>
        <p:spPr>
          <a:xfrm>
            <a:off x="7544960" y="443509"/>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4</a:t>
            </a:r>
            <a:endParaRPr b="0" i="0" sz="1050" u="none" cap="none" strike="noStrike">
              <a:solidFill>
                <a:srgbClr val="000000"/>
              </a:solidFill>
              <a:latin typeface="Arial"/>
              <a:ea typeface="Arial"/>
              <a:cs typeface="Arial"/>
              <a:sym typeface="Arial"/>
            </a:endParaRPr>
          </a:p>
        </p:txBody>
      </p:sp>
      <p:sp>
        <p:nvSpPr>
          <p:cNvPr id="1378" name="Google Shape;1378;p63"/>
          <p:cNvSpPr/>
          <p:nvPr/>
        </p:nvSpPr>
        <p:spPr>
          <a:xfrm flipH="1" rot="5400000">
            <a:off x="6584062" y="805354"/>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sp>
        <p:nvSpPr>
          <p:cNvPr id="1379" name="Google Shape;1379;p63"/>
          <p:cNvSpPr/>
          <p:nvPr/>
        </p:nvSpPr>
        <p:spPr>
          <a:xfrm>
            <a:off x="8404549" y="4618654"/>
            <a:ext cx="504107" cy="204410"/>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80" name="Google Shape;1380;p63"/>
          <p:cNvPicPr preferRelativeResize="0"/>
          <p:nvPr/>
        </p:nvPicPr>
        <p:blipFill rotWithShape="1">
          <a:blip r:embed="rId7">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64"/>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Access to TB Champion Course</a:t>
            </a:r>
            <a:endParaRPr b="0" i="0" sz="2700" u="none" cap="none" strike="noStrike">
              <a:solidFill>
                <a:srgbClr val="FFFFFF"/>
              </a:solidFill>
              <a:latin typeface="Corbel"/>
              <a:ea typeface="Corbel"/>
              <a:cs typeface="Corbel"/>
              <a:sym typeface="Corbel"/>
            </a:endParaRPr>
          </a:p>
        </p:txBody>
      </p:sp>
      <p:pic>
        <p:nvPicPr>
          <p:cNvPr id="1386" name="Google Shape;1386;p64"/>
          <p:cNvPicPr preferRelativeResize="0"/>
          <p:nvPr/>
        </p:nvPicPr>
        <p:blipFill rotWithShape="1">
          <a:blip r:embed="rId3">
            <a:alphaModFix/>
          </a:blip>
          <a:srcRect b="0" l="0" r="0" t="0"/>
          <a:stretch/>
        </p:blipFill>
        <p:spPr>
          <a:xfrm>
            <a:off x="701749" y="855466"/>
            <a:ext cx="2125544" cy="3921211"/>
          </a:xfrm>
          <a:prstGeom prst="rect">
            <a:avLst/>
          </a:prstGeom>
          <a:noFill/>
          <a:ln cap="flat" cmpd="sng" w="9525">
            <a:solidFill>
              <a:srgbClr val="00B0F0"/>
            </a:solidFill>
            <a:prstDash val="solid"/>
            <a:round/>
            <a:headEnd len="sm" w="sm" type="none"/>
            <a:tailEnd len="sm" w="sm" type="none"/>
          </a:ln>
        </p:spPr>
      </p:pic>
      <p:sp>
        <p:nvSpPr>
          <p:cNvPr id="1387" name="Google Shape;1387;p64"/>
          <p:cNvSpPr/>
          <p:nvPr/>
        </p:nvSpPr>
        <p:spPr>
          <a:xfrm flipH="1">
            <a:off x="3569992" y="3309194"/>
            <a:ext cx="929696" cy="1454214"/>
          </a:xfrm>
          <a:prstGeom prst="wedgeRectCallout">
            <a:avLst>
              <a:gd fmla="val 124570" name="adj1"/>
              <a:gd fmla="val 30272"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900" u="none" cap="none" strike="noStrike">
                <a:solidFill>
                  <a:srgbClr val="000000"/>
                </a:solidFill>
                <a:latin typeface="Corbel"/>
                <a:ea typeface="Corbel"/>
                <a:cs typeface="Corbel"/>
                <a:sym typeface="Corbel"/>
              </a:rPr>
              <a:t>The User can view the course from the web browser or can also view it through the DIKSHA app which is available on the </a:t>
            </a:r>
            <a:r>
              <a:rPr b="0" i="0" lang="en-IN" sz="900" u="sng" cap="none" strike="noStrike">
                <a:solidFill>
                  <a:srgbClr val="000000"/>
                </a:solidFill>
                <a:latin typeface="Corbel"/>
                <a:ea typeface="Corbel"/>
                <a:cs typeface="Corbel"/>
                <a:sym typeface="Corbel"/>
                <a:hlinkClick r:id="rId4">
                  <a:extLst>
                    <a:ext uri="{A12FA001-AC4F-418D-AE19-62706E023703}">
                      <ahyp:hlinkClr val="tx"/>
                    </a:ext>
                  </a:extLst>
                </a:hlinkClick>
              </a:rPr>
              <a:t>playstore</a:t>
            </a:r>
            <a:endParaRPr b="0" i="0" sz="900" u="none" cap="none" strike="noStrike">
              <a:solidFill>
                <a:srgbClr val="000000"/>
              </a:solidFill>
              <a:latin typeface="Corbel"/>
              <a:ea typeface="Corbel"/>
              <a:cs typeface="Corbel"/>
              <a:sym typeface="Corbel"/>
            </a:endParaRPr>
          </a:p>
        </p:txBody>
      </p:sp>
      <p:sp>
        <p:nvSpPr>
          <p:cNvPr id="1388" name="Google Shape;1388;p64"/>
          <p:cNvSpPr/>
          <p:nvPr/>
        </p:nvSpPr>
        <p:spPr>
          <a:xfrm>
            <a:off x="701749" y="3620551"/>
            <a:ext cx="2125544" cy="1156126"/>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389" name="Google Shape;1389;p64"/>
          <p:cNvPicPr preferRelativeResize="0"/>
          <p:nvPr/>
        </p:nvPicPr>
        <p:blipFill rotWithShape="1">
          <a:blip r:embed="rId5">
            <a:alphaModFix/>
          </a:blip>
          <a:srcRect b="0" l="0" r="0" t="0"/>
          <a:stretch/>
        </p:blipFill>
        <p:spPr>
          <a:xfrm>
            <a:off x="5297455" y="855466"/>
            <a:ext cx="2125544" cy="3921211"/>
          </a:xfrm>
          <a:prstGeom prst="rect">
            <a:avLst/>
          </a:prstGeom>
          <a:noFill/>
          <a:ln cap="flat" cmpd="sng" w="9525">
            <a:solidFill>
              <a:srgbClr val="00B0F0"/>
            </a:solidFill>
            <a:prstDash val="solid"/>
            <a:round/>
            <a:headEnd len="sm" w="sm" type="none"/>
            <a:tailEnd len="sm" w="sm" type="none"/>
          </a:ln>
        </p:spPr>
      </p:pic>
      <p:sp>
        <p:nvSpPr>
          <p:cNvPr id="1390" name="Google Shape;1390;p64"/>
          <p:cNvSpPr/>
          <p:nvPr/>
        </p:nvSpPr>
        <p:spPr>
          <a:xfrm>
            <a:off x="5297455" y="3860815"/>
            <a:ext cx="2125544" cy="915863"/>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391" name="Google Shape;1391;p64"/>
          <p:cNvSpPr/>
          <p:nvPr/>
        </p:nvSpPr>
        <p:spPr>
          <a:xfrm flipH="1">
            <a:off x="8165318" y="3799372"/>
            <a:ext cx="929696" cy="1038716"/>
          </a:xfrm>
          <a:prstGeom prst="wedgeRectCallout">
            <a:avLst>
              <a:gd fmla="val 124570" name="adj1"/>
              <a:gd fmla="val 30272"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900" u="none" cap="none" strike="noStrike">
                <a:solidFill>
                  <a:srgbClr val="000000"/>
                </a:solidFill>
                <a:latin typeface="Corbel"/>
                <a:ea typeface="Corbel"/>
                <a:cs typeface="Corbel"/>
                <a:sym typeface="Corbel"/>
              </a:rPr>
              <a:t>If the Diksha app is not installed, the user will be redirected to the Diksha platform on the web browser. </a:t>
            </a:r>
            <a:endParaRPr b="0" i="0" sz="1050" u="none" cap="none" strike="noStrike">
              <a:solidFill>
                <a:srgbClr val="000000"/>
              </a:solidFill>
              <a:latin typeface="Arial"/>
              <a:ea typeface="Arial"/>
              <a:cs typeface="Arial"/>
              <a:sym typeface="Arial"/>
            </a:endParaRPr>
          </a:p>
        </p:txBody>
      </p:sp>
      <p:pic>
        <p:nvPicPr>
          <p:cNvPr id="1392" name="Google Shape;1392;p64"/>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pic>
        <p:nvPicPr>
          <p:cNvPr id="1397" name="Google Shape;1397;p65"/>
          <p:cNvPicPr preferRelativeResize="0"/>
          <p:nvPr/>
        </p:nvPicPr>
        <p:blipFill rotWithShape="1">
          <a:blip r:embed="rId3">
            <a:alphaModFix/>
          </a:blip>
          <a:srcRect b="0" l="0" r="0" t="0"/>
          <a:stretch/>
        </p:blipFill>
        <p:spPr>
          <a:xfrm>
            <a:off x="4429219" y="855466"/>
            <a:ext cx="2134834" cy="3724603"/>
          </a:xfrm>
          <a:prstGeom prst="rect">
            <a:avLst/>
          </a:prstGeom>
          <a:noFill/>
          <a:ln cap="flat" cmpd="sng" w="9525">
            <a:solidFill>
              <a:srgbClr val="00B0F0"/>
            </a:solidFill>
            <a:prstDash val="solid"/>
            <a:round/>
            <a:headEnd len="sm" w="sm" type="none"/>
            <a:tailEnd len="sm" w="sm" type="none"/>
          </a:ln>
        </p:spPr>
      </p:pic>
      <p:pic>
        <p:nvPicPr>
          <p:cNvPr id="1398" name="Google Shape;1398;p65"/>
          <p:cNvPicPr preferRelativeResize="0"/>
          <p:nvPr/>
        </p:nvPicPr>
        <p:blipFill rotWithShape="1">
          <a:blip r:embed="rId4">
            <a:alphaModFix/>
          </a:blip>
          <a:srcRect b="0" l="0" r="0" t="0"/>
          <a:stretch/>
        </p:blipFill>
        <p:spPr>
          <a:xfrm>
            <a:off x="459747" y="855466"/>
            <a:ext cx="2134833" cy="3724602"/>
          </a:xfrm>
          <a:prstGeom prst="rect">
            <a:avLst/>
          </a:prstGeom>
          <a:noFill/>
          <a:ln cap="flat" cmpd="sng" w="9525">
            <a:solidFill>
              <a:srgbClr val="00B0F0"/>
            </a:solidFill>
            <a:prstDash val="solid"/>
            <a:round/>
            <a:headEnd len="sm" w="sm" type="none"/>
            <a:tailEnd len="sm" w="sm" type="none"/>
          </a:ln>
        </p:spPr>
      </p:pic>
      <p:sp>
        <p:nvSpPr>
          <p:cNvPr id="1399" name="Google Shape;1399;p65"/>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Mark Course as Complete</a:t>
            </a:r>
            <a:endParaRPr b="0" i="0" sz="2700" u="none" cap="none" strike="noStrike">
              <a:solidFill>
                <a:srgbClr val="FFFFFF"/>
              </a:solidFill>
              <a:latin typeface="Corbel"/>
              <a:ea typeface="Corbel"/>
              <a:cs typeface="Corbel"/>
              <a:sym typeface="Corbel"/>
            </a:endParaRPr>
          </a:p>
        </p:txBody>
      </p:sp>
      <p:sp>
        <p:nvSpPr>
          <p:cNvPr id="1400" name="Google Shape;1400;p65"/>
          <p:cNvSpPr/>
          <p:nvPr/>
        </p:nvSpPr>
        <p:spPr>
          <a:xfrm flipH="1">
            <a:off x="2764221" y="2345158"/>
            <a:ext cx="1365742" cy="992549"/>
          </a:xfrm>
          <a:prstGeom prst="wedgeRectCallout">
            <a:avLst>
              <a:gd fmla="val 138422" name="adj1"/>
              <a:gd fmla="val 52336"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200" u="none" cap="none" strike="noStrike">
                <a:solidFill>
                  <a:srgbClr val="000000"/>
                </a:solidFill>
                <a:latin typeface="Corbel"/>
                <a:ea typeface="Corbel"/>
                <a:cs typeface="Corbel"/>
                <a:sym typeface="Corbel"/>
              </a:rPr>
              <a:t>Click on ‘Mark Completed’ after the course has been completed by the user</a:t>
            </a:r>
            <a:endParaRPr b="0" i="0" sz="1200" u="none" cap="none" strike="noStrike">
              <a:solidFill>
                <a:srgbClr val="000000"/>
              </a:solidFill>
              <a:latin typeface="Corbel"/>
              <a:ea typeface="Corbel"/>
              <a:cs typeface="Corbel"/>
              <a:sym typeface="Corbel"/>
            </a:endParaRPr>
          </a:p>
        </p:txBody>
      </p:sp>
      <p:sp>
        <p:nvSpPr>
          <p:cNvPr id="1401" name="Google Shape;1401;p65"/>
          <p:cNvSpPr/>
          <p:nvPr/>
        </p:nvSpPr>
        <p:spPr>
          <a:xfrm>
            <a:off x="546052" y="3389982"/>
            <a:ext cx="956443" cy="264324"/>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402" name="Google Shape;1402;p65"/>
          <p:cNvSpPr/>
          <p:nvPr/>
        </p:nvSpPr>
        <p:spPr>
          <a:xfrm>
            <a:off x="4438509" y="3124533"/>
            <a:ext cx="2125544" cy="35439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403" name="Google Shape;1403;p65"/>
          <p:cNvSpPr/>
          <p:nvPr/>
        </p:nvSpPr>
        <p:spPr>
          <a:xfrm flipH="1">
            <a:off x="7345509" y="2476878"/>
            <a:ext cx="1692722" cy="992549"/>
          </a:xfrm>
          <a:prstGeom prst="wedgeRectCallout">
            <a:avLst>
              <a:gd fmla="val 109628" name="adj1"/>
              <a:gd fmla="val 33611"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200" u="none" cap="none" strike="noStrike">
                <a:solidFill>
                  <a:srgbClr val="000000"/>
                </a:solidFill>
                <a:latin typeface="Corbel"/>
                <a:ea typeface="Corbel"/>
                <a:cs typeface="Corbel"/>
                <a:sym typeface="Corbel"/>
              </a:rPr>
              <a:t>The course is indicated by a  checkmark icon to indicate that the course has been completed by the user. </a:t>
            </a:r>
            <a:endParaRPr b="0" i="0" sz="1200" u="none" cap="none" strike="noStrike">
              <a:solidFill>
                <a:srgbClr val="000000"/>
              </a:solidFill>
              <a:latin typeface="Arial"/>
              <a:ea typeface="Arial"/>
              <a:cs typeface="Arial"/>
              <a:sym typeface="Arial"/>
            </a:endParaRPr>
          </a:p>
        </p:txBody>
      </p:sp>
      <p:pic>
        <p:nvPicPr>
          <p:cNvPr id="1404" name="Google Shape;1404;p65"/>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pic>
        <p:nvPicPr>
          <p:cNvPr id="1409" name="Google Shape;1409;p66"/>
          <p:cNvPicPr preferRelativeResize="0"/>
          <p:nvPr/>
        </p:nvPicPr>
        <p:blipFill rotWithShape="1">
          <a:blip r:embed="rId3">
            <a:alphaModFix/>
          </a:blip>
          <a:srcRect b="0" l="0" r="0" t="0"/>
          <a:stretch/>
        </p:blipFill>
        <p:spPr>
          <a:xfrm>
            <a:off x="459747" y="872067"/>
            <a:ext cx="2134833" cy="3691399"/>
          </a:xfrm>
          <a:prstGeom prst="rect">
            <a:avLst/>
          </a:prstGeom>
          <a:noFill/>
          <a:ln cap="flat" cmpd="sng" w="9525">
            <a:solidFill>
              <a:srgbClr val="00B0F0"/>
            </a:solidFill>
            <a:prstDash val="solid"/>
            <a:round/>
            <a:headEnd len="sm" w="sm" type="none"/>
            <a:tailEnd len="sm" w="sm" type="none"/>
          </a:ln>
        </p:spPr>
      </p:pic>
      <p:sp>
        <p:nvSpPr>
          <p:cNvPr id="1410" name="Google Shape;1410;p66"/>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Report Activities </a:t>
            </a:r>
            <a:endParaRPr b="0" i="0" sz="2700" u="none" cap="none" strike="noStrike">
              <a:solidFill>
                <a:srgbClr val="FFFFFF"/>
              </a:solidFill>
              <a:latin typeface="Corbel"/>
              <a:ea typeface="Corbel"/>
              <a:cs typeface="Corbel"/>
              <a:sym typeface="Corbel"/>
            </a:endParaRPr>
          </a:p>
        </p:txBody>
      </p:sp>
      <p:sp>
        <p:nvSpPr>
          <p:cNvPr id="1411" name="Google Shape;1411;p66"/>
          <p:cNvSpPr/>
          <p:nvPr/>
        </p:nvSpPr>
        <p:spPr>
          <a:xfrm flipH="1">
            <a:off x="2964892" y="1358606"/>
            <a:ext cx="1365742" cy="1546547"/>
          </a:xfrm>
          <a:prstGeom prst="wedgeRectCallout">
            <a:avLst>
              <a:gd fmla="val 79195" name="adj1"/>
              <a:gd fmla="val -14278"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200" u="none" cap="none" strike="noStrike">
                <a:solidFill>
                  <a:srgbClr val="000000"/>
                </a:solidFill>
                <a:latin typeface="Corbel"/>
                <a:ea typeface="Corbel"/>
                <a:cs typeface="Corbel"/>
                <a:sym typeface="Corbel"/>
              </a:rPr>
              <a:t>Report Activity Button will be visible after the user has completed all the courses and updated the courses as “Mark Complete”</a:t>
            </a:r>
            <a:endParaRPr b="0" i="0" sz="1200" u="none" cap="none" strike="noStrike">
              <a:solidFill>
                <a:srgbClr val="000000"/>
              </a:solidFill>
              <a:latin typeface="Corbel"/>
              <a:ea typeface="Corbel"/>
              <a:cs typeface="Corbel"/>
              <a:sym typeface="Corbel"/>
            </a:endParaRPr>
          </a:p>
        </p:txBody>
      </p:sp>
      <p:sp>
        <p:nvSpPr>
          <p:cNvPr id="1412" name="Google Shape;1412;p66"/>
          <p:cNvSpPr/>
          <p:nvPr/>
        </p:nvSpPr>
        <p:spPr>
          <a:xfrm>
            <a:off x="546052" y="3389982"/>
            <a:ext cx="956443" cy="264324"/>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id="1413" name="Google Shape;1413;p66"/>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pic>
        <p:nvPicPr>
          <p:cNvPr id="1418" name="Google Shape;1418;p67"/>
          <p:cNvPicPr preferRelativeResize="0"/>
          <p:nvPr/>
        </p:nvPicPr>
        <p:blipFill rotWithShape="1">
          <a:blip r:embed="rId3">
            <a:alphaModFix/>
          </a:blip>
          <a:srcRect b="3451" l="33895" r="38172" t="10171"/>
          <a:stretch/>
        </p:blipFill>
        <p:spPr>
          <a:xfrm>
            <a:off x="2452523" y="1267874"/>
            <a:ext cx="1998198" cy="3589464"/>
          </a:xfrm>
          <a:prstGeom prst="rect">
            <a:avLst/>
          </a:prstGeom>
          <a:noFill/>
          <a:ln>
            <a:noFill/>
          </a:ln>
        </p:spPr>
      </p:pic>
      <p:pic>
        <p:nvPicPr>
          <p:cNvPr id="1419" name="Google Shape;1419;p67"/>
          <p:cNvPicPr preferRelativeResize="0"/>
          <p:nvPr/>
        </p:nvPicPr>
        <p:blipFill rotWithShape="1">
          <a:blip r:embed="rId4">
            <a:alphaModFix/>
          </a:blip>
          <a:srcRect b="0" l="0" r="0" t="0"/>
          <a:stretch/>
        </p:blipFill>
        <p:spPr>
          <a:xfrm>
            <a:off x="256103" y="1336320"/>
            <a:ext cx="1998200" cy="3461565"/>
          </a:xfrm>
          <a:prstGeom prst="rect">
            <a:avLst/>
          </a:prstGeom>
          <a:noFill/>
          <a:ln cap="flat" cmpd="sng" w="9525">
            <a:solidFill>
              <a:srgbClr val="00B0F0"/>
            </a:solidFill>
            <a:prstDash val="solid"/>
            <a:round/>
            <a:headEnd len="sm" w="sm" type="none"/>
            <a:tailEnd len="sm" w="sm" type="none"/>
          </a:ln>
        </p:spPr>
      </p:pic>
      <p:sp>
        <p:nvSpPr>
          <p:cNvPr id="1420" name="Google Shape;1420;p67"/>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Report Activities </a:t>
            </a:r>
            <a:endParaRPr/>
          </a:p>
        </p:txBody>
      </p:sp>
      <p:sp>
        <p:nvSpPr>
          <p:cNvPr id="1421" name="Google Shape;1421;p67"/>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E7A10"/>
              </a:buClr>
              <a:buSzPts val="1400"/>
              <a:buFont typeface="Arial"/>
              <a:buNone/>
            </a:pPr>
            <a:r>
              <a:rPr b="1" i="0" lang="en-IN" sz="825" u="none" cap="none" strike="noStrike">
                <a:solidFill>
                  <a:srgbClr val="FE8828"/>
                </a:solidFill>
                <a:latin typeface="Arial"/>
                <a:ea typeface="Arial"/>
                <a:cs typeface="Arial"/>
                <a:sym typeface="Arial"/>
              </a:rPr>
              <a:t>Click on Report Activity’</a:t>
            </a:r>
            <a:endParaRPr b="0" i="0" sz="825" u="none" cap="none" strike="noStrike">
              <a:solidFill>
                <a:srgbClr val="FE8828"/>
              </a:solidFill>
              <a:latin typeface="Arial"/>
              <a:ea typeface="Arial"/>
              <a:cs typeface="Arial"/>
              <a:sym typeface="Arial"/>
            </a:endParaRPr>
          </a:p>
        </p:txBody>
      </p:sp>
      <p:sp>
        <p:nvSpPr>
          <p:cNvPr id="1422" name="Google Shape;1422;p67"/>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546"/>
              </a:buClr>
              <a:buSzPts val="1600"/>
              <a:buFont typeface="Arial"/>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sp>
        <p:nvSpPr>
          <p:cNvPr id="1423" name="Google Shape;1423;p67"/>
          <p:cNvSpPr/>
          <p:nvPr/>
        </p:nvSpPr>
        <p:spPr>
          <a:xfrm>
            <a:off x="1223889" y="2145767"/>
            <a:ext cx="966473" cy="261532"/>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350" u="none" cap="none" strike="noStrike">
              <a:solidFill>
                <a:srgbClr val="FFFFFF"/>
              </a:solidFill>
              <a:latin typeface="Arial"/>
              <a:ea typeface="Arial"/>
              <a:cs typeface="Arial"/>
              <a:sym typeface="Arial"/>
            </a:endParaRPr>
          </a:p>
        </p:txBody>
      </p:sp>
      <p:sp>
        <p:nvSpPr>
          <p:cNvPr id="1424" name="Google Shape;1424;p67"/>
          <p:cNvSpPr/>
          <p:nvPr/>
        </p:nvSpPr>
        <p:spPr>
          <a:xfrm>
            <a:off x="2673601" y="618092"/>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E7A10"/>
              </a:buClr>
              <a:buSzPts val="1400"/>
              <a:buFont typeface="Arial"/>
              <a:buNone/>
            </a:pPr>
            <a:r>
              <a:rPr b="1" i="0" lang="en-IN" sz="825" u="none" cap="none" strike="noStrike">
                <a:solidFill>
                  <a:srgbClr val="FE8828"/>
                </a:solidFill>
                <a:latin typeface="Arial"/>
                <a:ea typeface="Arial"/>
                <a:cs typeface="Arial"/>
                <a:sym typeface="Arial"/>
              </a:rPr>
              <a:t>Click on the ‘+’ icon to add activities </a:t>
            </a:r>
            <a:endParaRPr b="0" i="0" sz="825" u="none" cap="none" strike="noStrike">
              <a:solidFill>
                <a:srgbClr val="FE8828"/>
              </a:solidFill>
              <a:latin typeface="Arial"/>
              <a:ea typeface="Arial"/>
              <a:cs typeface="Arial"/>
              <a:sym typeface="Arial"/>
            </a:endParaRPr>
          </a:p>
        </p:txBody>
      </p:sp>
      <p:sp>
        <p:nvSpPr>
          <p:cNvPr id="1425" name="Google Shape;1425;p67"/>
          <p:cNvSpPr/>
          <p:nvPr/>
        </p:nvSpPr>
        <p:spPr>
          <a:xfrm>
            <a:off x="2938672" y="470206"/>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546"/>
              </a:buClr>
              <a:buSzPts val="1600"/>
              <a:buFont typeface="Arial"/>
              <a:buNone/>
            </a:pPr>
            <a:r>
              <a:rPr b="1" i="0" lang="en-IN" sz="900" u="none" cap="none" strike="noStrike">
                <a:solidFill>
                  <a:srgbClr val="000546"/>
                </a:solidFill>
                <a:latin typeface="Arial"/>
                <a:ea typeface="Arial"/>
                <a:cs typeface="Arial"/>
                <a:sym typeface="Arial"/>
              </a:rPr>
              <a:t>Step 2</a:t>
            </a:r>
            <a:endParaRPr b="0" i="0" sz="1050" u="none" cap="none" strike="noStrike">
              <a:solidFill>
                <a:srgbClr val="000000"/>
              </a:solidFill>
              <a:latin typeface="Arial"/>
              <a:ea typeface="Arial"/>
              <a:cs typeface="Arial"/>
              <a:sym typeface="Arial"/>
            </a:endParaRPr>
          </a:p>
        </p:txBody>
      </p:sp>
      <p:sp>
        <p:nvSpPr>
          <p:cNvPr id="1426" name="Google Shape;1426;p67"/>
          <p:cNvSpPr/>
          <p:nvPr/>
        </p:nvSpPr>
        <p:spPr>
          <a:xfrm flipH="1" rot="5400000">
            <a:off x="2130939" y="788855"/>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900" u="none" cap="none" strike="noStrike">
              <a:solidFill>
                <a:srgbClr val="1155CC"/>
              </a:solidFill>
              <a:latin typeface="Arial"/>
              <a:ea typeface="Arial"/>
              <a:cs typeface="Arial"/>
              <a:sym typeface="Arial"/>
            </a:endParaRPr>
          </a:p>
        </p:txBody>
      </p:sp>
      <p:sp>
        <p:nvSpPr>
          <p:cNvPr id="1427" name="Google Shape;1427;p67"/>
          <p:cNvSpPr/>
          <p:nvPr/>
        </p:nvSpPr>
        <p:spPr>
          <a:xfrm>
            <a:off x="4014650" y="4431091"/>
            <a:ext cx="436069" cy="366794"/>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350" u="none" cap="none" strike="noStrike">
              <a:solidFill>
                <a:srgbClr val="FFFFFF"/>
              </a:solidFill>
              <a:latin typeface="Arial"/>
              <a:ea typeface="Arial"/>
              <a:cs typeface="Arial"/>
              <a:sym typeface="Arial"/>
            </a:endParaRPr>
          </a:p>
        </p:txBody>
      </p:sp>
      <p:sp>
        <p:nvSpPr>
          <p:cNvPr id="1428" name="Google Shape;1428;p67"/>
          <p:cNvSpPr/>
          <p:nvPr/>
        </p:nvSpPr>
        <p:spPr>
          <a:xfrm>
            <a:off x="4927713" y="598763"/>
            <a:ext cx="1368546" cy="59353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E7A10"/>
              </a:buClr>
              <a:buSzPts val="1400"/>
              <a:buFont typeface="Arial"/>
              <a:buNone/>
            </a:pPr>
            <a:r>
              <a:rPr b="1" i="0" lang="en-IN" sz="825" u="none" cap="none" strike="noStrike">
                <a:solidFill>
                  <a:srgbClr val="FE8828"/>
                </a:solidFill>
                <a:latin typeface="Arial"/>
                <a:ea typeface="Arial"/>
                <a:cs typeface="Arial"/>
                <a:sym typeface="Arial"/>
              </a:rPr>
              <a:t>Enter the details of the activities </a:t>
            </a:r>
            <a:endParaRPr b="0" i="0" sz="825" u="none" cap="none" strike="noStrike">
              <a:solidFill>
                <a:srgbClr val="FE8828"/>
              </a:solidFill>
              <a:latin typeface="Arial"/>
              <a:ea typeface="Arial"/>
              <a:cs typeface="Arial"/>
              <a:sym typeface="Arial"/>
            </a:endParaRPr>
          </a:p>
        </p:txBody>
      </p:sp>
      <p:sp>
        <p:nvSpPr>
          <p:cNvPr id="1429" name="Google Shape;1429;p67"/>
          <p:cNvSpPr/>
          <p:nvPr/>
        </p:nvSpPr>
        <p:spPr>
          <a:xfrm>
            <a:off x="5290849" y="450877"/>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546"/>
              </a:buClr>
              <a:buSzPts val="1600"/>
              <a:buFont typeface="Arial"/>
              <a:buNone/>
            </a:pPr>
            <a:r>
              <a:rPr b="1" i="0" lang="en-IN" sz="900" u="none" cap="none" strike="noStrike">
                <a:solidFill>
                  <a:srgbClr val="000546"/>
                </a:solidFill>
                <a:latin typeface="Arial"/>
                <a:ea typeface="Arial"/>
                <a:cs typeface="Arial"/>
                <a:sym typeface="Arial"/>
              </a:rPr>
              <a:t>Step 3</a:t>
            </a:r>
            <a:endParaRPr b="0" i="0" sz="1050" u="none" cap="none" strike="noStrike">
              <a:solidFill>
                <a:srgbClr val="000000"/>
              </a:solidFill>
              <a:latin typeface="Arial"/>
              <a:ea typeface="Arial"/>
              <a:cs typeface="Arial"/>
              <a:sym typeface="Arial"/>
            </a:endParaRPr>
          </a:p>
        </p:txBody>
      </p:sp>
      <p:sp>
        <p:nvSpPr>
          <p:cNvPr id="1430" name="Google Shape;1430;p67"/>
          <p:cNvSpPr/>
          <p:nvPr/>
        </p:nvSpPr>
        <p:spPr>
          <a:xfrm flipH="1" rot="5400000">
            <a:off x="4329950" y="812722"/>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900" u="none" cap="none" strike="noStrike">
              <a:solidFill>
                <a:srgbClr val="1155CC"/>
              </a:solidFill>
              <a:latin typeface="Arial"/>
              <a:ea typeface="Arial"/>
              <a:cs typeface="Arial"/>
              <a:sym typeface="Arial"/>
            </a:endParaRPr>
          </a:p>
        </p:txBody>
      </p:sp>
      <p:pic>
        <p:nvPicPr>
          <p:cNvPr id="1431" name="Google Shape;1431;p67"/>
          <p:cNvPicPr preferRelativeResize="0"/>
          <p:nvPr/>
        </p:nvPicPr>
        <p:blipFill rotWithShape="1">
          <a:blip r:embed="rId5">
            <a:alphaModFix/>
          </a:blip>
          <a:srcRect b="0" l="0" r="0" t="0"/>
          <a:stretch/>
        </p:blipFill>
        <p:spPr>
          <a:xfrm>
            <a:off x="4693281" y="1347627"/>
            <a:ext cx="1998200" cy="3397305"/>
          </a:xfrm>
          <a:prstGeom prst="rect">
            <a:avLst/>
          </a:prstGeom>
          <a:noFill/>
          <a:ln cap="flat" cmpd="sng" w="9525">
            <a:solidFill>
              <a:srgbClr val="00B0F0"/>
            </a:solidFill>
            <a:prstDash val="solid"/>
            <a:round/>
            <a:headEnd len="sm" w="sm" type="none"/>
            <a:tailEnd len="sm" w="sm" type="none"/>
          </a:ln>
        </p:spPr>
      </p:pic>
      <p:sp>
        <p:nvSpPr>
          <p:cNvPr id="1432" name="Google Shape;1432;p67"/>
          <p:cNvSpPr/>
          <p:nvPr/>
        </p:nvSpPr>
        <p:spPr>
          <a:xfrm>
            <a:off x="4737622" y="2407298"/>
            <a:ext cx="1953859" cy="1737981"/>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350" u="none" cap="none" strike="noStrike">
              <a:solidFill>
                <a:srgbClr val="FFFFFF"/>
              </a:solidFill>
              <a:latin typeface="Arial"/>
              <a:ea typeface="Arial"/>
              <a:cs typeface="Arial"/>
              <a:sym typeface="Arial"/>
            </a:endParaRPr>
          </a:p>
        </p:txBody>
      </p:sp>
      <p:pic>
        <p:nvPicPr>
          <p:cNvPr id="1433" name="Google Shape;1433;p67"/>
          <p:cNvPicPr preferRelativeResize="0"/>
          <p:nvPr/>
        </p:nvPicPr>
        <p:blipFill rotWithShape="1">
          <a:blip r:embed="rId6">
            <a:alphaModFix/>
          </a:blip>
          <a:srcRect b="0" l="0" r="0" t="0"/>
          <a:stretch/>
        </p:blipFill>
        <p:spPr>
          <a:xfrm>
            <a:off x="6934040" y="1312167"/>
            <a:ext cx="1998200" cy="3468225"/>
          </a:xfrm>
          <a:prstGeom prst="rect">
            <a:avLst/>
          </a:prstGeom>
          <a:noFill/>
          <a:ln cap="flat" cmpd="sng" w="9525">
            <a:solidFill>
              <a:srgbClr val="00B0F0"/>
            </a:solidFill>
            <a:prstDash val="solid"/>
            <a:round/>
            <a:headEnd len="sm" w="sm" type="none"/>
            <a:tailEnd len="sm" w="sm" type="none"/>
          </a:ln>
        </p:spPr>
      </p:pic>
      <p:sp>
        <p:nvSpPr>
          <p:cNvPr id="1434" name="Google Shape;1434;p67"/>
          <p:cNvSpPr/>
          <p:nvPr/>
        </p:nvSpPr>
        <p:spPr>
          <a:xfrm>
            <a:off x="7279889" y="591395"/>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E7A10"/>
              </a:buClr>
              <a:buSzPts val="1400"/>
              <a:buFont typeface="Arial"/>
              <a:buNone/>
            </a:pPr>
            <a:r>
              <a:rPr b="1" i="0" lang="en-IN" sz="825" u="none" cap="none" strike="noStrike">
                <a:solidFill>
                  <a:srgbClr val="FE8828"/>
                </a:solidFill>
                <a:latin typeface="Arial"/>
                <a:ea typeface="Arial"/>
                <a:cs typeface="Arial"/>
                <a:sym typeface="Arial"/>
              </a:rPr>
              <a:t>Click on ‘Save’ Button</a:t>
            </a:r>
            <a:endParaRPr b="0" i="0" sz="825" u="none" cap="none" strike="noStrike">
              <a:solidFill>
                <a:srgbClr val="FE8828"/>
              </a:solidFill>
              <a:latin typeface="Arial"/>
              <a:ea typeface="Arial"/>
              <a:cs typeface="Arial"/>
              <a:sym typeface="Arial"/>
            </a:endParaRPr>
          </a:p>
        </p:txBody>
      </p:sp>
      <p:sp>
        <p:nvSpPr>
          <p:cNvPr id="1435" name="Google Shape;1435;p67"/>
          <p:cNvSpPr/>
          <p:nvPr/>
        </p:nvSpPr>
        <p:spPr>
          <a:xfrm>
            <a:off x="7544960" y="443509"/>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546"/>
              </a:buClr>
              <a:buSzPts val="1600"/>
              <a:buFont typeface="Arial"/>
              <a:buNone/>
            </a:pPr>
            <a:r>
              <a:rPr b="1" i="0" lang="en-IN" sz="900" u="none" cap="none" strike="noStrike">
                <a:solidFill>
                  <a:srgbClr val="000546"/>
                </a:solidFill>
                <a:latin typeface="Arial"/>
                <a:ea typeface="Arial"/>
                <a:cs typeface="Arial"/>
                <a:sym typeface="Arial"/>
              </a:rPr>
              <a:t>Step 4</a:t>
            </a:r>
            <a:endParaRPr b="0" i="0" sz="1050" u="none" cap="none" strike="noStrike">
              <a:solidFill>
                <a:srgbClr val="000000"/>
              </a:solidFill>
              <a:latin typeface="Arial"/>
              <a:ea typeface="Arial"/>
              <a:cs typeface="Arial"/>
              <a:sym typeface="Arial"/>
            </a:endParaRPr>
          </a:p>
        </p:txBody>
      </p:sp>
      <p:sp>
        <p:nvSpPr>
          <p:cNvPr id="1436" name="Google Shape;1436;p67"/>
          <p:cNvSpPr/>
          <p:nvPr/>
        </p:nvSpPr>
        <p:spPr>
          <a:xfrm flipH="1" rot="5400000">
            <a:off x="6584062" y="805354"/>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900" u="none" cap="none" strike="noStrike">
              <a:solidFill>
                <a:srgbClr val="1155CC"/>
              </a:solidFill>
              <a:latin typeface="Arial"/>
              <a:ea typeface="Arial"/>
              <a:cs typeface="Arial"/>
              <a:sym typeface="Arial"/>
            </a:endParaRPr>
          </a:p>
        </p:txBody>
      </p:sp>
      <p:sp>
        <p:nvSpPr>
          <p:cNvPr id="1437" name="Google Shape;1437;p67"/>
          <p:cNvSpPr/>
          <p:nvPr/>
        </p:nvSpPr>
        <p:spPr>
          <a:xfrm>
            <a:off x="6967635" y="4479317"/>
            <a:ext cx="1920262" cy="220674"/>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350" u="none" cap="none" strike="noStrike">
              <a:solidFill>
                <a:srgbClr val="FFFFFF"/>
              </a:solidFill>
              <a:latin typeface="Arial"/>
              <a:ea typeface="Arial"/>
              <a:cs typeface="Arial"/>
              <a:sym typeface="Arial"/>
            </a:endParaRPr>
          </a:p>
        </p:txBody>
      </p:sp>
      <p:pic>
        <p:nvPicPr>
          <p:cNvPr id="1438" name="Google Shape;1438;p67"/>
          <p:cNvPicPr preferRelativeResize="0"/>
          <p:nvPr/>
        </p:nvPicPr>
        <p:blipFill rotWithShape="1">
          <a:blip r:embed="rId7">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68"/>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Expectations from the State</a:t>
            </a:r>
            <a:endParaRPr b="0" i="0" sz="2700" u="none" cap="none" strike="noStrike">
              <a:solidFill>
                <a:srgbClr val="FFFFFF"/>
              </a:solidFill>
              <a:latin typeface="Corbel"/>
              <a:ea typeface="Corbel"/>
              <a:cs typeface="Corbel"/>
              <a:sym typeface="Corbel"/>
            </a:endParaRPr>
          </a:p>
        </p:txBody>
      </p:sp>
      <p:sp>
        <p:nvSpPr>
          <p:cNvPr id="1444" name="Google Shape;1444;p68"/>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445" name="Google Shape;1445;p68"/>
          <p:cNvSpPr txBox="1"/>
          <p:nvPr/>
        </p:nvSpPr>
        <p:spPr>
          <a:xfrm>
            <a:off x="337782" y="647701"/>
            <a:ext cx="8598090" cy="3840956"/>
          </a:xfrm>
          <a:prstGeom prst="rect">
            <a:avLst/>
          </a:prstGeom>
          <a:noFill/>
          <a:ln>
            <a:noFill/>
          </a:ln>
        </p:spPr>
        <p:txBody>
          <a:bodyPr anchorCtr="0" anchor="t" bIns="34275" lIns="68550" spcFirstLastPara="1" rIns="68550" wrap="square" tIns="34275">
            <a:noAutofit/>
          </a:bodyPr>
          <a:lstStyle/>
          <a:p>
            <a:pPr indent="-222088" lvl="0" marL="228438" marR="458190" rtl="0" algn="just">
              <a:lnSpc>
                <a:spcPct val="90000"/>
              </a:lnSpc>
              <a:spcBef>
                <a:spcPts val="492"/>
              </a:spcBef>
              <a:spcAft>
                <a:spcPts val="0"/>
              </a:spcAft>
              <a:buClr>
                <a:srgbClr val="40BAD2"/>
              </a:buClr>
              <a:buSzPts val="2267"/>
              <a:buFont typeface="Open Sans Medium"/>
              <a:buChar char="●"/>
            </a:pPr>
            <a:r>
              <a:rPr i="0" lang="en-IN" sz="1625" u="none" cap="none" strike="noStrike">
                <a:solidFill>
                  <a:srgbClr val="000000"/>
                </a:solidFill>
                <a:latin typeface="Open Sans Medium"/>
                <a:ea typeface="Open Sans Medium"/>
                <a:cs typeface="Open Sans Medium"/>
                <a:sym typeface="Open Sans Medium"/>
              </a:rPr>
              <a:t>Preparation of the identified TB Survivors for the training. States to brief them  on the processes and ensure that TB survivors having access to  smartphone install the TB Aarogya Saathi App in their phone.  </a:t>
            </a:r>
            <a:endParaRPr i="0" sz="1325" u="none" cap="none" strike="noStrike">
              <a:solidFill>
                <a:srgbClr val="000000"/>
              </a:solidFill>
              <a:latin typeface="Open Sans Medium"/>
              <a:ea typeface="Open Sans Medium"/>
              <a:cs typeface="Open Sans Medium"/>
              <a:sym typeface="Open Sans Medium"/>
            </a:endParaRPr>
          </a:p>
          <a:p>
            <a:pPr indent="0" lvl="0" marL="14126" marR="458190" rtl="0" algn="just">
              <a:lnSpc>
                <a:spcPct val="90000"/>
              </a:lnSpc>
              <a:spcBef>
                <a:spcPts val="492"/>
              </a:spcBef>
              <a:spcAft>
                <a:spcPts val="0"/>
              </a:spcAft>
              <a:buNone/>
            </a:pPr>
            <a:r>
              <a:t/>
            </a:r>
            <a:endParaRPr i="0" sz="1325" u="none" cap="none" strike="noStrike">
              <a:solidFill>
                <a:srgbClr val="000F46"/>
              </a:solidFill>
              <a:latin typeface="Open Sans Medium"/>
              <a:ea typeface="Open Sans Medium"/>
              <a:cs typeface="Open Sans Medium"/>
              <a:sym typeface="Open Sans Medium"/>
            </a:endParaRPr>
          </a:p>
          <a:p>
            <a:pPr indent="-222621" lvl="0" marL="228971" marR="457190" rtl="0" algn="l">
              <a:lnSpc>
                <a:spcPct val="90000"/>
              </a:lnSpc>
              <a:spcBef>
                <a:spcPts val="107"/>
              </a:spcBef>
              <a:spcAft>
                <a:spcPts val="0"/>
              </a:spcAft>
              <a:buClr>
                <a:srgbClr val="40BAD2"/>
              </a:buClr>
              <a:buSzPts val="2267"/>
              <a:buFont typeface="Open Sans Medium"/>
              <a:buChar char="●"/>
            </a:pPr>
            <a:r>
              <a:rPr i="0" lang="en-IN" sz="1625" u="none" cap="none" strike="noStrike">
                <a:solidFill>
                  <a:srgbClr val="000000"/>
                </a:solidFill>
                <a:latin typeface="Open Sans Medium"/>
                <a:ea typeface="Open Sans Medium"/>
                <a:cs typeface="Open Sans Medium"/>
                <a:sym typeface="Open Sans Medium"/>
              </a:rPr>
              <a:t>Ensure the completion of the course by the identified TB Survivors within a  month after national launch of the same. </a:t>
            </a:r>
            <a:endParaRPr i="0" sz="1325" u="none" cap="none" strike="noStrike">
              <a:solidFill>
                <a:srgbClr val="000000"/>
              </a:solidFill>
              <a:latin typeface="Open Sans Medium"/>
              <a:ea typeface="Open Sans Medium"/>
              <a:cs typeface="Open Sans Medium"/>
              <a:sym typeface="Open Sans Medium"/>
            </a:endParaRPr>
          </a:p>
          <a:p>
            <a:pPr indent="0" lvl="0" marL="14659" marR="457190" rtl="0" algn="l">
              <a:lnSpc>
                <a:spcPct val="90000"/>
              </a:lnSpc>
              <a:spcBef>
                <a:spcPts val="107"/>
              </a:spcBef>
              <a:spcAft>
                <a:spcPts val="0"/>
              </a:spcAft>
              <a:buNone/>
            </a:pPr>
            <a:r>
              <a:t/>
            </a:r>
            <a:endParaRPr i="0" sz="1325" u="none" cap="none" strike="noStrike">
              <a:solidFill>
                <a:srgbClr val="000F46"/>
              </a:solidFill>
              <a:latin typeface="Open Sans Medium"/>
              <a:ea typeface="Open Sans Medium"/>
              <a:cs typeface="Open Sans Medium"/>
              <a:sym typeface="Open Sans Medium"/>
            </a:endParaRPr>
          </a:p>
          <a:p>
            <a:pPr indent="-226194" lvl="0" marL="232544" marR="456105" rtl="0" algn="l">
              <a:lnSpc>
                <a:spcPct val="90000"/>
              </a:lnSpc>
              <a:spcBef>
                <a:spcPts val="122"/>
              </a:spcBef>
              <a:spcAft>
                <a:spcPts val="0"/>
              </a:spcAft>
              <a:buClr>
                <a:srgbClr val="40BAD2"/>
              </a:buClr>
              <a:buSzPts val="2267"/>
              <a:buFont typeface="Open Sans Medium"/>
              <a:buChar char="●"/>
            </a:pPr>
            <a:r>
              <a:rPr i="0" lang="en-IN" sz="1625" u="none" cap="none" strike="noStrike">
                <a:solidFill>
                  <a:srgbClr val="000000"/>
                </a:solidFill>
                <a:latin typeface="Open Sans Medium"/>
                <a:ea typeface="Open Sans Medium"/>
                <a:cs typeface="Open Sans Medium"/>
                <a:sym typeface="Open Sans Medium"/>
              </a:rPr>
              <a:t>Facilitate reporting of the activities undertaken by TB champions on the TB  Aarogya Saathi app. </a:t>
            </a:r>
            <a:endParaRPr i="0" sz="1325" u="none" cap="none" strike="noStrike">
              <a:solidFill>
                <a:srgbClr val="000000"/>
              </a:solidFill>
              <a:latin typeface="Open Sans Medium"/>
              <a:ea typeface="Open Sans Medium"/>
              <a:cs typeface="Open Sans Medium"/>
              <a:sym typeface="Open Sans Medium"/>
            </a:endParaRPr>
          </a:p>
          <a:p>
            <a:pPr indent="0" lvl="0" marL="18231" marR="456105" rtl="0" algn="l">
              <a:lnSpc>
                <a:spcPct val="90000"/>
              </a:lnSpc>
              <a:spcBef>
                <a:spcPts val="122"/>
              </a:spcBef>
              <a:spcAft>
                <a:spcPts val="0"/>
              </a:spcAft>
              <a:buNone/>
            </a:pPr>
            <a:r>
              <a:t/>
            </a:r>
            <a:endParaRPr i="0" sz="1325" u="none" cap="none" strike="noStrike">
              <a:solidFill>
                <a:srgbClr val="000F46"/>
              </a:solidFill>
              <a:latin typeface="Open Sans Medium"/>
              <a:ea typeface="Open Sans Medium"/>
              <a:cs typeface="Open Sans Medium"/>
              <a:sym typeface="Open Sans Medium"/>
            </a:endParaRPr>
          </a:p>
          <a:p>
            <a:pPr indent="-226194" lvl="0" marL="232544" marR="456105" rtl="0" algn="l">
              <a:lnSpc>
                <a:spcPct val="90000"/>
              </a:lnSpc>
              <a:spcBef>
                <a:spcPts val="122"/>
              </a:spcBef>
              <a:spcAft>
                <a:spcPts val="0"/>
              </a:spcAft>
              <a:buClr>
                <a:srgbClr val="40BAD2"/>
              </a:buClr>
              <a:buSzPts val="2267"/>
              <a:buFont typeface="Open Sans Medium"/>
              <a:buChar char="●"/>
            </a:pPr>
            <a:r>
              <a:rPr i="0" lang="en-IN" sz="1625" u="none" cap="none" strike="noStrike">
                <a:solidFill>
                  <a:srgbClr val="000000"/>
                </a:solidFill>
                <a:latin typeface="Open Sans Medium"/>
                <a:ea typeface="Open Sans Medium"/>
                <a:cs typeface="Open Sans Medium"/>
                <a:sym typeface="Open Sans Medium"/>
              </a:rPr>
              <a:t>Provide feedback to CTD on the self-learning training initiative, if any. </a:t>
            </a:r>
            <a:endParaRPr i="0" sz="1325" u="none" cap="none" strike="noStrike">
              <a:solidFill>
                <a:srgbClr val="000F46"/>
              </a:solidFill>
              <a:latin typeface="Open Sans Medium"/>
              <a:ea typeface="Open Sans Medium"/>
              <a:cs typeface="Open Sans Medium"/>
              <a:sym typeface="Open Sans Medium"/>
            </a:endParaRPr>
          </a:p>
          <a:p>
            <a:pPr indent="-207962" lvl="0" marL="217570" marR="460152" rtl="0" algn="l">
              <a:lnSpc>
                <a:spcPct val="90000"/>
              </a:lnSpc>
              <a:spcBef>
                <a:spcPts val="1077"/>
              </a:spcBef>
              <a:spcAft>
                <a:spcPts val="0"/>
              </a:spcAft>
              <a:buClr>
                <a:srgbClr val="40BAD2"/>
              </a:buClr>
              <a:buSzPts val="1767"/>
              <a:buFont typeface="Open Sans Medium"/>
              <a:buChar char="●"/>
            </a:pPr>
            <a:r>
              <a:rPr i="0" lang="en-IN" sz="1625" u="none" cap="none" strike="noStrike">
                <a:solidFill>
                  <a:srgbClr val="000000"/>
                </a:solidFill>
                <a:latin typeface="Open Sans Medium"/>
                <a:ea typeface="Open Sans Medium"/>
                <a:cs typeface="Open Sans Medium"/>
                <a:sym typeface="Open Sans Medium"/>
              </a:rPr>
              <a:t>Support from partner organizations (REACH/JHPIEGO/KHPT and any other partner  organization working with community) shall be utilized for facilitating the self learning of TB Survivors as well as their engagement post the training</a:t>
            </a:r>
            <a:r>
              <a:rPr lang="en-IN" sz="1625">
                <a:latin typeface="Open Sans Medium"/>
                <a:ea typeface="Open Sans Medium"/>
                <a:cs typeface="Open Sans Medium"/>
                <a:sym typeface="Open Sans Medium"/>
              </a:rPr>
              <a:t>.</a:t>
            </a:r>
            <a:endParaRPr i="0" sz="1625" u="none" cap="none" strike="noStrike">
              <a:solidFill>
                <a:srgbClr val="000000"/>
              </a:solidFill>
              <a:latin typeface="Open Sans Medium"/>
              <a:ea typeface="Open Sans Medium"/>
              <a:cs typeface="Open Sans Medium"/>
              <a:sym typeface="Open Sans Medium"/>
            </a:endParaRPr>
          </a:p>
        </p:txBody>
      </p:sp>
      <p:pic>
        <p:nvPicPr>
          <p:cNvPr id="1446" name="Google Shape;1446;p68"/>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69"/>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FAQs</a:t>
            </a:r>
            <a:endParaRPr b="0" i="0" sz="2700" u="none" cap="none" strike="noStrike">
              <a:solidFill>
                <a:srgbClr val="FFFFFF"/>
              </a:solidFill>
              <a:latin typeface="Corbel"/>
              <a:ea typeface="Corbel"/>
              <a:cs typeface="Corbel"/>
              <a:sym typeface="Corbel"/>
            </a:endParaRPr>
          </a:p>
        </p:txBody>
      </p:sp>
      <p:sp>
        <p:nvSpPr>
          <p:cNvPr id="1452" name="Google Shape;1452;p69"/>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453" name="Google Shape;1453;p69"/>
          <p:cNvSpPr txBox="1"/>
          <p:nvPr/>
        </p:nvSpPr>
        <p:spPr>
          <a:xfrm>
            <a:off x="337782" y="647701"/>
            <a:ext cx="8598090" cy="3840956"/>
          </a:xfrm>
          <a:prstGeom prst="rect">
            <a:avLst/>
          </a:prstGeom>
          <a:noFill/>
          <a:ln>
            <a:noFill/>
          </a:ln>
        </p:spPr>
        <p:txBody>
          <a:bodyPr anchorCtr="0" anchor="t" bIns="34275" lIns="68550" spcFirstLastPara="1" rIns="68550" wrap="square" tIns="34275">
            <a:noAutofit/>
          </a:bodyPr>
          <a:lstStyle/>
          <a:p>
            <a:pPr indent="0" lvl="0" marL="14126" marR="458190" rtl="0" algn="just">
              <a:lnSpc>
                <a:spcPct val="90000"/>
              </a:lnSpc>
              <a:spcBef>
                <a:spcPts val="492"/>
              </a:spcBef>
              <a:spcAft>
                <a:spcPts val="0"/>
              </a:spcAft>
              <a:buNone/>
            </a:pPr>
            <a:r>
              <a:rPr b="1" i="0" lang="en-IN" sz="1650" u="none" cap="none" strike="noStrike">
                <a:solidFill>
                  <a:srgbClr val="000000"/>
                </a:solidFill>
                <a:latin typeface="Open Sans"/>
                <a:ea typeface="Open Sans"/>
                <a:cs typeface="Open Sans"/>
                <a:sym typeface="Open Sans"/>
              </a:rPr>
              <a:t>1. Who will be able to access the course?</a:t>
            </a:r>
            <a:endParaRPr b="1" i="0" sz="1350" u="none" cap="none" strike="noStrike">
              <a:solidFill>
                <a:srgbClr val="000000"/>
              </a:solidFill>
              <a:latin typeface="Open Sans"/>
              <a:ea typeface="Open Sans"/>
              <a:cs typeface="Open Sans"/>
              <a:sym typeface="Open Sans"/>
            </a:endParaRPr>
          </a:p>
          <a:p>
            <a:pPr indent="0" lvl="0" marL="14126" marR="458190" rtl="0" algn="just">
              <a:lnSpc>
                <a:spcPct val="90000"/>
              </a:lnSpc>
              <a:spcBef>
                <a:spcPts val="492"/>
              </a:spcBef>
              <a:spcAft>
                <a:spcPts val="0"/>
              </a:spcAft>
              <a:buNone/>
            </a:pPr>
            <a:r>
              <a:rPr i="0" lang="en-IN" sz="1650" u="none" cap="none" strike="noStrike">
                <a:solidFill>
                  <a:srgbClr val="000000"/>
                </a:solidFill>
                <a:latin typeface="Open Sans Medium"/>
                <a:ea typeface="Open Sans Medium"/>
                <a:cs typeface="Open Sans Medium"/>
                <a:sym typeface="Open Sans Medium"/>
              </a:rPr>
              <a:t>	The TB Champion course will be visible to a user(TB Patient) who has completed 	treatment successfully. </a:t>
            </a:r>
            <a:endParaRPr i="0" sz="1650" u="none" cap="none" strike="noStrike">
              <a:solidFill>
                <a:srgbClr val="000000"/>
              </a:solidFill>
              <a:latin typeface="Open Sans Medium"/>
              <a:ea typeface="Open Sans Medium"/>
              <a:cs typeface="Open Sans Medium"/>
              <a:sym typeface="Open Sans Medium"/>
            </a:endParaRPr>
          </a:p>
          <a:p>
            <a:pPr indent="0" lvl="0" marL="0" marR="458190" rtl="0" algn="just">
              <a:lnSpc>
                <a:spcPct val="90000"/>
              </a:lnSpc>
              <a:spcBef>
                <a:spcPts val="492"/>
              </a:spcBef>
              <a:spcAft>
                <a:spcPts val="0"/>
              </a:spcAft>
              <a:buNone/>
            </a:pPr>
            <a:r>
              <a:rPr i="0" lang="en-IN" sz="1650" u="none" cap="none" strike="noStrike">
                <a:solidFill>
                  <a:srgbClr val="000000"/>
                </a:solidFill>
                <a:latin typeface="Open Sans Medium"/>
                <a:ea typeface="Open Sans Medium"/>
                <a:cs typeface="Open Sans Medium"/>
                <a:sym typeface="Open Sans Medium"/>
              </a:rPr>
              <a:t>(stage=”DIAGNOSED_OUTCOME_ASSIGNED” and Treatment 	Outcome is either CURED or TREATMENT_COMPLETE)</a:t>
            </a:r>
            <a:endParaRPr i="0" sz="1350" u="none" cap="none" strike="noStrike">
              <a:solidFill>
                <a:srgbClr val="000000"/>
              </a:solidFill>
              <a:latin typeface="Open Sans Medium"/>
              <a:ea typeface="Open Sans Medium"/>
              <a:cs typeface="Open Sans Medium"/>
              <a:sym typeface="Open Sans Medium"/>
            </a:endParaRPr>
          </a:p>
          <a:p>
            <a:pPr indent="0" lvl="0" marL="14126" marR="458190" rtl="0" algn="just">
              <a:lnSpc>
                <a:spcPct val="90000"/>
              </a:lnSpc>
              <a:spcBef>
                <a:spcPts val="492"/>
              </a:spcBef>
              <a:spcAft>
                <a:spcPts val="0"/>
              </a:spcAft>
              <a:buNone/>
            </a:pPr>
            <a:r>
              <a:t/>
            </a:r>
            <a:endParaRPr i="0" sz="1650" u="none" cap="none" strike="noStrike">
              <a:solidFill>
                <a:srgbClr val="000000"/>
              </a:solidFill>
              <a:latin typeface="Open Sans Medium"/>
              <a:ea typeface="Open Sans Medium"/>
              <a:cs typeface="Open Sans Medium"/>
              <a:sym typeface="Open Sans Medium"/>
            </a:endParaRPr>
          </a:p>
          <a:p>
            <a:pPr indent="0" lvl="0" marL="14126" marR="458190" rtl="0" algn="just">
              <a:lnSpc>
                <a:spcPct val="90000"/>
              </a:lnSpc>
              <a:spcBef>
                <a:spcPts val="492"/>
              </a:spcBef>
              <a:spcAft>
                <a:spcPts val="0"/>
              </a:spcAft>
              <a:buNone/>
            </a:pPr>
            <a:r>
              <a:rPr b="1" i="0" lang="en-IN" sz="1650" u="none" cap="none" strike="noStrike">
                <a:solidFill>
                  <a:srgbClr val="000000"/>
                </a:solidFill>
                <a:latin typeface="Open Sans"/>
                <a:ea typeface="Open Sans"/>
                <a:cs typeface="Open Sans"/>
                <a:sym typeface="Open Sans"/>
              </a:rPr>
              <a:t>2. Will the user be able to directly access courses on the IGOT/Diksha Platform?</a:t>
            </a:r>
            <a:endParaRPr b="1" i="0" sz="1350" u="none" cap="none" strike="noStrike">
              <a:solidFill>
                <a:srgbClr val="000000"/>
              </a:solidFill>
              <a:latin typeface="Open Sans"/>
              <a:ea typeface="Open Sans"/>
              <a:cs typeface="Open Sans"/>
              <a:sym typeface="Open Sans"/>
            </a:endParaRPr>
          </a:p>
          <a:p>
            <a:pPr indent="0" lvl="0" marL="14126" marR="458190" rtl="0" algn="just">
              <a:lnSpc>
                <a:spcPct val="90000"/>
              </a:lnSpc>
              <a:spcBef>
                <a:spcPts val="492"/>
              </a:spcBef>
              <a:spcAft>
                <a:spcPts val="0"/>
              </a:spcAft>
              <a:buNone/>
            </a:pPr>
            <a:r>
              <a:rPr i="0" lang="en-IN" sz="1650" u="none" cap="none" strike="noStrike">
                <a:solidFill>
                  <a:srgbClr val="000000"/>
                </a:solidFill>
                <a:latin typeface="Open Sans Medium"/>
                <a:ea typeface="Open Sans Medium"/>
                <a:cs typeface="Open Sans Medium"/>
                <a:sym typeface="Open Sans Medium"/>
              </a:rPr>
              <a:t>	No, the user will have to register separately on the iGOT/Diksha platform to enroll in the course. </a:t>
            </a:r>
            <a:endParaRPr i="0" sz="1350" u="none" cap="none" strike="noStrike">
              <a:solidFill>
                <a:srgbClr val="000000"/>
              </a:solidFill>
              <a:latin typeface="Open Sans Medium"/>
              <a:ea typeface="Open Sans Medium"/>
              <a:cs typeface="Open Sans Medium"/>
              <a:sym typeface="Open Sans Medium"/>
            </a:endParaRPr>
          </a:p>
          <a:p>
            <a:pPr indent="0" lvl="0" marL="14126" marR="458190" rtl="0" algn="just">
              <a:lnSpc>
                <a:spcPct val="90000"/>
              </a:lnSpc>
              <a:spcBef>
                <a:spcPts val="492"/>
              </a:spcBef>
              <a:spcAft>
                <a:spcPts val="0"/>
              </a:spcAft>
              <a:buNone/>
            </a:pPr>
            <a:r>
              <a:t/>
            </a:r>
            <a:endParaRPr i="0" sz="1650" u="none" cap="none" strike="noStrike">
              <a:solidFill>
                <a:srgbClr val="000000"/>
              </a:solidFill>
              <a:latin typeface="Open Sans Medium"/>
              <a:ea typeface="Open Sans Medium"/>
              <a:cs typeface="Open Sans Medium"/>
              <a:sym typeface="Open Sans Medium"/>
            </a:endParaRPr>
          </a:p>
          <a:p>
            <a:pPr indent="0" lvl="0" marL="14126" marR="458190" rtl="0" algn="just">
              <a:lnSpc>
                <a:spcPct val="90000"/>
              </a:lnSpc>
              <a:spcBef>
                <a:spcPts val="492"/>
              </a:spcBef>
              <a:spcAft>
                <a:spcPts val="0"/>
              </a:spcAft>
              <a:buNone/>
            </a:pPr>
            <a:r>
              <a:rPr b="1" i="0" lang="en-IN" sz="1650" u="none" cap="none" strike="noStrike">
                <a:solidFill>
                  <a:srgbClr val="000000"/>
                </a:solidFill>
                <a:latin typeface="Open Sans"/>
                <a:ea typeface="Open Sans"/>
                <a:cs typeface="Open Sans"/>
                <a:sym typeface="Open Sans"/>
              </a:rPr>
              <a:t>3. How will the user be able to update that the course has been completed?</a:t>
            </a:r>
            <a:endParaRPr b="1" i="0" sz="1350" u="none" cap="none" strike="noStrike">
              <a:solidFill>
                <a:srgbClr val="000000"/>
              </a:solidFill>
              <a:latin typeface="Open Sans"/>
              <a:ea typeface="Open Sans"/>
              <a:cs typeface="Open Sans"/>
              <a:sym typeface="Open Sans"/>
            </a:endParaRPr>
          </a:p>
          <a:p>
            <a:pPr indent="0" lvl="0" marL="14126" marR="458190" rtl="0" algn="just">
              <a:lnSpc>
                <a:spcPct val="90000"/>
              </a:lnSpc>
              <a:spcBef>
                <a:spcPts val="492"/>
              </a:spcBef>
              <a:spcAft>
                <a:spcPts val="0"/>
              </a:spcAft>
              <a:buNone/>
            </a:pPr>
            <a:r>
              <a:rPr i="0" lang="en-IN" sz="1650" u="none" cap="none" strike="noStrike">
                <a:solidFill>
                  <a:srgbClr val="000000"/>
                </a:solidFill>
                <a:latin typeface="Open Sans Medium"/>
                <a:ea typeface="Open Sans Medium"/>
                <a:cs typeface="Open Sans Medium"/>
                <a:sym typeface="Open Sans Medium"/>
              </a:rPr>
              <a:t>	Currently the user does not have an option to mark a course as completed on the TB Aarogya Sathi platform, but this will soon be available.</a:t>
            </a:r>
            <a:endParaRPr i="0" sz="1650" u="none" cap="none" strike="noStrike">
              <a:solidFill>
                <a:srgbClr val="000000"/>
              </a:solidFill>
              <a:latin typeface="Open Sans Medium"/>
              <a:ea typeface="Open Sans Medium"/>
              <a:cs typeface="Open Sans Medium"/>
              <a:sym typeface="Open Sans Medium"/>
            </a:endParaRPr>
          </a:p>
        </p:txBody>
      </p:sp>
      <p:pic>
        <p:nvPicPr>
          <p:cNvPr id="1454" name="Google Shape;1454;p69"/>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7"/>
          <p:cNvSpPr txBox="1"/>
          <p:nvPr>
            <p:ph idx="1" type="body"/>
          </p:nvPr>
        </p:nvSpPr>
        <p:spPr>
          <a:xfrm>
            <a:off x="368198" y="557253"/>
            <a:ext cx="8519700" cy="4312740"/>
          </a:xfrm>
          <a:prstGeom prst="rect">
            <a:avLst/>
          </a:prstGeom>
          <a:noFill/>
          <a:ln>
            <a:noFill/>
          </a:ln>
        </p:spPr>
        <p:txBody>
          <a:bodyPr anchorCtr="0" anchor="t" bIns="34275" lIns="68575" spcFirstLastPara="1" rIns="68575" wrap="square" tIns="34275">
            <a:noAutofit/>
          </a:bodyPr>
          <a:lstStyle/>
          <a:p>
            <a:pPr indent="0" lvl="0" marL="0" rtl="0" algn="l">
              <a:lnSpc>
                <a:spcPct val="200000"/>
              </a:lnSpc>
              <a:spcBef>
                <a:spcPts val="0"/>
              </a:spcBef>
              <a:spcAft>
                <a:spcPts val="0"/>
              </a:spcAft>
              <a:buSzPts val="1400"/>
              <a:buNone/>
            </a:pPr>
            <a:r>
              <a:rPr lang="en-IN" sz="1600">
                <a:solidFill>
                  <a:schemeClr val="dk1"/>
                </a:solidFill>
              </a:rPr>
              <a:t>It covers the following sections.</a:t>
            </a:r>
            <a:endParaRPr sz="1600">
              <a:solidFill>
                <a:schemeClr val="dk1"/>
              </a:solidFill>
            </a:endParaRPr>
          </a:p>
          <a:p>
            <a:pPr indent="-228600" lvl="1" marL="228600" rtl="0" algn="l">
              <a:lnSpc>
                <a:spcPct val="200000"/>
              </a:lnSpc>
              <a:spcBef>
                <a:spcPts val="0"/>
              </a:spcBef>
              <a:spcAft>
                <a:spcPts val="0"/>
              </a:spcAft>
              <a:buClr>
                <a:schemeClr val="accent1"/>
              </a:buClr>
              <a:buSzPts val="1250"/>
              <a:buChar char="▪"/>
            </a:pPr>
            <a:r>
              <a:rPr b="1" lang="en-IN" sz="1600">
                <a:solidFill>
                  <a:schemeClr val="dk1"/>
                </a:solidFill>
              </a:rPr>
              <a:t>Nutrition Advice</a:t>
            </a:r>
            <a:r>
              <a:rPr lang="en-IN" sz="1600">
                <a:solidFill>
                  <a:schemeClr val="dk1"/>
                </a:solidFill>
              </a:rPr>
              <a:t> - Guides the user on the importance of good nutrition for prevention of TB and risk of TB due to malnutrition</a:t>
            </a:r>
            <a:endParaRPr sz="1600">
              <a:solidFill>
                <a:schemeClr val="dk1"/>
              </a:solidFill>
            </a:endParaRPr>
          </a:p>
          <a:p>
            <a:pPr indent="-228600" lvl="1" marL="228600" rtl="0" algn="l">
              <a:lnSpc>
                <a:spcPct val="200000"/>
              </a:lnSpc>
              <a:spcBef>
                <a:spcPts val="0"/>
              </a:spcBef>
              <a:spcAft>
                <a:spcPts val="0"/>
              </a:spcAft>
              <a:buClr>
                <a:schemeClr val="accent1"/>
              </a:buClr>
              <a:buSzPts val="1250"/>
              <a:buChar char="▪"/>
            </a:pPr>
            <a:r>
              <a:rPr b="1" lang="en-IN" sz="1600">
                <a:solidFill>
                  <a:schemeClr val="dk1"/>
                </a:solidFill>
              </a:rPr>
              <a:t>Useful Links</a:t>
            </a:r>
            <a:r>
              <a:rPr lang="en-IN" sz="1600">
                <a:solidFill>
                  <a:schemeClr val="dk1"/>
                </a:solidFill>
              </a:rPr>
              <a:t> - Awareness materials on various aspects of TB, including nutritional support, mitigating stigma, incentives etc</a:t>
            </a:r>
            <a:endParaRPr b="1" sz="1600">
              <a:solidFill>
                <a:schemeClr val="dk1"/>
              </a:solidFill>
            </a:endParaRPr>
          </a:p>
          <a:p>
            <a:pPr indent="-228600" lvl="1" marL="228600" rtl="0" algn="l">
              <a:lnSpc>
                <a:spcPct val="200000"/>
              </a:lnSpc>
              <a:spcBef>
                <a:spcPts val="0"/>
              </a:spcBef>
              <a:spcAft>
                <a:spcPts val="0"/>
              </a:spcAft>
              <a:buClr>
                <a:schemeClr val="accent1"/>
              </a:buClr>
              <a:buSzPts val="1250"/>
              <a:buChar char="▪"/>
            </a:pPr>
            <a:r>
              <a:rPr b="1" lang="en-IN" sz="1600">
                <a:solidFill>
                  <a:schemeClr val="dk1"/>
                </a:solidFill>
              </a:rPr>
              <a:t>Social Support</a:t>
            </a:r>
            <a:r>
              <a:rPr lang="en-IN" sz="1600">
                <a:solidFill>
                  <a:schemeClr val="dk1"/>
                </a:solidFill>
              </a:rPr>
              <a:t> - Provides information on various Direct Benefit Transfer Schemes available under NTEP.</a:t>
            </a:r>
            <a:endParaRPr sz="1600">
              <a:solidFill>
                <a:schemeClr val="dk1"/>
              </a:solidFill>
            </a:endParaRPr>
          </a:p>
          <a:p>
            <a:pPr indent="-228600" lvl="1" marL="228600" rtl="0" algn="l">
              <a:lnSpc>
                <a:spcPct val="200000"/>
              </a:lnSpc>
              <a:spcBef>
                <a:spcPts val="0"/>
              </a:spcBef>
              <a:spcAft>
                <a:spcPts val="0"/>
              </a:spcAft>
              <a:buClr>
                <a:schemeClr val="accent1"/>
              </a:buClr>
              <a:buSzPts val="1250"/>
              <a:buChar char="▪"/>
            </a:pPr>
            <a:r>
              <a:rPr b="1" lang="en-IN" sz="1600">
                <a:solidFill>
                  <a:schemeClr val="dk1"/>
                </a:solidFill>
              </a:rPr>
              <a:t>About NTEP</a:t>
            </a:r>
            <a:r>
              <a:rPr lang="en-IN" sz="1600">
                <a:solidFill>
                  <a:schemeClr val="dk1"/>
                </a:solidFill>
              </a:rPr>
              <a:t> - Provides a brief history of the National TB Program in the country along with its aims and objectives.</a:t>
            </a:r>
            <a:endParaRPr sz="1600">
              <a:solidFill>
                <a:schemeClr val="dk1"/>
              </a:solidFill>
            </a:endParaRPr>
          </a:p>
        </p:txBody>
      </p:sp>
      <p:sp>
        <p:nvSpPr>
          <p:cNvPr id="696" name="Google Shape;696;p7"/>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Informative Page…</a:t>
            </a:r>
            <a:endParaRPr b="0" i="0" sz="2700" u="none" cap="none" strike="noStrike">
              <a:solidFill>
                <a:srgbClr val="FFFFFF"/>
              </a:solidFill>
              <a:latin typeface="Corbel"/>
              <a:ea typeface="Corbel"/>
              <a:cs typeface="Corbel"/>
              <a:sym typeface="Corbel"/>
            </a:endParaRPr>
          </a:p>
        </p:txBody>
      </p:sp>
      <p:pic>
        <p:nvPicPr>
          <p:cNvPr id="697" name="Google Shape;697;p7"/>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70"/>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Future Changes</a:t>
            </a:r>
            <a:endParaRPr b="0" i="0" sz="2700" u="none" cap="none" strike="noStrike">
              <a:solidFill>
                <a:srgbClr val="FFFFFF"/>
              </a:solidFill>
              <a:latin typeface="Corbel"/>
              <a:ea typeface="Corbel"/>
              <a:cs typeface="Corbel"/>
              <a:sym typeface="Corbel"/>
            </a:endParaRPr>
          </a:p>
        </p:txBody>
      </p:sp>
      <p:sp>
        <p:nvSpPr>
          <p:cNvPr id="1460" name="Google Shape;1460;p70"/>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461" name="Google Shape;1461;p70"/>
          <p:cNvSpPr txBox="1"/>
          <p:nvPr/>
        </p:nvSpPr>
        <p:spPr>
          <a:xfrm>
            <a:off x="337775" y="647700"/>
            <a:ext cx="8598000" cy="3953100"/>
          </a:xfrm>
          <a:prstGeom prst="rect">
            <a:avLst/>
          </a:prstGeom>
          <a:noFill/>
          <a:ln>
            <a:noFill/>
          </a:ln>
        </p:spPr>
        <p:txBody>
          <a:bodyPr anchorCtr="0" anchor="t" bIns="34275" lIns="68550" spcFirstLastPara="1" rIns="68550" wrap="square" tIns="34275">
            <a:noAutofit/>
          </a:bodyPr>
          <a:lstStyle/>
          <a:p>
            <a:pPr indent="-241138" lvl="0" marL="228438" marR="458190" rtl="0" algn="just">
              <a:lnSpc>
                <a:spcPct val="150000"/>
              </a:lnSpc>
              <a:spcBef>
                <a:spcPts val="492"/>
              </a:spcBef>
              <a:spcAft>
                <a:spcPts val="0"/>
              </a:spcAft>
              <a:buClr>
                <a:srgbClr val="40BAD2"/>
              </a:buClr>
              <a:buSzPts val="2667"/>
              <a:buFont typeface="Open Sans Medium"/>
              <a:buChar char="●"/>
            </a:pPr>
            <a:r>
              <a:rPr i="0" lang="en-IN" sz="2000" u="none" cap="none" strike="noStrike">
                <a:solidFill>
                  <a:srgbClr val="000000"/>
                </a:solidFill>
                <a:latin typeface="Open Sans Medium"/>
                <a:ea typeface="Open Sans Medium"/>
                <a:cs typeface="Open Sans Medium"/>
                <a:sym typeface="Open Sans Medium"/>
              </a:rPr>
              <a:t>Users will be able to mark a lesson as completed on the TB Aarogya Sathi App once they have successfully completed the lesson on the Diksha Portal.</a:t>
            </a:r>
            <a:endParaRPr i="0" sz="1700" u="none" cap="none" strike="noStrike">
              <a:solidFill>
                <a:srgbClr val="000000"/>
              </a:solidFill>
              <a:latin typeface="Open Sans Medium"/>
              <a:ea typeface="Open Sans Medium"/>
              <a:cs typeface="Open Sans Medium"/>
              <a:sym typeface="Open Sans Medium"/>
            </a:endParaRPr>
          </a:p>
          <a:p>
            <a:pPr indent="-241137" lvl="0" marL="228437" marR="458190" rtl="0" algn="just">
              <a:lnSpc>
                <a:spcPct val="150000"/>
              </a:lnSpc>
              <a:spcBef>
                <a:spcPts val="492"/>
              </a:spcBef>
              <a:spcAft>
                <a:spcPts val="0"/>
              </a:spcAft>
              <a:buClr>
                <a:srgbClr val="40BAD2"/>
              </a:buClr>
              <a:buSzPts val="2667"/>
              <a:buFont typeface="Open Sans Medium"/>
              <a:buChar char="●"/>
            </a:pPr>
            <a:r>
              <a:rPr i="0" lang="en-IN" sz="2000" u="none" cap="none" strike="noStrike">
                <a:solidFill>
                  <a:srgbClr val="000000"/>
                </a:solidFill>
                <a:latin typeface="Open Sans Medium"/>
                <a:ea typeface="Open Sans Medium"/>
                <a:cs typeface="Open Sans Medium"/>
                <a:sym typeface="Open Sans Medium"/>
              </a:rPr>
              <a:t>Upon completion of all lessons, the User Summary Page will have an option through which they will be able to report all activities (patient visits, meetings) performed by the TB Champion. The user will be able to view all previously added activities as well.</a:t>
            </a:r>
            <a:endParaRPr i="0" sz="2000" u="none" cap="none" strike="noStrike">
              <a:solidFill>
                <a:srgbClr val="000000"/>
              </a:solidFill>
              <a:latin typeface="Open Sans Medium"/>
              <a:ea typeface="Open Sans Medium"/>
              <a:cs typeface="Open Sans Medium"/>
              <a:sym typeface="Open Sans Medium"/>
            </a:endParaRPr>
          </a:p>
        </p:txBody>
      </p:sp>
      <p:pic>
        <p:nvPicPr>
          <p:cNvPr id="1462" name="Google Shape;1462;p70"/>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g3068d3200a6_0_231"/>
          <p:cNvSpPr txBox="1"/>
          <p:nvPr/>
        </p:nvSpPr>
        <p:spPr>
          <a:xfrm>
            <a:off x="1955042" y="0"/>
            <a:ext cx="7083300" cy="5232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lang="en-IN" sz="2700">
                <a:solidFill>
                  <a:schemeClr val="lt1"/>
                </a:solidFill>
                <a:latin typeface="Corbel"/>
                <a:ea typeface="Corbel"/>
                <a:cs typeface="Corbel"/>
                <a:sym typeface="Corbel"/>
              </a:rPr>
              <a:t>Reports</a:t>
            </a:r>
            <a:endParaRPr sz="2700">
              <a:solidFill>
                <a:srgbClr val="FFFFFF"/>
              </a:solidFill>
              <a:latin typeface="Corbel"/>
              <a:ea typeface="Corbel"/>
              <a:cs typeface="Corbel"/>
              <a:sym typeface="Corbel"/>
            </a:endParaRPr>
          </a:p>
        </p:txBody>
      </p:sp>
      <p:sp>
        <p:nvSpPr>
          <p:cNvPr id="1468" name="Google Shape;1468;g3068d3200a6_0_231"/>
          <p:cNvSpPr/>
          <p:nvPr/>
        </p:nvSpPr>
        <p:spPr>
          <a:xfrm>
            <a:off x="8215953" y="557254"/>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pic>
        <p:nvPicPr>
          <p:cNvPr id="1469" name="Google Shape;1469;g3068d3200a6_0_231"/>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1470" name="Google Shape;1470;g3068d3200a6_0_231"/>
          <p:cNvSpPr txBox="1"/>
          <p:nvPr/>
        </p:nvSpPr>
        <p:spPr>
          <a:xfrm>
            <a:off x="299225" y="703950"/>
            <a:ext cx="8651400" cy="3940500"/>
          </a:xfrm>
          <a:prstGeom prst="rect">
            <a:avLst/>
          </a:prstGeom>
          <a:noFill/>
          <a:ln>
            <a:noFill/>
          </a:ln>
        </p:spPr>
        <p:txBody>
          <a:bodyPr anchorCtr="0" anchor="t" bIns="45700" lIns="91425" spcFirstLastPara="1" rIns="91425" wrap="square" tIns="45700">
            <a:spAutoFit/>
          </a:bodyPr>
          <a:lstStyle/>
          <a:p>
            <a:pPr indent="-342892" lvl="0" marL="342892" marR="0" rtl="0" algn="l">
              <a:lnSpc>
                <a:spcPct val="115000"/>
              </a:lnSpc>
              <a:spcBef>
                <a:spcPts val="0"/>
              </a:spcBef>
              <a:spcAft>
                <a:spcPts val="0"/>
              </a:spcAft>
              <a:buClr>
                <a:srgbClr val="000000"/>
              </a:buClr>
              <a:buSzPts val="2000"/>
              <a:buFont typeface="Open Sans Medium"/>
              <a:buChar char="•"/>
            </a:pPr>
            <a:r>
              <a:rPr i="0" lang="en-IN" sz="2000" u="none" cap="none" strike="noStrike">
                <a:solidFill>
                  <a:srgbClr val="000000"/>
                </a:solidFill>
                <a:latin typeface="Open Sans Medium"/>
                <a:ea typeface="Open Sans Medium"/>
                <a:cs typeface="Open Sans Medium"/>
                <a:sym typeface="Open Sans Medium"/>
              </a:rPr>
              <a:t>TB Aarogya Sathi Patient Access Report - A new report which provides the users with an overview of the number of users who have logged in to the TB Arogya Sathi (TAS) App is now available.</a:t>
            </a:r>
            <a:endParaRPr>
              <a:latin typeface="Open Sans Medium"/>
              <a:ea typeface="Open Sans Medium"/>
              <a:cs typeface="Open Sans Medium"/>
              <a:sym typeface="Open Sans Medium"/>
            </a:endParaRPr>
          </a:p>
          <a:p>
            <a:pPr indent="-215892" lvl="0" marL="342892" marR="0" rtl="0" algn="l">
              <a:lnSpc>
                <a:spcPct val="115000"/>
              </a:lnSpc>
              <a:spcBef>
                <a:spcPts val="0"/>
              </a:spcBef>
              <a:spcAft>
                <a:spcPts val="0"/>
              </a:spcAft>
              <a:buClr>
                <a:srgbClr val="000000"/>
              </a:buClr>
              <a:buSzPts val="2000"/>
              <a:buFont typeface="Arial"/>
              <a:buNone/>
            </a:pPr>
            <a:r>
              <a:t/>
            </a:r>
            <a:endParaRPr i="0" sz="2000" u="none" cap="none" strike="noStrike">
              <a:solidFill>
                <a:srgbClr val="000000"/>
              </a:solidFill>
              <a:latin typeface="Open Sans Medium"/>
              <a:ea typeface="Open Sans Medium"/>
              <a:cs typeface="Open Sans Medium"/>
              <a:sym typeface="Open Sans Medium"/>
            </a:endParaRPr>
          </a:p>
          <a:p>
            <a:pPr indent="-342892" lvl="0" marL="342892" marR="0" rtl="0" algn="l">
              <a:lnSpc>
                <a:spcPct val="115000"/>
              </a:lnSpc>
              <a:spcBef>
                <a:spcPts val="0"/>
              </a:spcBef>
              <a:spcAft>
                <a:spcPts val="0"/>
              </a:spcAft>
              <a:buClr>
                <a:srgbClr val="000000"/>
              </a:buClr>
              <a:buSzPts val="2000"/>
              <a:buFont typeface="Open Sans Medium"/>
              <a:buChar char="•"/>
            </a:pPr>
            <a:r>
              <a:rPr i="0" lang="en-IN" sz="2000" u="none" cap="none" strike="noStrike">
                <a:solidFill>
                  <a:srgbClr val="000000"/>
                </a:solidFill>
                <a:latin typeface="Open Sans Medium"/>
                <a:ea typeface="Open Sans Medium"/>
                <a:cs typeface="Open Sans Medium"/>
                <a:sym typeface="Open Sans Medium"/>
              </a:rPr>
              <a:t>The Notification and Enrolment Register has been enhanced with a new column - Logged Into TAS - indicating if the patient has logged into the TB Aarogya Sathi app.</a:t>
            </a:r>
            <a:endParaRPr>
              <a:latin typeface="Open Sans Medium"/>
              <a:ea typeface="Open Sans Medium"/>
              <a:cs typeface="Open Sans Medium"/>
              <a:sym typeface="Open Sans Medium"/>
            </a:endParaRPr>
          </a:p>
          <a:p>
            <a:pPr indent="-215892" lvl="0" marL="342892" marR="0" rtl="0" algn="l">
              <a:lnSpc>
                <a:spcPct val="115000"/>
              </a:lnSpc>
              <a:spcBef>
                <a:spcPts val="0"/>
              </a:spcBef>
              <a:spcAft>
                <a:spcPts val="0"/>
              </a:spcAft>
              <a:buClr>
                <a:srgbClr val="000000"/>
              </a:buClr>
              <a:buSzPts val="2000"/>
              <a:buFont typeface="Arial"/>
              <a:buNone/>
            </a:pPr>
            <a:r>
              <a:t/>
            </a:r>
            <a:endParaRPr i="0" sz="2000" u="none" cap="none" strike="noStrike">
              <a:solidFill>
                <a:srgbClr val="000000"/>
              </a:solidFill>
              <a:latin typeface="Open Sans Medium"/>
              <a:ea typeface="Open Sans Medium"/>
              <a:cs typeface="Open Sans Medium"/>
              <a:sym typeface="Open Sans Medium"/>
            </a:endParaRPr>
          </a:p>
          <a:p>
            <a:pPr indent="-342892" lvl="0" marL="342892" marR="0" rtl="0" algn="l">
              <a:lnSpc>
                <a:spcPct val="115000"/>
              </a:lnSpc>
              <a:spcBef>
                <a:spcPts val="0"/>
              </a:spcBef>
              <a:spcAft>
                <a:spcPts val="0"/>
              </a:spcAft>
              <a:buClr>
                <a:srgbClr val="000000"/>
              </a:buClr>
              <a:buSzPts val="2000"/>
              <a:buFont typeface="Arial"/>
              <a:buChar char="•"/>
            </a:pPr>
            <a:r>
              <a:rPr i="0" lang="en-IN" sz="2000" u="none" cap="none" strike="noStrike">
                <a:solidFill>
                  <a:srgbClr val="000000"/>
                </a:solidFill>
                <a:latin typeface="Open Sans Medium"/>
                <a:ea typeface="Open Sans Medium"/>
                <a:cs typeface="Open Sans Medium"/>
                <a:sym typeface="Open Sans Medium"/>
              </a:rPr>
              <a:t>TB Screening Tool Access Report: This report provides a summary view of patients who have accessed the TB Screening tool and enrolled on Ni-kshay</a:t>
            </a:r>
            <a:r>
              <a:rPr lang="en-IN" sz="1200">
                <a:latin typeface="Open Sans Medium"/>
                <a:ea typeface="Open Sans Medium"/>
                <a:cs typeface="Open Sans Medium"/>
                <a:sym typeface="Open Sans Medium"/>
              </a:rPr>
              <a:t>.</a:t>
            </a:r>
            <a:endParaRPr i="0" sz="1200" u="none" cap="none" strike="noStrike">
              <a:solidFill>
                <a:srgbClr val="000000"/>
              </a:solidFill>
              <a:latin typeface="Open Sans Medium"/>
              <a:ea typeface="Open Sans Medium"/>
              <a:cs typeface="Open Sans Medium"/>
              <a:sym typeface="Open Sans Medium"/>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g3068d3200a6_0_239"/>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1476" name="Google Shape;1476;g3068d3200a6_0_239"/>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pic>
        <p:nvPicPr>
          <p:cNvPr id="1477" name="Google Shape;1477;g3068d3200a6_0_239"/>
          <p:cNvPicPr preferRelativeResize="0"/>
          <p:nvPr/>
        </p:nvPicPr>
        <p:blipFill rotWithShape="1">
          <a:blip r:embed="rId4">
            <a:alphaModFix/>
          </a:blip>
          <a:srcRect b="0" l="0" r="0" t="0"/>
          <a:stretch/>
        </p:blipFill>
        <p:spPr>
          <a:xfrm>
            <a:off x="3882500" y="1145425"/>
            <a:ext cx="3697350" cy="898425"/>
          </a:xfrm>
          <a:prstGeom prst="rect">
            <a:avLst/>
          </a:prstGeom>
          <a:noFill/>
          <a:ln>
            <a:noFill/>
          </a:ln>
        </p:spPr>
      </p:pic>
      <p:sp>
        <p:nvSpPr>
          <p:cNvPr id="1478" name="Google Shape;1478;g3068d3200a6_0_239"/>
          <p:cNvSpPr txBox="1"/>
          <p:nvPr>
            <p:ph type="title"/>
          </p:nvPr>
        </p:nvSpPr>
        <p:spPr>
          <a:xfrm>
            <a:off x="2838424" y="2993275"/>
            <a:ext cx="5899500" cy="513000"/>
          </a:xfrm>
          <a:prstGeom prst="rect">
            <a:avLst/>
          </a:prstGeom>
          <a:noFill/>
          <a:ln>
            <a:noFill/>
          </a:ln>
        </p:spPr>
        <p:txBody>
          <a:bodyPr anchorCtr="0" anchor="b" bIns="34275" lIns="68550" spcFirstLastPara="1" rIns="68550" wrap="square" tIns="34275">
            <a:normAutofit fontScale="90000"/>
          </a:bodyPr>
          <a:lstStyle/>
          <a:p>
            <a:pPr indent="0" lvl="0" marL="0" rtl="0" algn="ctr">
              <a:lnSpc>
                <a:spcPct val="90000"/>
              </a:lnSpc>
              <a:spcBef>
                <a:spcPts val="0"/>
              </a:spcBef>
              <a:spcAft>
                <a:spcPts val="0"/>
              </a:spcAft>
              <a:buSzPct val="100000"/>
              <a:buNone/>
            </a:pPr>
            <a:r>
              <a:rPr b="1" lang="en-IN" sz="3200">
                <a:solidFill>
                  <a:schemeClr val="dk1"/>
                </a:solidFill>
              </a:rPr>
              <a:t>Ni-kshay Sahyogi (TB Chatbot)</a:t>
            </a:r>
            <a:endParaRPr b="1" sz="3200">
              <a:solidFill>
                <a:schemeClr val="dk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73"/>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Features</a:t>
            </a:r>
            <a:endParaRPr b="0" i="0" sz="2700" u="none" cap="none" strike="noStrike">
              <a:solidFill>
                <a:srgbClr val="FFFFFF"/>
              </a:solidFill>
              <a:latin typeface="Corbel"/>
              <a:ea typeface="Corbel"/>
              <a:cs typeface="Corbel"/>
              <a:sym typeface="Corbel"/>
            </a:endParaRPr>
          </a:p>
        </p:txBody>
      </p:sp>
      <p:sp>
        <p:nvSpPr>
          <p:cNvPr id="1484" name="Google Shape;1484;p73"/>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sp>
        <p:nvSpPr>
          <p:cNvPr id="1485" name="Google Shape;1485;p73"/>
          <p:cNvSpPr txBox="1"/>
          <p:nvPr/>
        </p:nvSpPr>
        <p:spPr>
          <a:xfrm>
            <a:off x="337782" y="647701"/>
            <a:ext cx="8598090" cy="3840956"/>
          </a:xfrm>
          <a:prstGeom prst="rect">
            <a:avLst/>
          </a:prstGeom>
          <a:noFill/>
          <a:ln>
            <a:noFill/>
          </a:ln>
        </p:spPr>
        <p:txBody>
          <a:bodyPr anchorCtr="0" anchor="t" bIns="34275" lIns="68550" spcFirstLastPara="1" rIns="68550" wrap="square" tIns="34275">
            <a:noAutofit/>
          </a:bodyPr>
          <a:lstStyle/>
          <a:p>
            <a:pPr indent="-241138" lvl="0" marL="228438" marR="458190" rtl="0" algn="just">
              <a:lnSpc>
                <a:spcPct val="190000"/>
              </a:lnSpc>
              <a:spcBef>
                <a:spcPts val="0"/>
              </a:spcBef>
              <a:spcAft>
                <a:spcPts val="0"/>
              </a:spcAft>
              <a:buClr>
                <a:srgbClr val="40BAD2"/>
              </a:buClr>
              <a:buSzPts val="2667"/>
              <a:buFont typeface="Open Sans Medium"/>
              <a:buChar char="●"/>
            </a:pPr>
            <a:r>
              <a:rPr i="0" lang="en-IN" sz="2000" u="none" cap="none" strike="noStrike">
                <a:solidFill>
                  <a:srgbClr val="000000"/>
                </a:solidFill>
                <a:latin typeface="Open Sans Medium"/>
                <a:ea typeface="Open Sans Medium"/>
                <a:cs typeface="Open Sans Medium"/>
                <a:sym typeface="Open Sans Medium"/>
              </a:rPr>
              <a:t>Ni-kshay Sahyogi will be available for Citizens and Patients</a:t>
            </a:r>
            <a:r>
              <a:rPr lang="en-IN" sz="2000">
                <a:latin typeface="Open Sans Medium"/>
                <a:ea typeface="Open Sans Medium"/>
                <a:cs typeface="Open Sans Medium"/>
                <a:sym typeface="Open Sans Medium"/>
              </a:rPr>
              <a:t>.</a:t>
            </a:r>
            <a:endParaRPr sz="1600">
              <a:latin typeface="Open Sans Medium"/>
              <a:ea typeface="Open Sans Medium"/>
              <a:cs typeface="Open Sans Medium"/>
              <a:sym typeface="Open Sans Medium"/>
            </a:endParaRPr>
          </a:p>
          <a:p>
            <a:pPr indent="-241138" lvl="0" marL="228438" marR="458190" rtl="0" algn="just">
              <a:lnSpc>
                <a:spcPct val="190000"/>
              </a:lnSpc>
              <a:spcBef>
                <a:spcPts val="0"/>
              </a:spcBef>
              <a:spcAft>
                <a:spcPts val="0"/>
              </a:spcAft>
              <a:buClr>
                <a:srgbClr val="40BAD2"/>
              </a:buClr>
              <a:buSzPts val="2667"/>
              <a:buFont typeface="Open Sans Medium"/>
              <a:buChar char="●"/>
            </a:pPr>
            <a:r>
              <a:rPr i="0" lang="en-IN" sz="2000" u="none" cap="none" strike="noStrike">
                <a:solidFill>
                  <a:srgbClr val="000000"/>
                </a:solidFill>
                <a:latin typeface="Open Sans Medium"/>
                <a:ea typeface="Open Sans Medium"/>
                <a:cs typeface="Open Sans Medium"/>
                <a:sym typeface="Open Sans Medium"/>
              </a:rPr>
              <a:t>Users can ask general questions related to TB, its symptoms, diagnosis, facility details, etc.</a:t>
            </a:r>
            <a:endParaRPr i="0" sz="2000" u="none" cap="none" strike="noStrike">
              <a:solidFill>
                <a:srgbClr val="000000"/>
              </a:solidFill>
              <a:latin typeface="Open Sans Medium"/>
              <a:ea typeface="Open Sans Medium"/>
              <a:cs typeface="Open Sans Medium"/>
              <a:sym typeface="Open Sans Medium"/>
            </a:endParaRPr>
          </a:p>
          <a:p>
            <a:pPr indent="-241137" lvl="0" marL="228437" marR="458190" rtl="0" algn="just">
              <a:lnSpc>
                <a:spcPct val="190000"/>
              </a:lnSpc>
              <a:spcBef>
                <a:spcPts val="492"/>
              </a:spcBef>
              <a:spcAft>
                <a:spcPts val="0"/>
              </a:spcAft>
              <a:buClr>
                <a:srgbClr val="40BAD2"/>
              </a:buClr>
              <a:buSzPts val="2667"/>
              <a:buFont typeface="Open Sans Medium"/>
              <a:buChar char="●"/>
            </a:pPr>
            <a:r>
              <a:rPr i="0" lang="en-IN" sz="2000" u="none" cap="none" strike="noStrike">
                <a:solidFill>
                  <a:srgbClr val="000000"/>
                </a:solidFill>
                <a:latin typeface="Open Sans Medium"/>
                <a:ea typeface="Open Sans Medium"/>
                <a:cs typeface="Open Sans Medium"/>
                <a:sym typeface="Open Sans Medium"/>
              </a:rPr>
              <a:t>This feature is currently available in English, but will be available in multiple local languages in the future release of the app</a:t>
            </a:r>
            <a:r>
              <a:rPr lang="en-IN" sz="2000">
                <a:latin typeface="Open Sans Medium"/>
                <a:ea typeface="Open Sans Medium"/>
                <a:cs typeface="Open Sans Medium"/>
                <a:sym typeface="Open Sans Medium"/>
              </a:rPr>
              <a:t>.</a:t>
            </a:r>
            <a:endParaRPr i="0" sz="2000" u="none" cap="none" strike="noStrike">
              <a:solidFill>
                <a:srgbClr val="000000"/>
              </a:solidFill>
              <a:latin typeface="Open Sans Medium"/>
              <a:ea typeface="Open Sans Medium"/>
              <a:cs typeface="Open Sans Medium"/>
              <a:sym typeface="Open Sans Medium"/>
            </a:endParaRPr>
          </a:p>
        </p:txBody>
      </p:sp>
      <p:pic>
        <p:nvPicPr>
          <p:cNvPr id="1486" name="Google Shape;1486;p73"/>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74"/>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Ni-kshay Sahyogi</a:t>
            </a:r>
            <a:endParaRPr b="0" i="0" sz="2700" u="none" cap="none" strike="noStrike">
              <a:solidFill>
                <a:srgbClr val="FFFFFF"/>
              </a:solidFill>
              <a:latin typeface="Corbel"/>
              <a:ea typeface="Corbel"/>
              <a:cs typeface="Corbel"/>
              <a:sym typeface="Corbel"/>
            </a:endParaRPr>
          </a:p>
        </p:txBody>
      </p:sp>
      <p:sp>
        <p:nvSpPr>
          <p:cNvPr id="1492" name="Google Shape;1492;p74"/>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pic>
        <p:nvPicPr>
          <p:cNvPr id="1493" name="Google Shape;1493;p74"/>
          <p:cNvPicPr preferRelativeResize="0"/>
          <p:nvPr/>
        </p:nvPicPr>
        <p:blipFill rotWithShape="1">
          <a:blip r:embed="rId3">
            <a:alphaModFix/>
          </a:blip>
          <a:srcRect b="0" l="0" r="0" t="0"/>
          <a:stretch/>
        </p:blipFill>
        <p:spPr>
          <a:xfrm>
            <a:off x="392032" y="1267096"/>
            <a:ext cx="2148694" cy="3590927"/>
          </a:xfrm>
          <a:prstGeom prst="rect">
            <a:avLst/>
          </a:prstGeom>
          <a:noFill/>
          <a:ln cap="flat" cmpd="sng" w="9525">
            <a:solidFill>
              <a:schemeClr val="dk1"/>
            </a:solidFill>
            <a:prstDash val="solid"/>
            <a:round/>
            <a:headEnd len="sm" w="sm" type="none"/>
            <a:tailEnd len="sm" w="sm" type="none"/>
          </a:ln>
        </p:spPr>
      </p:pic>
      <p:sp>
        <p:nvSpPr>
          <p:cNvPr id="1494" name="Google Shape;1494;p74"/>
          <p:cNvSpPr/>
          <p:nvPr/>
        </p:nvSpPr>
        <p:spPr>
          <a:xfrm>
            <a:off x="392032" y="4219128"/>
            <a:ext cx="378677" cy="326746"/>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495" name="Google Shape;1495;p74"/>
          <p:cNvSpPr/>
          <p:nvPr/>
        </p:nvSpPr>
        <p:spPr>
          <a:xfrm flipH="1">
            <a:off x="2875255" y="3389952"/>
            <a:ext cx="1365742" cy="438551"/>
          </a:xfrm>
          <a:prstGeom prst="wedgeRectCallout">
            <a:avLst>
              <a:gd fmla="val 199158" name="adj1"/>
              <a:gd fmla="val 159567"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200" u="none" cap="none" strike="noStrike">
                <a:solidFill>
                  <a:srgbClr val="000000"/>
                </a:solidFill>
                <a:latin typeface="Corbel"/>
                <a:ea typeface="Corbel"/>
                <a:cs typeface="Corbel"/>
                <a:sym typeface="Corbel"/>
              </a:rPr>
              <a:t>Click here to launch Ni-kshay Sahyogi</a:t>
            </a:r>
            <a:endParaRPr b="0" i="0" sz="1200" u="none" cap="none" strike="noStrike">
              <a:solidFill>
                <a:srgbClr val="000000"/>
              </a:solidFill>
              <a:latin typeface="Corbel"/>
              <a:ea typeface="Corbel"/>
              <a:cs typeface="Corbel"/>
              <a:sym typeface="Corbel"/>
            </a:endParaRPr>
          </a:p>
        </p:txBody>
      </p:sp>
      <p:sp>
        <p:nvSpPr>
          <p:cNvPr id="1496" name="Google Shape;1496;p74"/>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the Icon</a:t>
            </a:r>
            <a:endParaRPr b="0" i="0" sz="825" u="none" cap="none" strike="noStrike">
              <a:solidFill>
                <a:srgbClr val="FE8828"/>
              </a:solidFill>
              <a:latin typeface="Arial"/>
              <a:ea typeface="Arial"/>
              <a:cs typeface="Arial"/>
              <a:sym typeface="Arial"/>
            </a:endParaRPr>
          </a:p>
        </p:txBody>
      </p:sp>
      <p:sp>
        <p:nvSpPr>
          <p:cNvPr id="1497" name="Google Shape;1497;p74"/>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pic>
        <p:nvPicPr>
          <p:cNvPr id="1498" name="Google Shape;1498;p74"/>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75"/>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Ni-kshay Sahyogi</a:t>
            </a:r>
            <a:endParaRPr b="0" i="0" sz="2700" u="none" cap="none" strike="noStrike">
              <a:solidFill>
                <a:srgbClr val="FFFFFF"/>
              </a:solidFill>
              <a:latin typeface="Corbel"/>
              <a:ea typeface="Corbel"/>
              <a:cs typeface="Corbel"/>
              <a:sym typeface="Corbel"/>
            </a:endParaRPr>
          </a:p>
        </p:txBody>
      </p:sp>
      <p:sp>
        <p:nvSpPr>
          <p:cNvPr id="1504" name="Google Shape;1504;p75"/>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pic>
        <p:nvPicPr>
          <p:cNvPr id="1505" name="Google Shape;1505;p75"/>
          <p:cNvPicPr preferRelativeResize="0"/>
          <p:nvPr/>
        </p:nvPicPr>
        <p:blipFill rotWithShape="1">
          <a:blip r:embed="rId3">
            <a:alphaModFix/>
          </a:blip>
          <a:srcRect b="0" l="0" r="0" t="0"/>
          <a:stretch/>
        </p:blipFill>
        <p:spPr>
          <a:xfrm>
            <a:off x="392032" y="1267096"/>
            <a:ext cx="2148694" cy="3590927"/>
          </a:xfrm>
          <a:prstGeom prst="rect">
            <a:avLst/>
          </a:prstGeom>
          <a:noFill/>
          <a:ln cap="flat" cmpd="sng" w="9525">
            <a:solidFill>
              <a:schemeClr val="dk1"/>
            </a:solidFill>
            <a:prstDash val="solid"/>
            <a:round/>
            <a:headEnd len="sm" w="sm" type="none"/>
            <a:tailEnd len="sm" w="sm" type="none"/>
          </a:ln>
        </p:spPr>
      </p:pic>
      <p:sp>
        <p:nvSpPr>
          <p:cNvPr id="1506" name="Google Shape;1506;p75"/>
          <p:cNvSpPr/>
          <p:nvPr/>
        </p:nvSpPr>
        <p:spPr>
          <a:xfrm>
            <a:off x="392032" y="4219128"/>
            <a:ext cx="378677" cy="326746"/>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507" name="Google Shape;1507;p75"/>
          <p:cNvSpPr/>
          <p:nvPr/>
        </p:nvSpPr>
        <p:spPr>
          <a:xfrm flipH="1">
            <a:off x="5602368" y="3912238"/>
            <a:ext cx="1365742" cy="807883"/>
          </a:xfrm>
          <a:prstGeom prst="wedgeRectCallout">
            <a:avLst>
              <a:gd fmla="val 81991" name="adj1"/>
              <a:gd fmla="val 43783"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200" u="none" cap="none" strike="noStrike">
                <a:solidFill>
                  <a:srgbClr val="000000"/>
                </a:solidFill>
                <a:latin typeface="Corbel"/>
                <a:ea typeface="Corbel"/>
                <a:cs typeface="Corbel"/>
                <a:sym typeface="Corbel"/>
              </a:rPr>
              <a:t>Press the enter button after writing the questions</a:t>
            </a:r>
            <a:endParaRPr b="0" i="0" sz="1200" u="none" cap="none" strike="noStrike">
              <a:solidFill>
                <a:srgbClr val="000000"/>
              </a:solidFill>
              <a:latin typeface="Corbel"/>
              <a:ea typeface="Corbel"/>
              <a:cs typeface="Corbel"/>
              <a:sym typeface="Corbel"/>
            </a:endParaRPr>
          </a:p>
        </p:txBody>
      </p:sp>
      <p:sp>
        <p:nvSpPr>
          <p:cNvPr id="1508" name="Google Shape;1508;p75"/>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the Icon</a:t>
            </a:r>
            <a:endParaRPr b="0" i="0" sz="825" u="none" cap="none" strike="noStrike">
              <a:solidFill>
                <a:srgbClr val="FE8828"/>
              </a:solidFill>
              <a:latin typeface="Arial"/>
              <a:ea typeface="Arial"/>
              <a:cs typeface="Arial"/>
              <a:sym typeface="Arial"/>
            </a:endParaRPr>
          </a:p>
        </p:txBody>
      </p:sp>
      <p:sp>
        <p:nvSpPr>
          <p:cNvPr id="1509" name="Google Shape;1509;p75"/>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pic>
        <p:nvPicPr>
          <p:cNvPr id="1510" name="Google Shape;1510;p75"/>
          <p:cNvPicPr preferRelativeResize="0"/>
          <p:nvPr/>
        </p:nvPicPr>
        <p:blipFill rotWithShape="1">
          <a:blip r:embed="rId4">
            <a:alphaModFix/>
          </a:blip>
          <a:srcRect b="0" l="0" r="0" t="0"/>
          <a:stretch/>
        </p:blipFill>
        <p:spPr>
          <a:xfrm>
            <a:off x="3072817" y="1267096"/>
            <a:ext cx="2064223" cy="3590928"/>
          </a:xfrm>
          <a:prstGeom prst="rect">
            <a:avLst/>
          </a:prstGeom>
          <a:noFill/>
          <a:ln cap="flat" cmpd="sng" w="9525">
            <a:solidFill>
              <a:schemeClr val="dk1"/>
            </a:solidFill>
            <a:prstDash val="solid"/>
            <a:round/>
            <a:headEnd len="sm" w="sm" type="none"/>
            <a:tailEnd len="sm" w="sm" type="none"/>
          </a:ln>
        </p:spPr>
      </p:pic>
      <p:sp>
        <p:nvSpPr>
          <p:cNvPr id="1511" name="Google Shape;1511;p75"/>
          <p:cNvSpPr/>
          <p:nvPr/>
        </p:nvSpPr>
        <p:spPr>
          <a:xfrm>
            <a:off x="3605756"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Enter the question </a:t>
            </a:r>
            <a:endParaRPr b="0" i="0" sz="825" u="none" cap="none" strike="noStrike">
              <a:solidFill>
                <a:srgbClr val="FE8828"/>
              </a:solidFill>
              <a:latin typeface="Arial"/>
              <a:ea typeface="Arial"/>
              <a:cs typeface="Arial"/>
              <a:sym typeface="Arial"/>
            </a:endParaRPr>
          </a:p>
        </p:txBody>
      </p:sp>
      <p:sp>
        <p:nvSpPr>
          <p:cNvPr id="1512" name="Google Shape;1512;p75"/>
          <p:cNvSpPr/>
          <p:nvPr/>
        </p:nvSpPr>
        <p:spPr>
          <a:xfrm>
            <a:off x="3870827"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2</a:t>
            </a:r>
            <a:endParaRPr b="0" i="0" sz="1050" u="none" cap="none" strike="noStrike">
              <a:solidFill>
                <a:srgbClr val="000000"/>
              </a:solidFill>
              <a:latin typeface="Arial"/>
              <a:ea typeface="Arial"/>
              <a:cs typeface="Arial"/>
              <a:sym typeface="Arial"/>
            </a:endParaRPr>
          </a:p>
        </p:txBody>
      </p:sp>
      <p:sp>
        <p:nvSpPr>
          <p:cNvPr id="1513" name="Google Shape;1513;p75"/>
          <p:cNvSpPr/>
          <p:nvPr/>
        </p:nvSpPr>
        <p:spPr>
          <a:xfrm flipH="1" rot="5400000">
            <a:off x="2666698" y="759700"/>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pic>
        <p:nvPicPr>
          <p:cNvPr id="1514" name="Google Shape;1514;p75"/>
          <p:cNvPicPr preferRelativeResize="0"/>
          <p:nvPr/>
        </p:nvPicPr>
        <p:blipFill rotWithShape="1">
          <a:blip r:embed="rId5">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76"/>
          <p:cNvSpPr txBox="1"/>
          <p:nvPr/>
        </p:nvSpPr>
        <p:spPr>
          <a:xfrm>
            <a:off x="1955042" y="0"/>
            <a:ext cx="7083189" cy="523183"/>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None/>
            </a:pPr>
            <a:r>
              <a:rPr b="0" i="0" lang="en-IN" sz="2700" u="none" cap="none" strike="noStrike">
                <a:solidFill>
                  <a:srgbClr val="FFFFFF"/>
                </a:solidFill>
                <a:latin typeface="Corbel"/>
                <a:ea typeface="Corbel"/>
                <a:cs typeface="Corbel"/>
                <a:sym typeface="Corbel"/>
              </a:rPr>
              <a:t>Ni-kshay Sahyogi</a:t>
            </a:r>
            <a:endParaRPr b="0" i="0" sz="2700" u="none" cap="none" strike="noStrike">
              <a:solidFill>
                <a:srgbClr val="FFFFFF"/>
              </a:solidFill>
              <a:latin typeface="Corbel"/>
              <a:ea typeface="Corbel"/>
              <a:cs typeface="Corbel"/>
              <a:sym typeface="Corbel"/>
            </a:endParaRPr>
          </a:p>
        </p:txBody>
      </p:sp>
      <p:sp>
        <p:nvSpPr>
          <p:cNvPr id="1520" name="Google Shape;1520;p76"/>
          <p:cNvSpPr/>
          <p:nvPr/>
        </p:nvSpPr>
        <p:spPr>
          <a:xfrm>
            <a:off x="8215953" y="557254"/>
            <a:ext cx="822278" cy="234956"/>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Corbel"/>
              <a:ea typeface="Corbel"/>
              <a:cs typeface="Corbel"/>
              <a:sym typeface="Corbel"/>
            </a:endParaRPr>
          </a:p>
        </p:txBody>
      </p:sp>
      <p:pic>
        <p:nvPicPr>
          <p:cNvPr id="1521" name="Google Shape;1521;p76"/>
          <p:cNvPicPr preferRelativeResize="0"/>
          <p:nvPr/>
        </p:nvPicPr>
        <p:blipFill rotWithShape="1">
          <a:blip r:embed="rId3">
            <a:alphaModFix/>
          </a:blip>
          <a:srcRect b="0" l="0" r="0" t="0"/>
          <a:stretch/>
        </p:blipFill>
        <p:spPr>
          <a:xfrm>
            <a:off x="392032" y="1267096"/>
            <a:ext cx="2148694" cy="3590927"/>
          </a:xfrm>
          <a:prstGeom prst="rect">
            <a:avLst/>
          </a:prstGeom>
          <a:noFill/>
          <a:ln cap="flat" cmpd="sng" w="9525">
            <a:solidFill>
              <a:schemeClr val="dk1"/>
            </a:solidFill>
            <a:prstDash val="solid"/>
            <a:round/>
            <a:headEnd len="sm" w="sm" type="none"/>
            <a:tailEnd len="sm" w="sm" type="none"/>
          </a:ln>
        </p:spPr>
      </p:pic>
      <p:sp>
        <p:nvSpPr>
          <p:cNvPr id="1522" name="Google Shape;1522;p76"/>
          <p:cNvSpPr/>
          <p:nvPr/>
        </p:nvSpPr>
        <p:spPr>
          <a:xfrm>
            <a:off x="392032" y="4219128"/>
            <a:ext cx="378677" cy="326746"/>
          </a:xfrm>
          <a:prstGeom prst="rect">
            <a:avLst/>
          </a:prstGeom>
          <a:noFill/>
          <a:ln cap="flat" cmpd="sng" w="28575">
            <a:solidFill>
              <a:srgbClr val="FE974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523" name="Google Shape;1523;p76"/>
          <p:cNvSpPr/>
          <p:nvPr/>
        </p:nvSpPr>
        <p:spPr>
          <a:xfrm flipH="1">
            <a:off x="8069097" y="3664044"/>
            <a:ext cx="822278" cy="992549"/>
          </a:xfrm>
          <a:prstGeom prst="wedgeRectCallout">
            <a:avLst>
              <a:gd fmla="val 89934" name="adj1"/>
              <a:gd fmla="val 13165" name="adj2"/>
            </a:avLst>
          </a:prstGeom>
          <a:noFill/>
          <a:ln cap="flat" cmpd="sng" w="28575">
            <a:solidFill>
              <a:srgbClr val="FE7A10"/>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IN" sz="1200" u="none" cap="none" strike="noStrike">
                <a:solidFill>
                  <a:srgbClr val="000000"/>
                </a:solidFill>
                <a:latin typeface="Corbel"/>
                <a:ea typeface="Corbel"/>
                <a:cs typeface="Corbel"/>
                <a:sym typeface="Corbel"/>
              </a:rPr>
              <a:t>Answer to the question is displayed here. </a:t>
            </a:r>
            <a:endParaRPr b="0" i="0" sz="1200" u="none" cap="none" strike="noStrike">
              <a:solidFill>
                <a:srgbClr val="000000"/>
              </a:solidFill>
              <a:latin typeface="Corbel"/>
              <a:ea typeface="Corbel"/>
              <a:cs typeface="Corbel"/>
              <a:sym typeface="Corbel"/>
            </a:endParaRPr>
          </a:p>
        </p:txBody>
      </p:sp>
      <p:sp>
        <p:nvSpPr>
          <p:cNvPr id="1524" name="Google Shape;1524;p76"/>
          <p:cNvSpPr/>
          <p:nvPr/>
        </p:nvSpPr>
        <p:spPr>
          <a:xfrm>
            <a:off x="558022"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Click on the Icon</a:t>
            </a:r>
            <a:endParaRPr b="0" i="0" sz="825" u="none" cap="none" strike="noStrike">
              <a:solidFill>
                <a:srgbClr val="FE8828"/>
              </a:solidFill>
              <a:latin typeface="Arial"/>
              <a:ea typeface="Arial"/>
              <a:cs typeface="Arial"/>
              <a:sym typeface="Arial"/>
            </a:endParaRPr>
          </a:p>
        </p:txBody>
      </p:sp>
      <p:sp>
        <p:nvSpPr>
          <p:cNvPr id="1525" name="Google Shape;1525;p76"/>
          <p:cNvSpPr/>
          <p:nvPr/>
        </p:nvSpPr>
        <p:spPr>
          <a:xfrm>
            <a:off x="823093"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1</a:t>
            </a:r>
            <a:endParaRPr b="0" i="0" sz="1050" u="none" cap="none" strike="noStrike">
              <a:solidFill>
                <a:srgbClr val="000000"/>
              </a:solidFill>
              <a:latin typeface="Arial"/>
              <a:ea typeface="Arial"/>
              <a:cs typeface="Arial"/>
              <a:sym typeface="Arial"/>
            </a:endParaRPr>
          </a:p>
        </p:txBody>
      </p:sp>
      <p:pic>
        <p:nvPicPr>
          <p:cNvPr id="1526" name="Google Shape;1526;p76"/>
          <p:cNvPicPr preferRelativeResize="0"/>
          <p:nvPr/>
        </p:nvPicPr>
        <p:blipFill rotWithShape="1">
          <a:blip r:embed="rId4">
            <a:alphaModFix/>
          </a:blip>
          <a:srcRect b="0" l="0" r="0" t="0"/>
          <a:stretch/>
        </p:blipFill>
        <p:spPr>
          <a:xfrm>
            <a:off x="3072817" y="1267096"/>
            <a:ext cx="2064223" cy="3590928"/>
          </a:xfrm>
          <a:prstGeom prst="rect">
            <a:avLst/>
          </a:prstGeom>
          <a:noFill/>
          <a:ln cap="flat" cmpd="sng" w="9525">
            <a:solidFill>
              <a:schemeClr val="dk1"/>
            </a:solidFill>
            <a:prstDash val="solid"/>
            <a:round/>
            <a:headEnd len="sm" w="sm" type="none"/>
            <a:tailEnd len="sm" w="sm" type="none"/>
          </a:ln>
        </p:spPr>
      </p:pic>
      <p:sp>
        <p:nvSpPr>
          <p:cNvPr id="1527" name="Google Shape;1527;p76"/>
          <p:cNvSpPr/>
          <p:nvPr/>
        </p:nvSpPr>
        <p:spPr>
          <a:xfrm>
            <a:off x="3605756" y="598763"/>
            <a:ext cx="1270481" cy="537877"/>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825" u="none" cap="none" strike="noStrike">
                <a:solidFill>
                  <a:srgbClr val="FE8828"/>
                </a:solidFill>
                <a:latin typeface="Arial"/>
                <a:ea typeface="Arial"/>
                <a:cs typeface="Arial"/>
                <a:sym typeface="Arial"/>
              </a:rPr>
              <a:t>Enter the question </a:t>
            </a:r>
            <a:endParaRPr b="0" i="0" sz="825" u="none" cap="none" strike="noStrike">
              <a:solidFill>
                <a:srgbClr val="FE8828"/>
              </a:solidFill>
              <a:latin typeface="Arial"/>
              <a:ea typeface="Arial"/>
              <a:cs typeface="Arial"/>
              <a:sym typeface="Arial"/>
            </a:endParaRPr>
          </a:p>
        </p:txBody>
      </p:sp>
      <p:sp>
        <p:nvSpPr>
          <p:cNvPr id="1528" name="Google Shape;1528;p76"/>
          <p:cNvSpPr/>
          <p:nvPr/>
        </p:nvSpPr>
        <p:spPr>
          <a:xfrm>
            <a:off x="3870827" y="429882"/>
            <a:ext cx="786317" cy="290539"/>
          </a:xfrm>
          <a:prstGeom prst="rect">
            <a:avLst/>
          </a:prstGeom>
          <a:solidFill>
            <a:srgbClr val="FFFFF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IN" sz="900" u="none" cap="none" strike="noStrike">
                <a:solidFill>
                  <a:srgbClr val="000546"/>
                </a:solidFill>
                <a:latin typeface="Arial"/>
                <a:ea typeface="Arial"/>
                <a:cs typeface="Arial"/>
                <a:sym typeface="Arial"/>
              </a:rPr>
              <a:t>Step 2</a:t>
            </a:r>
            <a:endParaRPr b="0" i="0" sz="1050" u="none" cap="none" strike="noStrike">
              <a:solidFill>
                <a:srgbClr val="000000"/>
              </a:solidFill>
              <a:latin typeface="Arial"/>
              <a:ea typeface="Arial"/>
              <a:cs typeface="Arial"/>
              <a:sym typeface="Arial"/>
            </a:endParaRPr>
          </a:p>
        </p:txBody>
      </p:sp>
      <p:sp>
        <p:nvSpPr>
          <p:cNvPr id="1529" name="Google Shape;1529;p76"/>
          <p:cNvSpPr/>
          <p:nvPr/>
        </p:nvSpPr>
        <p:spPr>
          <a:xfrm flipH="1" rot="5400000">
            <a:off x="2666698" y="759700"/>
            <a:ext cx="319955" cy="216000"/>
          </a:xfrm>
          <a:prstGeom prst="triangle">
            <a:avLst>
              <a:gd fmla="val 50000" name="adj"/>
            </a:avLst>
          </a:prstGeom>
          <a:solidFill>
            <a:srgbClr val="FE8828"/>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900" u="none" cap="none" strike="noStrike">
              <a:solidFill>
                <a:srgbClr val="1155CC"/>
              </a:solidFill>
              <a:latin typeface="Arial"/>
              <a:ea typeface="Arial"/>
              <a:cs typeface="Arial"/>
              <a:sym typeface="Arial"/>
            </a:endParaRPr>
          </a:p>
        </p:txBody>
      </p:sp>
      <p:pic>
        <p:nvPicPr>
          <p:cNvPr id="1530" name="Google Shape;1530;p76"/>
          <p:cNvPicPr preferRelativeResize="0"/>
          <p:nvPr/>
        </p:nvPicPr>
        <p:blipFill rotWithShape="1">
          <a:blip r:embed="rId5">
            <a:alphaModFix/>
          </a:blip>
          <a:srcRect b="0" l="0" r="0" t="0"/>
          <a:stretch/>
        </p:blipFill>
        <p:spPr>
          <a:xfrm>
            <a:off x="5530478" y="1267096"/>
            <a:ext cx="2145595" cy="3590927"/>
          </a:xfrm>
          <a:prstGeom prst="rect">
            <a:avLst/>
          </a:prstGeom>
          <a:noFill/>
          <a:ln cap="flat" cmpd="sng" w="9525">
            <a:solidFill>
              <a:schemeClr val="dk1"/>
            </a:solidFill>
            <a:prstDash val="solid"/>
            <a:round/>
            <a:headEnd len="sm" w="sm" type="none"/>
            <a:tailEnd len="sm" w="sm" type="none"/>
          </a:ln>
        </p:spPr>
      </p:pic>
      <p:pic>
        <p:nvPicPr>
          <p:cNvPr id="1531" name="Google Shape;1531;p76"/>
          <p:cNvPicPr preferRelativeResize="0"/>
          <p:nvPr/>
        </p:nvPicPr>
        <p:blipFill rotWithShape="1">
          <a:blip r:embed="rId6">
            <a:alphaModFix/>
          </a:blip>
          <a:srcRect b="0" l="0" r="0" t="0"/>
          <a:stretch/>
        </p:blipFill>
        <p:spPr>
          <a:xfrm>
            <a:off x="180768" y="-25670"/>
            <a:ext cx="1600532" cy="6111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77"/>
          <p:cNvSpPr txBox="1"/>
          <p:nvPr>
            <p:ph idx="1" type="body"/>
          </p:nvPr>
        </p:nvSpPr>
        <p:spPr>
          <a:xfrm>
            <a:off x="365128" y="1289051"/>
            <a:ext cx="8329725" cy="3389400"/>
          </a:xfrm>
          <a:prstGeom prst="rect">
            <a:avLst/>
          </a:prstGeom>
          <a:noFill/>
          <a:ln>
            <a:noFill/>
          </a:ln>
        </p:spPr>
        <p:txBody>
          <a:bodyPr anchorCtr="0" anchor="ctr" bIns="34275" lIns="68550" spcFirstLastPara="1" rIns="68550" wrap="square" tIns="34275">
            <a:normAutofit/>
          </a:bodyPr>
          <a:lstStyle/>
          <a:p>
            <a:pPr indent="0" lvl="0" marL="0" rtl="0" algn="ctr">
              <a:lnSpc>
                <a:spcPct val="90000"/>
              </a:lnSpc>
              <a:spcBef>
                <a:spcPts val="600"/>
              </a:spcBef>
              <a:spcAft>
                <a:spcPts val="0"/>
              </a:spcAft>
              <a:buSzPts val="1867"/>
              <a:buNone/>
            </a:pPr>
            <a:r>
              <a:rPr b="1" lang="en-IN" sz="3300"/>
              <a:t>Thank You</a:t>
            </a:r>
            <a:endParaRPr b="1" sz="3300"/>
          </a:p>
        </p:txBody>
      </p:sp>
      <p:sp>
        <p:nvSpPr>
          <p:cNvPr id="1538" name="Google Shape;1538;p77"/>
          <p:cNvSpPr txBox="1"/>
          <p:nvPr>
            <p:ph type="title"/>
          </p:nvPr>
        </p:nvSpPr>
        <p:spPr>
          <a:xfrm>
            <a:off x="365128" y="484697"/>
            <a:ext cx="8329725" cy="523125"/>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90000"/>
              </a:lnSpc>
              <a:spcBef>
                <a:spcPts val="0"/>
              </a:spcBef>
              <a:spcAft>
                <a:spcPts val="0"/>
              </a:spcAft>
              <a:buClr>
                <a:srgbClr val="FFFFFF"/>
              </a:buClr>
              <a:buSzPct val="111111"/>
              <a:buFont typeface="Corbel"/>
              <a:buNone/>
            </a:pPr>
            <a:r>
              <a:t/>
            </a:r>
            <a:endParaRPr/>
          </a:p>
        </p:txBody>
      </p:sp>
      <p:pic>
        <p:nvPicPr>
          <p:cNvPr id="1539" name="Google Shape;1539;p77"/>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8"/>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Health Facilities</a:t>
            </a:r>
            <a:endParaRPr b="0" i="0" sz="2700" u="none" cap="none" strike="noStrike">
              <a:solidFill>
                <a:srgbClr val="FFFFFF"/>
              </a:solidFill>
              <a:latin typeface="Corbel"/>
              <a:ea typeface="Corbel"/>
              <a:cs typeface="Corbel"/>
              <a:sym typeface="Corbel"/>
            </a:endParaRPr>
          </a:p>
        </p:txBody>
      </p:sp>
      <p:sp>
        <p:nvSpPr>
          <p:cNvPr id="703" name="Google Shape;703;p8"/>
          <p:cNvSpPr/>
          <p:nvPr/>
        </p:nvSpPr>
        <p:spPr>
          <a:xfrm>
            <a:off x="2798271" y="1113825"/>
            <a:ext cx="1773600" cy="210000"/>
          </a:xfrm>
          <a:prstGeom prst="wedgeRectCallout">
            <a:avLst>
              <a:gd fmla="val -72553" name="adj1"/>
              <a:gd fmla="val -6084"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Select State</a:t>
            </a:r>
            <a:endParaRPr/>
          </a:p>
        </p:txBody>
      </p:sp>
      <p:sp>
        <p:nvSpPr>
          <p:cNvPr id="704" name="Google Shape;704;p8"/>
          <p:cNvSpPr/>
          <p:nvPr/>
        </p:nvSpPr>
        <p:spPr>
          <a:xfrm>
            <a:off x="2798285" y="1508590"/>
            <a:ext cx="1773715" cy="210041"/>
          </a:xfrm>
          <a:prstGeom prst="wedgeRectCallout">
            <a:avLst>
              <a:gd fmla="val -66342" name="adj1"/>
              <a:gd fmla="val -6084"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Select NTEP District</a:t>
            </a:r>
            <a:endParaRPr/>
          </a:p>
        </p:txBody>
      </p:sp>
      <p:sp>
        <p:nvSpPr>
          <p:cNvPr id="705" name="Google Shape;705;p8"/>
          <p:cNvSpPr/>
          <p:nvPr/>
        </p:nvSpPr>
        <p:spPr>
          <a:xfrm>
            <a:off x="2798285" y="1903362"/>
            <a:ext cx="1773715" cy="210041"/>
          </a:xfrm>
          <a:prstGeom prst="wedgeRectCallout">
            <a:avLst>
              <a:gd fmla="val -66342" name="adj1"/>
              <a:gd fmla="val -6084"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Select TU (Block)</a:t>
            </a:r>
            <a:endParaRPr/>
          </a:p>
        </p:txBody>
      </p:sp>
      <p:sp>
        <p:nvSpPr>
          <p:cNvPr id="706" name="Google Shape;706;p8"/>
          <p:cNvSpPr/>
          <p:nvPr/>
        </p:nvSpPr>
        <p:spPr>
          <a:xfrm>
            <a:off x="2798285" y="2298134"/>
            <a:ext cx="1773715" cy="405887"/>
          </a:xfrm>
          <a:prstGeom prst="wedgeRectCallout">
            <a:avLst>
              <a:gd fmla="val -66342" name="adj1"/>
              <a:gd fmla="val -16941"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Select Public / Private Type of patient</a:t>
            </a:r>
            <a:endParaRPr/>
          </a:p>
        </p:txBody>
      </p:sp>
      <p:sp>
        <p:nvSpPr>
          <p:cNvPr id="707" name="Google Shape;707;p8"/>
          <p:cNvSpPr/>
          <p:nvPr/>
        </p:nvSpPr>
        <p:spPr>
          <a:xfrm>
            <a:off x="2651429" y="2921400"/>
            <a:ext cx="293700" cy="1235400"/>
          </a:xfrm>
          <a:prstGeom prst="rightBrace">
            <a:avLst>
              <a:gd fmla="val 8333" name="adj1"/>
              <a:gd fmla="val 49204" name="adj2"/>
            </a:avLst>
          </a:prstGeom>
          <a:noFill/>
          <a:ln cap="flat" cmpd="sng" w="38100">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orbel"/>
              <a:ea typeface="Corbel"/>
              <a:cs typeface="Corbel"/>
              <a:sym typeface="Corbel"/>
            </a:endParaRPr>
          </a:p>
        </p:txBody>
      </p:sp>
      <p:sp>
        <p:nvSpPr>
          <p:cNvPr id="708" name="Google Shape;708;p8"/>
          <p:cNvSpPr/>
          <p:nvPr/>
        </p:nvSpPr>
        <p:spPr>
          <a:xfrm>
            <a:off x="2945099" y="3178075"/>
            <a:ext cx="1626900" cy="721800"/>
          </a:xfrm>
          <a:prstGeom prst="wedgeRectCallout">
            <a:avLst>
              <a:gd fmla="val -49572" name="adj1"/>
              <a:gd fmla="val -19655"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Additional filters only while Public is selected</a:t>
            </a:r>
            <a:endParaRPr/>
          </a:p>
        </p:txBody>
      </p:sp>
      <p:sp>
        <p:nvSpPr>
          <p:cNvPr id="709" name="Google Shape;709;p8"/>
          <p:cNvSpPr txBox="1"/>
          <p:nvPr/>
        </p:nvSpPr>
        <p:spPr>
          <a:xfrm>
            <a:off x="5078778" y="1190504"/>
            <a:ext cx="3959700" cy="26475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600"/>
              <a:buFont typeface="Arial"/>
              <a:buNone/>
            </a:pPr>
            <a:r>
              <a:rPr b="1" i="1" lang="en-IN" sz="1600" u="none" cap="none" strike="noStrike">
                <a:solidFill>
                  <a:schemeClr val="dk1"/>
                </a:solidFill>
                <a:latin typeface="Corbel"/>
                <a:ea typeface="Corbel"/>
                <a:cs typeface="Corbel"/>
                <a:sym typeface="Corbel"/>
              </a:rPr>
              <a:t>On clicking on Search, the following details will be shown</a:t>
            </a:r>
            <a:endParaRPr b="1" i="1" sz="1600" u="none" cap="none" strike="noStrike">
              <a:solidFill>
                <a:schemeClr val="dk1"/>
              </a:solidFill>
              <a:latin typeface="Corbel"/>
              <a:ea typeface="Corbel"/>
              <a:cs typeface="Corbel"/>
              <a:sym typeface="Corbel"/>
            </a:endParaRPr>
          </a:p>
          <a:p>
            <a:pPr indent="-317500" lvl="0" marL="457200" marR="0" rtl="0" algn="l">
              <a:lnSpc>
                <a:spcPct val="150000"/>
              </a:lnSpc>
              <a:spcBef>
                <a:spcPts val="0"/>
              </a:spcBef>
              <a:spcAft>
                <a:spcPts val="0"/>
              </a:spcAft>
              <a:buClr>
                <a:schemeClr val="accent1"/>
              </a:buClr>
              <a:buSzPts val="1400"/>
              <a:buFont typeface="Corbel"/>
              <a:buChar char="●"/>
            </a:pPr>
            <a:r>
              <a:rPr b="0" i="0" lang="en-IN" sz="1600" u="none" cap="none" strike="noStrike">
                <a:solidFill>
                  <a:schemeClr val="dk1"/>
                </a:solidFill>
                <a:latin typeface="Corbel"/>
                <a:ea typeface="Corbel"/>
                <a:cs typeface="Corbel"/>
                <a:sym typeface="Corbel"/>
              </a:rPr>
              <a:t>Name of Health facility</a:t>
            </a:r>
            <a:endParaRPr b="0" i="0" sz="1600" u="none" cap="none" strike="noStrike">
              <a:solidFill>
                <a:schemeClr val="dk1"/>
              </a:solidFill>
              <a:latin typeface="Corbel"/>
              <a:ea typeface="Corbel"/>
              <a:cs typeface="Corbel"/>
              <a:sym typeface="Corbel"/>
            </a:endParaRPr>
          </a:p>
          <a:p>
            <a:pPr indent="-317500" lvl="0" marL="457200" marR="0" rtl="0" algn="l">
              <a:lnSpc>
                <a:spcPct val="150000"/>
              </a:lnSpc>
              <a:spcBef>
                <a:spcPts val="0"/>
              </a:spcBef>
              <a:spcAft>
                <a:spcPts val="0"/>
              </a:spcAft>
              <a:buClr>
                <a:schemeClr val="accent1"/>
              </a:buClr>
              <a:buSzPts val="1400"/>
              <a:buFont typeface="Corbel"/>
              <a:buChar char="●"/>
            </a:pPr>
            <a:r>
              <a:rPr b="0" i="0" lang="en-IN" sz="1600" u="none" cap="none" strike="noStrike">
                <a:solidFill>
                  <a:schemeClr val="dk1"/>
                </a:solidFill>
                <a:latin typeface="Corbel"/>
                <a:ea typeface="Corbel"/>
                <a:cs typeface="Corbel"/>
                <a:sym typeface="Corbel"/>
              </a:rPr>
              <a:t>Contact Person Name as per Ni-kshay</a:t>
            </a:r>
            <a:endParaRPr b="0" i="0" sz="1600" u="none" cap="none" strike="noStrike">
              <a:solidFill>
                <a:schemeClr val="dk1"/>
              </a:solidFill>
              <a:latin typeface="Corbel"/>
              <a:ea typeface="Corbel"/>
              <a:cs typeface="Corbel"/>
              <a:sym typeface="Corbel"/>
            </a:endParaRPr>
          </a:p>
          <a:p>
            <a:pPr indent="-317500" lvl="0" marL="457200" marR="0" rtl="0" algn="l">
              <a:lnSpc>
                <a:spcPct val="150000"/>
              </a:lnSpc>
              <a:spcBef>
                <a:spcPts val="0"/>
              </a:spcBef>
              <a:spcAft>
                <a:spcPts val="0"/>
              </a:spcAft>
              <a:buClr>
                <a:schemeClr val="accent1"/>
              </a:buClr>
              <a:buSzPts val="1400"/>
              <a:buFont typeface="Corbel"/>
              <a:buChar char="●"/>
            </a:pPr>
            <a:r>
              <a:rPr b="0" i="0" lang="en-IN" sz="1600" u="none" cap="none" strike="noStrike">
                <a:solidFill>
                  <a:schemeClr val="dk1"/>
                </a:solidFill>
                <a:latin typeface="Corbel"/>
                <a:ea typeface="Corbel"/>
                <a:cs typeface="Corbel"/>
                <a:sym typeface="Corbel"/>
              </a:rPr>
              <a:t>Phone number as per Ni-kshay</a:t>
            </a:r>
            <a:endParaRPr b="0" i="0" sz="1600" u="none" cap="none" strike="noStrike">
              <a:solidFill>
                <a:schemeClr val="dk1"/>
              </a:solidFill>
              <a:latin typeface="Corbel"/>
              <a:ea typeface="Corbel"/>
              <a:cs typeface="Corbel"/>
              <a:sym typeface="Corbel"/>
            </a:endParaRPr>
          </a:p>
          <a:p>
            <a:pPr indent="-317500" lvl="0" marL="457200" marR="0" rtl="0" algn="l">
              <a:lnSpc>
                <a:spcPct val="150000"/>
              </a:lnSpc>
              <a:spcBef>
                <a:spcPts val="0"/>
              </a:spcBef>
              <a:spcAft>
                <a:spcPts val="0"/>
              </a:spcAft>
              <a:buClr>
                <a:schemeClr val="accent1"/>
              </a:buClr>
              <a:buSzPts val="1400"/>
              <a:buFont typeface="Corbel"/>
              <a:buChar char="●"/>
            </a:pPr>
            <a:r>
              <a:rPr b="0" i="0" lang="en-IN" sz="1600" u="none" cap="none" strike="noStrike">
                <a:solidFill>
                  <a:schemeClr val="dk1"/>
                </a:solidFill>
                <a:latin typeface="Corbel"/>
                <a:ea typeface="Corbel"/>
                <a:cs typeface="Corbel"/>
                <a:sym typeface="Corbel"/>
              </a:rPr>
              <a:t>Address of the Health Facility as per Ni-kshay</a:t>
            </a:r>
            <a:endParaRPr b="0" i="0" sz="1400" u="none" cap="none" strike="noStrike">
              <a:solidFill>
                <a:schemeClr val="dk1"/>
              </a:solidFill>
              <a:latin typeface="Corbel"/>
              <a:ea typeface="Corbel"/>
              <a:cs typeface="Corbel"/>
              <a:sym typeface="Corbel"/>
            </a:endParaRPr>
          </a:p>
        </p:txBody>
      </p:sp>
      <p:pic>
        <p:nvPicPr>
          <p:cNvPr id="710" name="Google Shape;710;p8"/>
          <p:cNvPicPr preferRelativeResize="0"/>
          <p:nvPr/>
        </p:nvPicPr>
        <p:blipFill>
          <a:blip r:embed="rId3">
            <a:alphaModFix/>
          </a:blip>
          <a:stretch>
            <a:fillRect/>
          </a:stretch>
        </p:blipFill>
        <p:spPr>
          <a:xfrm>
            <a:off x="297175" y="652128"/>
            <a:ext cx="2140723" cy="4281446"/>
          </a:xfrm>
          <a:prstGeom prst="rect">
            <a:avLst/>
          </a:prstGeom>
          <a:noFill/>
          <a:ln cap="flat" cmpd="sng" w="9525">
            <a:solidFill>
              <a:schemeClr val="dk1"/>
            </a:solidFill>
            <a:prstDash val="solid"/>
            <a:round/>
            <a:headEnd len="sm" w="sm" type="none"/>
            <a:tailEnd len="sm" w="sm" type="none"/>
          </a:ln>
        </p:spPr>
      </p:pic>
      <p:sp>
        <p:nvSpPr>
          <p:cNvPr id="711" name="Google Shape;711;p8"/>
          <p:cNvSpPr/>
          <p:nvPr/>
        </p:nvSpPr>
        <p:spPr>
          <a:xfrm>
            <a:off x="2945150" y="4374025"/>
            <a:ext cx="1626900" cy="405900"/>
          </a:xfrm>
          <a:prstGeom prst="wedgeRectCallout">
            <a:avLst>
              <a:gd fmla="val -130838" name="adj1"/>
              <a:gd fmla="val -14733" name="adj2"/>
            </a:avLst>
          </a:prstGeom>
          <a:solidFill>
            <a:schemeClr val="lt1"/>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Click on Search to proceed</a:t>
            </a:r>
            <a:endParaRPr/>
          </a:p>
        </p:txBody>
      </p:sp>
      <p:pic>
        <p:nvPicPr>
          <p:cNvPr id="712" name="Google Shape;712;p8"/>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
          <p:cNvSpPr txBox="1"/>
          <p:nvPr/>
        </p:nvSpPr>
        <p:spPr>
          <a:xfrm>
            <a:off x="1955042" y="0"/>
            <a:ext cx="7083300" cy="523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IN" sz="2700" u="none" cap="none" strike="noStrike">
                <a:solidFill>
                  <a:srgbClr val="FFFFFF"/>
                </a:solidFill>
                <a:latin typeface="Corbel"/>
                <a:ea typeface="Corbel"/>
                <a:cs typeface="Corbel"/>
                <a:sym typeface="Corbel"/>
              </a:rPr>
              <a:t>Steps to Login</a:t>
            </a:r>
            <a:endParaRPr b="0" i="0" sz="2700" u="none" cap="none" strike="noStrike">
              <a:solidFill>
                <a:srgbClr val="FFFFFF"/>
              </a:solidFill>
              <a:latin typeface="Corbel"/>
              <a:ea typeface="Corbel"/>
              <a:cs typeface="Corbel"/>
              <a:sym typeface="Corbel"/>
            </a:endParaRPr>
          </a:p>
        </p:txBody>
      </p:sp>
      <p:sp>
        <p:nvSpPr>
          <p:cNvPr id="718" name="Google Shape;718;p9"/>
          <p:cNvSpPr txBox="1"/>
          <p:nvPr>
            <p:ph idx="1" type="body"/>
          </p:nvPr>
        </p:nvSpPr>
        <p:spPr>
          <a:xfrm>
            <a:off x="256100" y="540238"/>
            <a:ext cx="6673500" cy="4388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0"/>
              </a:spcBef>
              <a:spcAft>
                <a:spcPts val="0"/>
              </a:spcAft>
              <a:buSzPts val="1400"/>
              <a:buNone/>
            </a:pPr>
            <a:r>
              <a:rPr b="1" i="1" lang="en-IN" sz="1600">
                <a:solidFill>
                  <a:schemeClr val="dk1"/>
                </a:solidFill>
              </a:rPr>
              <a:t>In order to login in the app, the user needs to use the Ni-kshay ID.</a:t>
            </a:r>
            <a:endParaRPr b="1" i="1" sz="1600">
              <a:solidFill>
                <a:schemeClr val="dk1"/>
              </a:solidFill>
            </a:endParaRPr>
          </a:p>
          <a:p>
            <a:pPr indent="-247650" lvl="0" marL="342900" rtl="0" algn="just">
              <a:lnSpc>
                <a:spcPct val="150000"/>
              </a:lnSpc>
              <a:spcBef>
                <a:spcPts val="0"/>
              </a:spcBef>
              <a:spcAft>
                <a:spcPts val="0"/>
              </a:spcAft>
              <a:buSzPts val="1300"/>
              <a:buChar char="●"/>
            </a:pPr>
            <a:r>
              <a:rPr lang="en-IN" sz="1500">
                <a:solidFill>
                  <a:schemeClr val="dk1"/>
                </a:solidFill>
              </a:rPr>
              <a:t>If the patients mobile number is linked to more than 4 users(Ni-kshay IDs) then they will not be able to login to the app</a:t>
            </a:r>
            <a:endParaRPr sz="1500">
              <a:solidFill>
                <a:schemeClr val="dk1"/>
              </a:solidFill>
            </a:endParaRPr>
          </a:p>
          <a:p>
            <a:pPr indent="-247650" lvl="0" marL="342900" rtl="0" algn="just">
              <a:lnSpc>
                <a:spcPct val="150000"/>
              </a:lnSpc>
              <a:spcBef>
                <a:spcPts val="0"/>
              </a:spcBef>
              <a:spcAft>
                <a:spcPts val="0"/>
              </a:spcAft>
              <a:buSzPts val="1300"/>
              <a:buChar char="●"/>
            </a:pPr>
            <a:r>
              <a:rPr lang="en-IN" sz="1500">
                <a:solidFill>
                  <a:schemeClr val="dk1"/>
                </a:solidFill>
              </a:rPr>
              <a:t>In case the Patient does not have the Ni-kshay ID, the patient needs to refer to the treatment card or SMS that is sent on their registered phone number or take the help of NTEP staff to identify the Ni-kshay ID.</a:t>
            </a:r>
            <a:endParaRPr sz="1500">
              <a:solidFill>
                <a:schemeClr val="dk1"/>
              </a:solidFill>
            </a:endParaRPr>
          </a:p>
          <a:p>
            <a:pPr indent="-247650" lvl="0" marL="342900" rtl="0" algn="just">
              <a:lnSpc>
                <a:spcPct val="150000"/>
              </a:lnSpc>
              <a:spcBef>
                <a:spcPts val="0"/>
              </a:spcBef>
              <a:spcAft>
                <a:spcPts val="0"/>
              </a:spcAft>
              <a:buSzPts val="1300"/>
              <a:buChar char="●"/>
            </a:pPr>
            <a:r>
              <a:rPr lang="en-IN" sz="1500">
                <a:solidFill>
                  <a:schemeClr val="dk1"/>
                </a:solidFill>
              </a:rPr>
              <a:t>On entering the Ni-kshay ID, an </a:t>
            </a:r>
            <a:r>
              <a:rPr b="1" lang="en-IN" sz="1500">
                <a:solidFill>
                  <a:schemeClr val="dk1"/>
                </a:solidFill>
              </a:rPr>
              <a:t>OTP will be sent to the registered Primary Phone Number</a:t>
            </a:r>
            <a:r>
              <a:rPr lang="en-IN" sz="1500">
                <a:solidFill>
                  <a:schemeClr val="dk1"/>
                </a:solidFill>
              </a:rPr>
              <a:t> of the patient. OTP is valid for 300 seconds</a:t>
            </a:r>
            <a:endParaRPr sz="1500">
              <a:solidFill>
                <a:schemeClr val="dk1"/>
              </a:solidFill>
            </a:endParaRPr>
          </a:p>
          <a:p>
            <a:pPr indent="-247650" lvl="0" marL="342900" rtl="0" algn="just">
              <a:lnSpc>
                <a:spcPct val="150000"/>
              </a:lnSpc>
              <a:spcBef>
                <a:spcPts val="0"/>
              </a:spcBef>
              <a:spcAft>
                <a:spcPts val="0"/>
              </a:spcAft>
              <a:buSzPts val="1300"/>
              <a:buChar char="●"/>
            </a:pPr>
            <a:r>
              <a:rPr lang="en-IN" sz="1500">
                <a:solidFill>
                  <a:schemeClr val="dk1"/>
                </a:solidFill>
              </a:rPr>
              <a:t>In case patient wants to change the contact number, the NTEP staff needs to assist in updating the contact number of the patient.</a:t>
            </a:r>
            <a:endParaRPr sz="1500">
              <a:solidFill>
                <a:schemeClr val="dk1"/>
              </a:solidFill>
            </a:endParaRPr>
          </a:p>
          <a:p>
            <a:pPr indent="-247650" lvl="0" marL="342900" rtl="0" algn="just">
              <a:lnSpc>
                <a:spcPct val="150000"/>
              </a:lnSpc>
              <a:spcBef>
                <a:spcPts val="0"/>
              </a:spcBef>
              <a:spcAft>
                <a:spcPts val="0"/>
              </a:spcAft>
              <a:buSzPts val="1300"/>
              <a:buChar char="●"/>
            </a:pPr>
            <a:r>
              <a:rPr lang="en-IN" sz="1500">
                <a:solidFill>
                  <a:schemeClr val="dk1"/>
                </a:solidFill>
              </a:rPr>
              <a:t>Resend OTP is allowed only after 60 seconds. This is allowed only  one time, after which the requester needs to request for an OTP after one hour.</a:t>
            </a:r>
            <a:endParaRPr sz="1500">
              <a:solidFill>
                <a:schemeClr val="dk1"/>
              </a:solidFill>
            </a:endParaRPr>
          </a:p>
        </p:txBody>
      </p:sp>
      <p:pic>
        <p:nvPicPr>
          <p:cNvPr id="719" name="Google Shape;719;p9"/>
          <p:cNvPicPr preferRelativeResize="0"/>
          <p:nvPr/>
        </p:nvPicPr>
        <p:blipFill rotWithShape="1">
          <a:blip r:embed="rId3">
            <a:alphaModFix/>
          </a:blip>
          <a:srcRect b="0" l="0" r="0" t="0"/>
          <a:stretch/>
        </p:blipFill>
        <p:spPr>
          <a:xfrm>
            <a:off x="6929610" y="523200"/>
            <a:ext cx="2214390" cy="4422180"/>
          </a:xfrm>
          <a:prstGeom prst="rect">
            <a:avLst/>
          </a:prstGeom>
          <a:noFill/>
          <a:ln cap="flat" cmpd="sng" w="9525">
            <a:solidFill>
              <a:schemeClr val="dk1"/>
            </a:solidFill>
            <a:prstDash val="solid"/>
            <a:round/>
            <a:headEnd len="sm" w="sm" type="none"/>
            <a:tailEnd len="sm" w="sm" type="none"/>
          </a:ln>
        </p:spPr>
      </p:pic>
      <p:pic>
        <p:nvPicPr>
          <p:cNvPr id="720" name="Google Shape;720;p9"/>
          <p:cNvPicPr preferRelativeResize="0"/>
          <p:nvPr/>
        </p:nvPicPr>
        <p:blipFill rotWithShape="1">
          <a:blip r:embed="rId4">
            <a:alphaModFix/>
          </a:blip>
          <a:srcRect b="0" l="0" r="0" t="0"/>
          <a:stretch/>
        </p:blipFill>
        <p:spPr>
          <a:xfrm>
            <a:off x="180768" y="-25670"/>
            <a:ext cx="1600532" cy="6111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5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7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9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6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Nikshay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-1100789913</vt:i4>
  </property>
  <property fmtid="{D5CDD505-2E9C-101B-9397-08002B2CF9AE}" pid="3" name="_NewReviewCycle">
    <vt:lpwstr/>
  </property>
  <property fmtid="{D5CDD505-2E9C-101B-9397-08002B2CF9AE}" pid="4" name="_EmailSubject">
    <vt:lpwstr>TB Aarogya Sathi - Training Material</vt:lpwstr>
  </property>
  <property fmtid="{D5CDD505-2E9C-101B-9397-08002B2CF9AE}" pid="5" name="_AuthorEmail">
    <vt:lpwstr>tonmoy@everwell.org</vt:lpwstr>
  </property>
  <property fmtid="{D5CDD505-2E9C-101B-9397-08002B2CF9AE}" pid="6" name="_AuthorEmailDisplayName">
    <vt:lpwstr>Tonmoy Dutta</vt:lpwstr>
  </property>
</Properties>
</file>