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Corbel"/>
      <p:regular r:id="rId38"/>
      <p:bold r:id="rId39"/>
      <p:italic r:id="rId40"/>
      <p:boldItalic r:id="rId41"/>
    </p:embeddedFont>
    <p:embeddedFont>
      <p:font typeface="Open Sans Medium"/>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rbel-italic.fntdata"/><Relationship Id="rId42" Type="http://schemas.openxmlformats.org/officeDocument/2006/relationships/font" Target="fonts/OpenSansMedium-regular.fntdata"/><Relationship Id="rId41" Type="http://schemas.openxmlformats.org/officeDocument/2006/relationships/font" Target="fonts/Corbel-boldItalic.fntdata"/><Relationship Id="rId44" Type="http://schemas.openxmlformats.org/officeDocument/2006/relationships/font" Target="fonts/OpenSansMedium-italic.fntdata"/><Relationship Id="rId43" Type="http://schemas.openxmlformats.org/officeDocument/2006/relationships/font" Target="fonts/OpenSansMedium-bold.fntdata"/><Relationship Id="rId46" Type="http://schemas.openxmlformats.org/officeDocument/2006/relationships/font" Target="fonts/OpenSans-regular.fntdata"/><Relationship Id="rId45" Type="http://schemas.openxmlformats.org/officeDocument/2006/relationships/font" Target="fonts/OpenSans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Corbel-bold.fntdata"/><Relationship Id="rId38" Type="http://schemas.openxmlformats.org/officeDocument/2006/relationships/font" Target="fonts/Corbel-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a50ec906d_1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45" name="Google Shape;245;g27a50ec906d_1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7d13133866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51" name="Google Shape;351;g27d13133866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7d13133866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8" name="Google Shape;368;g27d13133866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7d13133866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5" name="Google Shape;385;g27d13133866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7d13133866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2" name="Google Shape;402;g27d13133866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7d13133866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9" name="Google Shape;419;g27d13133866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7d13133866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6" name="Google Shape;436;g27d13133866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7d13133866_0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53" name="Google Shape;453;g27d13133866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4dba7ddff2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70" name="Google Shape;470;g24dba7ddff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7d13133866_0_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87" name="Google Shape;487;g27d13133866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4dba7ddff2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04" name="Google Shape;504;g24dba7ddff2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a50ec906d_1_2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52" name="Google Shape;252;g27a50ec906d_1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4dba7ddff2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26" name="Google Shape;526;g24dba7ddff2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4dba7ddff2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33" name="Google Shape;533;g24dba7ddff2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4dba7ddff2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53" name="Google Shape;553;g24dba7ddff2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94c39db25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75" name="Google Shape;575;g294c39db25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94c39db25f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82" name="Google Shape;582;g294c39db25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94c39db25f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07" name="Google Shape;607;g294c39db25f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94c39db25f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27" name="Google Shape;627;g294c39db25f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94c39db25f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47" name="Google Shape;647;g294c39db25f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94c39db25f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72" name="Google Shape;672;g294c39db25f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94c39db25f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92" name="Google Shape;692;g294c39db25f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a50ec906d_1_4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27a50ec906d_1_4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7a5400e56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13" name="Google Shape;713;g27a5400e56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a50ec906d_1_1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6" name="Google Shape;266;g27a50ec906d_1_1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7d13133866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27d13133866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7a50ec906d_1_7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80" name="Google Shape;280;g27a50ec906d_1_7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7d13133866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00" name="Google Shape;300;g27d1313386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d13133866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17" name="Google Shape;317;g27d13133866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7d13133866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34" name="Google Shape;334;g27d13133866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59" name="Shape 59"/>
        <p:cNvGrpSpPr/>
        <p:nvPr/>
      </p:nvGrpSpPr>
      <p:grpSpPr>
        <a:xfrm>
          <a:off x="0" y="0"/>
          <a:ext cx="0" cy="0"/>
          <a:chOff x="0" y="0"/>
          <a:chExt cx="0" cy="0"/>
        </a:xfrm>
      </p:grpSpPr>
      <p:sp>
        <p:nvSpPr>
          <p:cNvPr id="60" name="Google Shape;60;p14"/>
          <p:cNvSpPr txBox="1"/>
          <p:nvPr>
            <p:ph idx="1" type="body"/>
          </p:nvPr>
        </p:nvSpPr>
        <p:spPr>
          <a:xfrm>
            <a:off x="365128" y="1289051"/>
            <a:ext cx="8329800" cy="33894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600"/>
              </a:spcBef>
              <a:spcAft>
                <a:spcPts val="0"/>
              </a:spcAft>
              <a:buSzPts val="1400"/>
              <a:buChar char="●"/>
              <a:defRPr b="0" sz="1400"/>
            </a:lvl1pPr>
            <a:lvl2pPr indent="-311150" lvl="1" marL="914400" rtl="0" algn="l">
              <a:lnSpc>
                <a:spcPct val="90000"/>
              </a:lnSpc>
              <a:spcBef>
                <a:spcPts val="600"/>
              </a:spcBef>
              <a:spcAft>
                <a:spcPts val="0"/>
              </a:spcAft>
              <a:buClr>
                <a:srgbClr val="6C8C1A"/>
              </a:buClr>
              <a:buSzPts val="1300"/>
              <a:buFont typeface="Noto Sans Symbols"/>
              <a:buChar char="▪"/>
              <a:defRPr sz="1300"/>
            </a:lvl2pPr>
            <a:lvl3pPr indent="-304800" lvl="2" marL="1371600" rtl="0" algn="l">
              <a:lnSpc>
                <a:spcPct val="90000"/>
              </a:lnSpc>
              <a:spcBef>
                <a:spcPts val="600"/>
              </a:spcBef>
              <a:spcAft>
                <a:spcPts val="0"/>
              </a:spcAft>
              <a:buClr>
                <a:srgbClr val="3086AB"/>
              </a:buClr>
              <a:buSzPts val="1200"/>
              <a:buFont typeface="Arial"/>
              <a:buChar char="•"/>
              <a:defRPr sz="1200"/>
            </a:lvl3pPr>
            <a:lvl4pPr indent="-298450" lvl="3" marL="1828800" rtl="0" algn="l">
              <a:lnSpc>
                <a:spcPct val="90000"/>
              </a:lnSpc>
              <a:spcBef>
                <a:spcPts val="600"/>
              </a:spcBef>
              <a:spcAft>
                <a:spcPts val="0"/>
              </a:spcAft>
              <a:buSzPts val="1100"/>
              <a:buFont typeface="Arial"/>
              <a:buChar char="-"/>
              <a:defRPr/>
            </a:lvl4pPr>
            <a:lvl5pPr indent="-298450" lvl="4" marL="2286000" rtl="0" algn="l">
              <a:lnSpc>
                <a:spcPct val="90000"/>
              </a:lnSpc>
              <a:spcBef>
                <a:spcPts val="600"/>
              </a:spcBef>
              <a:spcAft>
                <a:spcPts val="0"/>
              </a:spcAft>
              <a:buSzPts val="11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61" name="Google Shape;61;p14"/>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2" name="Google Shape;62;p14"/>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4"/>
          <p:cNvSpPr txBox="1"/>
          <p:nvPr>
            <p:ph type="title"/>
          </p:nvPr>
        </p:nvSpPr>
        <p:spPr>
          <a:xfrm>
            <a:off x="365128" y="484697"/>
            <a:ext cx="8329800" cy="523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FFFF"/>
              </a:buClr>
              <a:buSzPts val="2700"/>
              <a:buFont typeface="Corbel"/>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802385" y="973836"/>
            <a:ext cx="7662300" cy="2441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000546"/>
              </a:buClr>
              <a:buSzPts val="4400"/>
              <a:buFont typeface="Corbel"/>
              <a:buNone/>
              <a:defRPr sz="4400">
                <a:solidFill>
                  <a:srgbClr val="000546"/>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5"/>
          <p:cNvSpPr txBox="1"/>
          <p:nvPr>
            <p:ph idx="1" type="subTitle"/>
          </p:nvPr>
        </p:nvSpPr>
        <p:spPr>
          <a:xfrm>
            <a:off x="825010" y="3502685"/>
            <a:ext cx="7639500" cy="6858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900"/>
              </a:spcBef>
              <a:spcAft>
                <a:spcPts val="0"/>
              </a:spcAft>
              <a:buSzPts val="1700"/>
              <a:buNone/>
              <a:defRPr sz="1700" cap="none">
                <a:solidFill>
                  <a:srgbClr val="CC4B14"/>
                </a:solidFill>
              </a:defRPr>
            </a:lvl1pPr>
            <a:lvl2pPr lvl="1" rtl="0" algn="ctr">
              <a:lnSpc>
                <a:spcPct val="90000"/>
              </a:lnSpc>
              <a:spcBef>
                <a:spcPts val="200"/>
              </a:spcBef>
              <a:spcAft>
                <a:spcPts val="0"/>
              </a:spcAft>
              <a:buSzPts val="1700"/>
              <a:buNone/>
              <a:defRPr sz="1700"/>
            </a:lvl2pPr>
            <a:lvl3pPr lvl="2" rtl="0" algn="ctr">
              <a:lnSpc>
                <a:spcPct val="90000"/>
              </a:lnSpc>
              <a:spcBef>
                <a:spcPts val="200"/>
              </a:spcBef>
              <a:spcAft>
                <a:spcPts val="0"/>
              </a:spcAft>
              <a:buSzPts val="1700"/>
              <a:buNone/>
              <a:defRPr sz="1700"/>
            </a:lvl3pPr>
            <a:lvl4pPr lvl="3" rtl="0" algn="ctr">
              <a:lnSpc>
                <a:spcPct val="90000"/>
              </a:lnSpc>
              <a:spcBef>
                <a:spcPts val="200"/>
              </a:spcBef>
              <a:spcAft>
                <a:spcPts val="0"/>
              </a:spcAft>
              <a:buSzPts val="1500"/>
              <a:buNone/>
              <a:defRPr sz="1500"/>
            </a:lvl4pPr>
            <a:lvl5pPr lvl="4" rtl="0" algn="ctr">
              <a:lnSpc>
                <a:spcPct val="90000"/>
              </a:lnSpc>
              <a:spcBef>
                <a:spcPts val="200"/>
              </a:spcBef>
              <a:spcAft>
                <a:spcPts val="0"/>
              </a:spcAft>
              <a:buSzPts val="1500"/>
              <a:buNone/>
              <a:defRPr sz="1500"/>
            </a:lvl5pPr>
            <a:lvl6pPr lvl="5" rtl="0" algn="ctr">
              <a:lnSpc>
                <a:spcPct val="90000"/>
              </a:lnSpc>
              <a:spcBef>
                <a:spcPts val="200"/>
              </a:spcBef>
              <a:spcAft>
                <a:spcPts val="0"/>
              </a:spcAft>
              <a:buSzPts val="1500"/>
              <a:buNone/>
              <a:defRPr sz="1500"/>
            </a:lvl6pPr>
            <a:lvl7pPr lvl="6" rtl="0" algn="ctr">
              <a:lnSpc>
                <a:spcPct val="90000"/>
              </a:lnSpc>
              <a:spcBef>
                <a:spcPts val="200"/>
              </a:spcBef>
              <a:spcAft>
                <a:spcPts val="0"/>
              </a:spcAft>
              <a:buSzPts val="1500"/>
              <a:buNone/>
              <a:defRPr sz="1500"/>
            </a:lvl7pPr>
            <a:lvl8pPr lvl="7" rtl="0" algn="ctr">
              <a:lnSpc>
                <a:spcPct val="90000"/>
              </a:lnSpc>
              <a:spcBef>
                <a:spcPts val="200"/>
              </a:spcBef>
              <a:spcAft>
                <a:spcPts val="0"/>
              </a:spcAft>
              <a:buSzPts val="1500"/>
              <a:buNone/>
              <a:defRPr sz="1500"/>
            </a:lvl8pPr>
            <a:lvl9pPr lvl="8" rtl="0" algn="ctr">
              <a:lnSpc>
                <a:spcPct val="90000"/>
              </a:lnSpc>
              <a:spcBef>
                <a:spcPts val="200"/>
              </a:spcBef>
              <a:spcAft>
                <a:spcPts val="200"/>
              </a:spcAft>
              <a:buSzPts val="1500"/>
              <a:buNone/>
              <a:defRPr sz="1500"/>
            </a:lvl9pPr>
          </a:lstStyle>
          <a:p/>
        </p:txBody>
      </p:sp>
      <p:sp>
        <p:nvSpPr>
          <p:cNvPr id="67" name="Google Shape;67;p15"/>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5"/>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9" name="Google Shape;69;p15"/>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0" name="Google Shape;70;p15"/>
          <p:cNvPicPr preferRelativeResize="0"/>
          <p:nvPr/>
        </p:nvPicPr>
        <p:blipFill rotWithShape="1">
          <a:blip r:embed="rId2">
            <a:alphaModFix/>
          </a:blip>
          <a:srcRect b="0" l="0" r="0" t="0"/>
          <a:stretch/>
        </p:blipFill>
        <p:spPr>
          <a:xfrm>
            <a:off x="20204" y="5030906"/>
            <a:ext cx="9144000" cy="1294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16"/>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FFFF"/>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Autofit/>
          </a:bodyPr>
          <a:lstStyle>
            <a:lvl1pPr indent="-323850" lvl="0" marL="457200" rtl="0" algn="l">
              <a:lnSpc>
                <a:spcPct val="90000"/>
              </a:lnSpc>
              <a:spcBef>
                <a:spcPts val="900"/>
              </a:spcBef>
              <a:spcAft>
                <a:spcPts val="0"/>
              </a:spcAft>
              <a:buSzPts val="1500"/>
              <a:buChar char="●"/>
              <a:defRPr>
                <a:solidFill>
                  <a:srgbClr val="000F46"/>
                </a:solidFill>
              </a:defRPr>
            </a:lvl1pPr>
            <a:lvl2pPr indent="-317500" lvl="1" marL="914400" rtl="0" algn="l">
              <a:lnSpc>
                <a:spcPct val="90000"/>
              </a:lnSpc>
              <a:spcBef>
                <a:spcPts val="200"/>
              </a:spcBef>
              <a:spcAft>
                <a:spcPts val="0"/>
              </a:spcAft>
              <a:buSzPts val="1400"/>
              <a:buChar char="●"/>
              <a:defRPr>
                <a:solidFill>
                  <a:srgbClr val="000F46"/>
                </a:solidFill>
              </a:defRPr>
            </a:lvl2pPr>
            <a:lvl3pPr indent="-304800" lvl="2" marL="1371600" rtl="0" algn="l">
              <a:lnSpc>
                <a:spcPct val="90000"/>
              </a:lnSpc>
              <a:spcBef>
                <a:spcPts val="200"/>
              </a:spcBef>
              <a:spcAft>
                <a:spcPts val="0"/>
              </a:spcAft>
              <a:buSzPts val="1200"/>
              <a:buChar char="●"/>
              <a:defRPr>
                <a:solidFill>
                  <a:srgbClr val="000F46"/>
                </a:solidFill>
              </a:defRPr>
            </a:lvl3pPr>
            <a:lvl4pPr indent="-298450" lvl="3" marL="1828800" rtl="0" algn="l">
              <a:lnSpc>
                <a:spcPct val="90000"/>
              </a:lnSpc>
              <a:spcBef>
                <a:spcPts val="200"/>
              </a:spcBef>
              <a:spcAft>
                <a:spcPts val="0"/>
              </a:spcAft>
              <a:buSzPts val="1100"/>
              <a:buChar char="●"/>
              <a:defRPr>
                <a:solidFill>
                  <a:srgbClr val="000F46"/>
                </a:solidFill>
              </a:defRPr>
            </a:lvl4pPr>
            <a:lvl5pPr indent="-298450" lvl="4" marL="2286000" rtl="0" algn="l">
              <a:lnSpc>
                <a:spcPct val="90000"/>
              </a:lnSpc>
              <a:spcBef>
                <a:spcPts val="200"/>
              </a:spcBef>
              <a:spcAft>
                <a:spcPts val="0"/>
              </a:spcAft>
              <a:buSzPts val="1100"/>
              <a:buChar char="●"/>
              <a:defRPr>
                <a:solidFill>
                  <a:srgbClr val="000F46"/>
                </a:solidFill>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74" name="Google Shape;74;p16"/>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7" name="Google Shape;77;p16"/>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7"/>
          <p:cNvSpPr txBox="1"/>
          <p:nvPr>
            <p:ph type="title"/>
          </p:nvPr>
        </p:nvSpPr>
        <p:spPr>
          <a:xfrm>
            <a:off x="2900934" y="973836"/>
            <a:ext cx="5486400" cy="2441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000F46"/>
              </a:buClr>
              <a:buSzPts val="4400"/>
              <a:buFont typeface="Corbel"/>
              <a:buNone/>
              <a:defRPr b="0" sz="4400">
                <a:solidFill>
                  <a:srgbClr val="000F46"/>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7"/>
          <p:cNvSpPr txBox="1"/>
          <p:nvPr>
            <p:ph idx="1" type="body"/>
          </p:nvPr>
        </p:nvSpPr>
        <p:spPr>
          <a:xfrm>
            <a:off x="2914650" y="3504438"/>
            <a:ext cx="5486400" cy="6858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900"/>
              </a:spcBef>
              <a:spcAft>
                <a:spcPts val="0"/>
              </a:spcAft>
              <a:buSzPts val="1700"/>
              <a:buNone/>
              <a:defRPr sz="1700" cap="none">
                <a:solidFill>
                  <a:srgbClr val="595959"/>
                </a:solidFill>
              </a:defRPr>
            </a:lvl1pPr>
            <a:lvl2pPr indent="-228600" lvl="1" marL="914400" rtl="0" algn="l">
              <a:lnSpc>
                <a:spcPct val="90000"/>
              </a:lnSpc>
              <a:spcBef>
                <a:spcPts val="200"/>
              </a:spcBef>
              <a:spcAft>
                <a:spcPts val="0"/>
              </a:spcAft>
              <a:buSzPts val="1400"/>
              <a:buNone/>
              <a:defRPr sz="1400">
                <a:solidFill>
                  <a:srgbClr val="888888"/>
                </a:solidFill>
              </a:defRPr>
            </a:lvl2pPr>
            <a:lvl3pPr indent="-228600" lvl="2" marL="1371600" rtl="0" algn="l">
              <a:lnSpc>
                <a:spcPct val="90000"/>
              </a:lnSpc>
              <a:spcBef>
                <a:spcPts val="200"/>
              </a:spcBef>
              <a:spcAft>
                <a:spcPts val="0"/>
              </a:spcAft>
              <a:buSzPts val="1200"/>
              <a:buNone/>
              <a:defRPr sz="1200">
                <a:solidFill>
                  <a:srgbClr val="888888"/>
                </a:solidFill>
              </a:defRPr>
            </a:lvl3pPr>
            <a:lvl4pPr indent="-228600" lvl="3" marL="1828800" rtl="0" algn="l">
              <a:lnSpc>
                <a:spcPct val="90000"/>
              </a:lnSpc>
              <a:spcBef>
                <a:spcPts val="200"/>
              </a:spcBef>
              <a:spcAft>
                <a:spcPts val="0"/>
              </a:spcAft>
              <a:buSzPts val="1100"/>
              <a:buNone/>
              <a:defRPr sz="1100">
                <a:solidFill>
                  <a:srgbClr val="888888"/>
                </a:solidFill>
              </a:defRPr>
            </a:lvl4pPr>
            <a:lvl5pPr indent="-228600" lvl="4" marL="2286000" rtl="0" algn="l">
              <a:lnSpc>
                <a:spcPct val="90000"/>
              </a:lnSpc>
              <a:spcBef>
                <a:spcPts val="200"/>
              </a:spcBef>
              <a:spcAft>
                <a:spcPts val="0"/>
              </a:spcAft>
              <a:buSzPts val="1100"/>
              <a:buNone/>
              <a:defRPr sz="1100">
                <a:solidFill>
                  <a:srgbClr val="888888"/>
                </a:solidFill>
              </a:defRPr>
            </a:lvl5pPr>
            <a:lvl6pPr indent="-228600" lvl="5" marL="2743200" rtl="0" algn="l">
              <a:lnSpc>
                <a:spcPct val="90000"/>
              </a:lnSpc>
              <a:spcBef>
                <a:spcPts val="200"/>
              </a:spcBef>
              <a:spcAft>
                <a:spcPts val="0"/>
              </a:spcAft>
              <a:buSzPts val="1100"/>
              <a:buNone/>
              <a:defRPr sz="1100">
                <a:solidFill>
                  <a:srgbClr val="888888"/>
                </a:solidFill>
              </a:defRPr>
            </a:lvl6pPr>
            <a:lvl7pPr indent="-228600" lvl="6" marL="3200400" rtl="0" algn="l">
              <a:lnSpc>
                <a:spcPct val="90000"/>
              </a:lnSpc>
              <a:spcBef>
                <a:spcPts val="200"/>
              </a:spcBef>
              <a:spcAft>
                <a:spcPts val="0"/>
              </a:spcAft>
              <a:buSzPts val="1100"/>
              <a:buNone/>
              <a:defRPr sz="1100">
                <a:solidFill>
                  <a:srgbClr val="888888"/>
                </a:solidFill>
              </a:defRPr>
            </a:lvl7pPr>
            <a:lvl8pPr indent="-228600" lvl="7" marL="3657600" rtl="0" algn="l">
              <a:lnSpc>
                <a:spcPct val="90000"/>
              </a:lnSpc>
              <a:spcBef>
                <a:spcPts val="200"/>
              </a:spcBef>
              <a:spcAft>
                <a:spcPts val="0"/>
              </a:spcAft>
              <a:buSzPts val="1100"/>
              <a:buNone/>
              <a:defRPr sz="1100">
                <a:solidFill>
                  <a:srgbClr val="888888"/>
                </a:solidFill>
              </a:defRPr>
            </a:lvl8pPr>
            <a:lvl9pPr indent="-228600" lvl="8" marL="4114800" rtl="0" algn="l">
              <a:lnSpc>
                <a:spcPct val="90000"/>
              </a:lnSpc>
              <a:spcBef>
                <a:spcPts val="200"/>
              </a:spcBef>
              <a:spcAft>
                <a:spcPts val="200"/>
              </a:spcAft>
              <a:buSzPts val="1100"/>
              <a:buNone/>
              <a:defRPr sz="1100">
                <a:solidFill>
                  <a:srgbClr val="888888"/>
                </a:solidFill>
              </a:defRPr>
            </a:lvl9pPr>
          </a:lstStyle>
          <a:p/>
        </p:txBody>
      </p:sp>
      <p:sp>
        <p:nvSpPr>
          <p:cNvPr id="81" name="Google Shape;81;p17"/>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7"/>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7"/>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 name="Shape 85"/>
        <p:cNvGrpSpPr/>
        <p:nvPr/>
      </p:nvGrpSpPr>
      <p:grpSpPr>
        <a:xfrm>
          <a:off x="0" y="0"/>
          <a:ext cx="0" cy="0"/>
          <a:chOff x="0" y="0"/>
          <a:chExt cx="0" cy="0"/>
        </a:xfrm>
      </p:grpSpPr>
      <p:sp>
        <p:nvSpPr>
          <p:cNvPr id="86" name="Google Shape;86;p18"/>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FFFF"/>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8"/>
          <p:cNvSpPr txBox="1"/>
          <p:nvPr>
            <p:ph idx="1" type="body"/>
          </p:nvPr>
        </p:nvSpPr>
        <p:spPr>
          <a:xfrm>
            <a:off x="2900934" y="651510"/>
            <a:ext cx="2605800" cy="3840600"/>
          </a:xfrm>
          <a:prstGeom prst="rect">
            <a:avLst/>
          </a:prstGeom>
          <a:noFill/>
          <a:ln>
            <a:noFill/>
          </a:ln>
        </p:spPr>
        <p:txBody>
          <a:bodyPr anchorCtr="0" anchor="ctr" bIns="34275" lIns="68575" spcFirstLastPara="1" rIns="68575" wrap="square" tIns="34275">
            <a:no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88" name="Google Shape;88;p18"/>
          <p:cNvSpPr txBox="1"/>
          <p:nvPr>
            <p:ph idx="2" type="body"/>
          </p:nvPr>
        </p:nvSpPr>
        <p:spPr>
          <a:xfrm>
            <a:off x="5863590" y="651510"/>
            <a:ext cx="2605800" cy="3840600"/>
          </a:xfrm>
          <a:prstGeom prst="rect">
            <a:avLst/>
          </a:prstGeom>
          <a:noFill/>
          <a:ln>
            <a:noFill/>
          </a:ln>
        </p:spPr>
        <p:txBody>
          <a:bodyPr anchorCtr="0" anchor="ctr" bIns="34275" lIns="68575" spcFirstLastPara="1" rIns="68575" wrap="square" tIns="34275">
            <a:no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89" name="Google Shape;89;p18"/>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18"/>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8"/>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8"/>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19"/>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FFFF"/>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19"/>
          <p:cNvSpPr txBox="1"/>
          <p:nvPr>
            <p:ph idx="1" type="body"/>
          </p:nvPr>
        </p:nvSpPr>
        <p:spPr>
          <a:xfrm>
            <a:off x="2900934" y="767690"/>
            <a:ext cx="2605800" cy="6057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0"/>
              </a:spcBef>
              <a:spcAft>
                <a:spcPts val="0"/>
              </a:spcAft>
              <a:buSzPts val="1500"/>
              <a:buNone/>
              <a:defRPr b="1" sz="1500">
                <a:solidFill>
                  <a:srgbClr val="595959"/>
                </a:solidFill>
              </a:defRPr>
            </a:lvl1pPr>
            <a:lvl2pPr indent="-228600" lvl="1" marL="914400" rtl="0" algn="l">
              <a:lnSpc>
                <a:spcPct val="90000"/>
              </a:lnSpc>
              <a:spcBef>
                <a:spcPts val="200"/>
              </a:spcBef>
              <a:spcAft>
                <a:spcPts val="0"/>
              </a:spcAft>
              <a:buSzPts val="1500"/>
              <a:buNone/>
              <a:defRPr b="1" sz="1500"/>
            </a:lvl2pPr>
            <a:lvl3pPr indent="-228600" lvl="2" marL="1371600" rtl="0" algn="l">
              <a:lnSpc>
                <a:spcPct val="90000"/>
              </a:lnSpc>
              <a:spcBef>
                <a:spcPts val="200"/>
              </a:spcBef>
              <a:spcAft>
                <a:spcPts val="0"/>
              </a:spcAft>
              <a:buSzPts val="1400"/>
              <a:buNone/>
              <a:defRPr b="1" sz="1400"/>
            </a:lvl3pPr>
            <a:lvl4pPr indent="-228600" lvl="3" marL="1828800" rtl="0" algn="l">
              <a:lnSpc>
                <a:spcPct val="90000"/>
              </a:lnSpc>
              <a:spcBef>
                <a:spcPts val="200"/>
              </a:spcBef>
              <a:spcAft>
                <a:spcPts val="0"/>
              </a:spcAft>
              <a:buSzPts val="1200"/>
              <a:buNone/>
              <a:defRPr b="1" sz="1200"/>
            </a:lvl4pPr>
            <a:lvl5pPr indent="-228600" lvl="4" marL="2286000" rtl="0" algn="l">
              <a:lnSpc>
                <a:spcPct val="90000"/>
              </a:lnSpc>
              <a:spcBef>
                <a:spcPts val="200"/>
              </a:spcBef>
              <a:spcAft>
                <a:spcPts val="0"/>
              </a:spcAft>
              <a:buSzPts val="1200"/>
              <a:buNone/>
              <a:defRPr b="1" sz="1200"/>
            </a:lvl5pPr>
            <a:lvl6pPr indent="-228600" lvl="5" marL="2743200" rtl="0" algn="l">
              <a:lnSpc>
                <a:spcPct val="90000"/>
              </a:lnSpc>
              <a:spcBef>
                <a:spcPts val="200"/>
              </a:spcBef>
              <a:spcAft>
                <a:spcPts val="0"/>
              </a:spcAft>
              <a:buSzPts val="1200"/>
              <a:buNone/>
              <a:defRPr b="1" sz="1200"/>
            </a:lvl6pPr>
            <a:lvl7pPr indent="-228600" lvl="6" marL="3200400" rtl="0" algn="l">
              <a:lnSpc>
                <a:spcPct val="90000"/>
              </a:lnSpc>
              <a:spcBef>
                <a:spcPts val="200"/>
              </a:spcBef>
              <a:spcAft>
                <a:spcPts val="0"/>
              </a:spcAft>
              <a:buSzPts val="1200"/>
              <a:buNone/>
              <a:defRPr b="1" sz="1200"/>
            </a:lvl7pPr>
            <a:lvl8pPr indent="-228600" lvl="7" marL="3657600" rtl="0" algn="l">
              <a:lnSpc>
                <a:spcPct val="90000"/>
              </a:lnSpc>
              <a:spcBef>
                <a:spcPts val="200"/>
              </a:spcBef>
              <a:spcAft>
                <a:spcPts val="0"/>
              </a:spcAft>
              <a:buSzPts val="1200"/>
              <a:buNone/>
              <a:defRPr b="1" sz="1200"/>
            </a:lvl8pPr>
            <a:lvl9pPr indent="-228600" lvl="8" marL="4114800" rtl="0" algn="l">
              <a:lnSpc>
                <a:spcPct val="90000"/>
              </a:lnSpc>
              <a:spcBef>
                <a:spcPts val="200"/>
              </a:spcBef>
              <a:spcAft>
                <a:spcPts val="200"/>
              </a:spcAft>
              <a:buSzPts val="1200"/>
              <a:buNone/>
              <a:defRPr b="1" sz="1200"/>
            </a:lvl9pPr>
          </a:lstStyle>
          <a:p/>
        </p:txBody>
      </p:sp>
      <p:sp>
        <p:nvSpPr>
          <p:cNvPr id="96" name="Google Shape;96;p19"/>
          <p:cNvSpPr txBox="1"/>
          <p:nvPr>
            <p:ph idx="2" type="body"/>
          </p:nvPr>
        </p:nvSpPr>
        <p:spPr>
          <a:xfrm>
            <a:off x="2900934" y="1448202"/>
            <a:ext cx="2605800" cy="3017400"/>
          </a:xfrm>
          <a:prstGeom prst="rect">
            <a:avLst/>
          </a:prstGeom>
          <a:noFill/>
          <a:ln>
            <a:noFill/>
          </a:ln>
        </p:spPr>
        <p:txBody>
          <a:bodyPr anchorCtr="0" anchor="ctr" bIns="34275" lIns="68575" spcFirstLastPara="1" rIns="68575" wrap="square" tIns="34275">
            <a:no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97" name="Google Shape;97;p19"/>
          <p:cNvSpPr txBox="1"/>
          <p:nvPr>
            <p:ph idx="3" type="body"/>
          </p:nvPr>
        </p:nvSpPr>
        <p:spPr>
          <a:xfrm>
            <a:off x="5863847" y="767690"/>
            <a:ext cx="2605800" cy="6099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0"/>
              </a:spcBef>
              <a:spcAft>
                <a:spcPts val="0"/>
              </a:spcAft>
              <a:buSzPts val="1500"/>
              <a:buNone/>
              <a:defRPr b="1" sz="1500">
                <a:solidFill>
                  <a:srgbClr val="595959"/>
                </a:solidFill>
              </a:defRPr>
            </a:lvl1pPr>
            <a:lvl2pPr indent="-228600" lvl="1" marL="914400" rtl="0" algn="l">
              <a:lnSpc>
                <a:spcPct val="90000"/>
              </a:lnSpc>
              <a:spcBef>
                <a:spcPts val="200"/>
              </a:spcBef>
              <a:spcAft>
                <a:spcPts val="0"/>
              </a:spcAft>
              <a:buSzPts val="1500"/>
              <a:buNone/>
              <a:defRPr b="1" sz="1500"/>
            </a:lvl2pPr>
            <a:lvl3pPr indent="-228600" lvl="2" marL="1371600" rtl="0" algn="l">
              <a:lnSpc>
                <a:spcPct val="90000"/>
              </a:lnSpc>
              <a:spcBef>
                <a:spcPts val="200"/>
              </a:spcBef>
              <a:spcAft>
                <a:spcPts val="0"/>
              </a:spcAft>
              <a:buSzPts val="1400"/>
              <a:buNone/>
              <a:defRPr b="1" sz="1400"/>
            </a:lvl3pPr>
            <a:lvl4pPr indent="-228600" lvl="3" marL="1828800" rtl="0" algn="l">
              <a:lnSpc>
                <a:spcPct val="90000"/>
              </a:lnSpc>
              <a:spcBef>
                <a:spcPts val="200"/>
              </a:spcBef>
              <a:spcAft>
                <a:spcPts val="0"/>
              </a:spcAft>
              <a:buSzPts val="1200"/>
              <a:buNone/>
              <a:defRPr b="1" sz="1200"/>
            </a:lvl4pPr>
            <a:lvl5pPr indent="-228600" lvl="4" marL="2286000" rtl="0" algn="l">
              <a:lnSpc>
                <a:spcPct val="90000"/>
              </a:lnSpc>
              <a:spcBef>
                <a:spcPts val="200"/>
              </a:spcBef>
              <a:spcAft>
                <a:spcPts val="0"/>
              </a:spcAft>
              <a:buSzPts val="1200"/>
              <a:buNone/>
              <a:defRPr b="1" sz="1200"/>
            </a:lvl5pPr>
            <a:lvl6pPr indent="-228600" lvl="5" marL="2743200" rtl="0" algn="l">
              <a:lnSpc>
                <a:spcPct val="90000"/>
              </a:lnSpc>
              <a:spcBef>
                <a:spcPts val="200"/>
              </a:spcBef>
              <a:spcAft>
                <a:spcPts val="0"/>
              </a:spcAft>
              <a:buSzPts val="1200"/>
              <a:buNone/>
              <a:defRPr b="1" sz="1200"/>
            </a:lvl6pPr>
            <a:lvl7pPr indent="-228600" lvl="6" marL="3200400" rtl="0" algn="l">
              <a:lnSpc>
                <a:spcPct val="90000"/>
              </a:lnSpc>
              <a:spcBef>
                <a:spcPts val="200"/>
              </a:spcBef>
              <a:spcAft>
                <a:spcPts val="0"/>
              </a:spcAft>
              <a:buSzPts val="1200"/>
              <a:buNone/>
              <a:defRPr b="1" sz="1200"/>
            </a:lvl7pPr>
            <a:lvl8pPr indent="-228600" lvl="7" marL="3657600" rtl="0" algn="l">
              <a:lnSpc>
                <a:spcPct val="90000"/>
              </a:lnSpc>
              <a:spcBef>
                <a:spcPts val="200"/>
              </a:spcBef>
              <a:spcAft>
                <a:spcPts val="0"/>
              </a:spcAft>
              <a:buSzPts val="1200"/>
              <a:buNone/>
              <a:defRPr b="1" sz="1200"/>
            </a:lvl8pPr>
            <a:lvl9pPr indent="-228600" lvl="8" marL="4114800" rtl="0" algn="l">
              <a:lnSpc>
                <a:spcPct val="90000"/>
              </a:lnSpc>
              <a:spcBef>
                <a:spcPts val="200"/>
              </a:spcBef>
              <a:spcAft>
                <a:spcPts val="200"/>
              </a:spcAft>
              <a:buSzPts val="1200"/>
              <a:buNone/>
              <a:defRPr b="1" sz="1200"/>
            </a:lvl9pPr>
          </a:lstStyle>
          <a:p/>
        </p:txBody>
      </p:sp>
      <p:sp>
        <p:nvSpPr>
          <p:cNvPr id="98" name="Google Shape;98;p19"/>
          <p:cNvSpPr txBox="1"/>
          <p:nvPr>
            <p:ph idx="4" type="body"/>
          </p:nvPr>
        </p:nvSpPr>
        <p:spPr>
          <a:xfrm>
            <a:off x="5863847" y="1448202"/>
            <a:ext cx="2605800" cy="3017400"/>
          </a:xfrm>
          <a:prstGeom prst="rect">
            <a:avLst/>
          </a:prstGeom>
          <a:noFill/>
          <a:ln>
            <a:noFill/>
          </a:ln>
        </p:spPr>
        <p:txBody>
          <a:bodyPr anchorCtr="0" anchor="ctr" bIns="34275" lIns="68575" spcFirstLastPara="1" rIns="68575" wrap="square" tIns="34275">
            <a:no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99" name="Google Shape;99;p19"/>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0" name="Google Shape;100;p19"/>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19"/>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2" name="Google Shape;102;p19"/>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20"/>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FFFF"/>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5" name="Google Shape;105;p20"/>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20"/>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0"/>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8" name="Google Shape;108;p20"/>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9" name="Shape 109"/>
        <p:cNvGrpSpPr/>
        <p:nvPr/>
      </p:nvGrpSpPr>
      <p:grpSpPr>
        <a:xfrm>
          <a:off x="0" y="0"/>
          <a:ext cx="0" cy="0"/>
          <a:chOff x="0" y="0"/>
          <a:chExt cx="0" cy="0"/>
        </a:xfrm>
      </p:grpSpPr>
      <p:sp>
        <p:nvSpPr>
          <p:cNvPr id="110" name="Google Shape;110;p21"/>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1"/>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1"/>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rotWithShape="1">
          <a:blip r:embed="rId2">
            <a:alphaModFix/>
          </a:blip>
          <a:srcRect b="0" l="0" r="0" t="0"/>
          <a:stretch/>
        </p:blipFill>
        <p:spPr>
          <a:xfrm>
            <a:off x="20204" y="5030906"/>
            <a:ext cx="9144000" cy="129439"/>
          </a:xfrm>
          <a:prstGeom prst="rect">
            <a:avLst/>
          </a:prstGeom>
          <a:noFill/>
          <a:ln>
            <a:noFill/>
          </a:ln>
        </p:spPr>
      </p:pic>
      <p:sp>
        <p:nvSpPr>
          <p:cNvPr id="114" name="Google Shape;114;p21"/>
          <p:cNvSpPr/>
          <p:nvPr/>
        </p:nvSpPr>
        <p:spPr>
          <a:xfrm>
            <a:off x="8861898" y="569214"/>
            <a:ext cx="288000" cy="3998100"/>
          </a:xfrm>
          <a:prstGeom prst="rect">
            <a:avLst/>
          </a:prstGeom>
          <a:solidFill>
            <a:srgbClr val="000F46"/>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1"/>
          <p:cNvSpPr/>
          <p:nvPr/>
        </p:nvSpPr>
        <p:spPr>
          <a:xfrm>
            <a:off x="1" y="569214"/>
            <a:ext cx="288000" cy="39981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22"/>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FFFFFF"/>
              </a:buClr>
              <a:buSzPts val="2400"/>
              <a:buFont typeface="Corbel"/>
              <a:buNone/>
              <a:defRPr b="0"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22"/>
          <p:cNvSpPr txBox="1"/>
          <p:nvPr>
            <p:ph idx="1" type="body"/>
          </p:nvPr>
        </p:nvSpPr>
        <p:spPr>
          <a:xfrm>
            <a:off x="2900934" y="651510"/>
            <a:ext cx="5486400" cy="3840600"/>
          </a:xfrm>
          <a:prstGeom prst="rect">
            <a:avLst/>
          </a:prstGeom>
          <a:noFill/>
          <a:ln>
            <a:noFill/>
          </a:ln>
        </p:spPr>
        <p:txBody>
          <a:bodyPr anchorCtr="0" anchor="ctr" bIns="34275" lIns="68575" spcFirstLastPara="1" rIns="68575" wrap="square" tIns="34275">
            <a:no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119" name="Google Shape;119;p22"/>
          <p:cNvSpPr txBox="1"/>
          <p:nvPr>
            <p:ph idx="2" type="body"/>
          </p:nvPr>
        </p:nvSpPr>
        <p:spPr>
          <a:xfrm>
            <a:off x="192024" y="2620632"/>
            <a:ext cx="2126100" cy="17415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900"/>
              </a:spcBef>
              <a:spcAft>
                <a:spcPts val="0"/>
              </a:spcAft>
              <a:buSzPts val="1100"/>
              <a:buNone/>
              <a:defRPr sz="1100">
                <a:solidFill>
                  <a:srgbClr val="FFFFFF"/>
                </a:solidFill>
              </a:defRPr>
            </a:lvl1pPr>
            <a:lvl2pPr indent="-228600" lvl="1" marL="914400" rtl="0" algn="l">
              <a:lnSpc>
                <a:spcPct val="90000"/>
              </a:lnSpc>
              <a:spcBef>
                <a:spcPts val="200"/>
              </a:spcBef>
              <a:spcAft>
                <a:spcPts val="0"/>
              </a:spcAft>
              <a:buSzPts val="900"/>
              <a:buNone/>
              <a:defRPr sz="900"/>
            </a:lvl2pPr>
            <a:lvl3pPr indent="-228600" lvl="2" marL="1371600" rtl="0" algn="l">
              <a:lnSpc>
                <a:spcPct val="90000"/>
              </a:lnSpc>
              <a:spcBef>
                <a:spcPts val="200"/>
              </a:spcBef>
              <a:spcAft>
                <a:spcPts val="0"/>
              </a:spcAft>
              <a:buSzPts val="800"/>
              <a:buNone/>
              <a:defRPr sz="800"/>
            </a:lvl3pPr>
            <a:lvl4pPr indent="-228600" lvl="3" marL="1828800" rtl="0" algn="l">
              <a:lnSpc>
                <a:spcPct val="90000"/>
              </a:lnSpc>
              <a:spcBef>
                <a:spcPts val="200"/>
              </a:spcBef>
              <a:spcAft>
                <a:spcPts val="0"/>
              </a:spcAft>
              <a:buSzPts val="700"/>
              <a:buNone/>
              <a:defRPr sz="700"/>
            </a:lvl4pPr>
            <a:lvl5pPr indent="-228600" lvl="4" marL="2286000" rtl="0" algn="l">
              <a:lnSpc>
                <a:spcPct val="90000"/>
              </a:lnSpc>
              <a:spcBef>
                <a:spcPts val="200"/>
              </a:spcBef>
              <a:spcAft>
                <a:spcPts val="0"/>
              </a:spcAft>
              <a:buSzPts val="700"/>
              <a:buNone/>
              <a:defRPr sz="700"/>
            </a:lvl5pPr>
            <a:lvl6pPr indent="-228600" lvl="5" marL="2743200" rtl="0" algn="l">
              <a:lnSpc>
                <a:spcPct val="90000"/>
              </a:lnSpc>
              <a:spcBef>
                <a:spcPts val="200"/>
              </a:spcBef>
              <a:spcAft>
                <a:spcPts val="0"/>
              </a:spcAft>
              <a:buSzPts val="700"/>
              <a:buNone/>
              <a:defRPr sz="700"/>
            </a:lvl6pPr>
            <a:lvl7pPr indent="-228600" lvl="6" marL="3200400" rtl="0" algn="l">
              <a:lnSpc>
                <a:spcPct val="90000"/>
              </a:lnSpc>
              <a:spcBef>
                <a:spcPts val="200"/>
              </a:spcBef>
              <a:spcAft>
                <a:spcPts val="0"/>
              </a:spcAft>
              <a:buSzPts val="700"/>
              <a:buNone/>
              <a:defRPr sz="700"/>
            </a:lvl7pPr>
            <a:lvl8pPr indent="-228600" lvl="7" marL="3657600" rtl="0" algn="l">
              <a:lnSpc>
                <a:spcPct val="90000"/>
              </a:lnSpc>
              <a:spcBef>
                <a:spcPts val="200"/>
              </a:spcBef>
              <a:spcAft>
                <a:spcPts val="0"/>
              </a:spcAft>
              <a:buSzPts val="700"/>
              <a:buNone/>
              <a:defRPr sz="700"/>
            </a:lvl8pPr>
            <a:lvl9pPr indent="-228600" lvl="8" marL="4114800" rtl="0" algn="l">
              <a:lnSpc>
                <a:spcPct val="90000"/>
              </a:lnSpc>
              <a:spcBef>
                <a:spcPts val="200"/>
              </a:spcBef>
              <a:spcAft>
                <a:spcPts val="200"/>
              </a:spcAft>
              <a:buSzPts val="700"/>
              <a:buNone/>
              <a:defRPr sz="700"/>
            </a:lvl9pPr>
          </a:lstStyle>
          <a:p/>
        </p:txBody>
      </p:sp>
      <p:sp>
        <p:nvSpPr>
          <p:cNvPr id="120" name="Google Shape;120;p22"/>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2"/>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2" name="Google Shape;122;p22"/>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23" name="Google Shape;123;p22"/>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4" name="Shape 124"/>
        <p:cNvGrpSpPr/>
        <p:nvPr/>
      </p:nvGrpSpPr>
      <p:grpSpPr>
        <a:xfrm>
          <a:off x="0" y="0"/>
          <a:ext cx="0" cy="0"/>
          <a:chOff x="0" y="0"/>
          <a:chExt cx="0" cy="0"/>
        </a:xfrm>
      </p:grpSpPr>
      <p:sp>
        <p:nvSpPr>
          <p:cNvPr id="125" name="Google Shape;125;p23"/>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FFFFFF"/>
              </a:buClr>
              <a:buSzPts val="2400"/>
              <a:buFont typeface="Corbel"/>
              <a:buNone/>
              <a:defRPr b="0"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3"/>
          <p:cNvSpPr/>
          <p:nvPr>
            <p:ph idx="2" type="pic"/>
          </p:nvPr>
        </p:nvSpPr>
        <p:spPr>
          <a:xfrm>
            <a:off x="2677983" y="575564"/>
            <a:ext cx="6086400" cy="3998100"/>
          </a:xfrm>
          <a:prstGeom prst="rect">
            <a:avLst/>
          </a:prstGeom>
          <a:solidFill>
            <a:srgbClr val="BFBFBF"/>
          </a:solidFill>
          <a:ln>
            <a:noFill/>
          </a:ln>
        </p:spPr>
      </p:sp>
      <p:sp>
        <p:nvSpPr>
          <p:cNvPr id="127" name="Google Shape;127;p23"/>
          <p:cNvSpPr txBox="1"/>
          <p:nvPr>
            <p:ph idx="1" type="body"/>
          </p:nvPr>
        </p:nvSpPr>
        <p:spPr>
          <a:xfrm>
            <a:off x="192024" y="2619756"/>
            <a:ext cx="2126100" cy="1741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900"/>
              </a:spcBef>
              <a:spcAft>
                <a:spcPts val="0"/>
              </a:spcAft>
              <a:buSzPts val="1100"/>
              <a:buNone/>
              <a:defRPr sz="1100">
                <a:solidFill>
                  <a:srgbClr val="FFFFFF"/>
                </a:solidFill>
              </a:defRPr>
            </a:lvl1pPr>
            <a:lvl2pPr indent="-228600" lvl="1" marL="914400" rtl="0" algn="l">
              <a:lnSpc>
                <a:spcPct val="90000"/>
              </a:lnSpc>
              <a:spcBef>
                <a:spcPts val="200"/>
              </a:spcBef>
              <a:spcAft>
                <a:spcPts val="0"/>
              </a:spcAft>
              <a:buSzPts val="900"/>
              <a:buNone/>
              <a:defRPr sz="900"/>
            </a:lvl2pPr>
            <a:lvl3pPr indent="-228600" lvl="2" marL="1371600" rtl="0" algn="l">
              <a:lnSpc>
                <a:spcPct val="90000"/>
              </a:lnSpc>
              <a:spcBef>
                <a:spcPts val="200"/>
              </a:spcBef>
              <a:spcAft>
                <a:spcPts val="0"/>
              </a:spcAft>
              <a:buSzPts val="800"/>
              <a:buNone/>
              <a:defRPr sz="800"/>
            </a:lvl3pPr>
            <a:lvl4pPr indent="-228600" lvl="3" marL="1828800" rtl="0" algn="l">
              <a:lnSpc>
                <a:spcPct val="90000"/>
              </a:lnSpc>
              <a:spcBef>
                <a:spcPts val="200"/>
              </a:spcBef>
              <a:spcAft>
                <a:spcPts val="0"/>
              </a:spcAft>
              <a:buSzPts val="700"/>
              <a:buNone/>
              <a:defRPr sz="700"/>
            </a:lvl4pPr>
            <a:lvl5pPr indent="-228600" lvl="4" marL="2286000" rtl="0" algn="l">
              <a:lnSpc>
                <a:spcPct val="90000"/>
              </a:lnSpc>
              <a:spcBef>
                <a:spcPts val="200"/>
              </a:spcBef>
              <a:spcAft>
                <a:spcPts val="0"/>
              </a:spcAft>
              <a:buSzPts val="700"/>
              <a:buNone/>
              <a:defRPr sz="700"/>
            </a:lvl5pPr>
            <a:lvl6pPr indent="-228600" lvl="5" marL="2743200" rtl="0" algn="l">
              <a:lnSpc>
                <a:spcPct val="90000"/>
              </a:lnSpc>
              <a:spcBef>
                <a:spcPts val="200"/>
              </a:spcBef>
              <a:spcAft>
                <a:spcPts val="0"/>
              </a:spcAft>
              <a:buSzPts val="700"/>
              <a:buNone/>
              <a:defRPr sz="700"/>
            </a:lvl6pPr>
            <a:lvl7pPr indent="-228600" lvl="6" marL="3200400" rtl="0" algn="l">
              <a:lnSpc>
                <a:spcPct val="90000"/>
              </a:lnSpc>
              <a:spcBef>
                <a:spcPts val="200"/>
              </a:spcBef>
              <a:spcAft>
                <a:spcPts val="0"/>
              </a:spcAft>
              <a:buSzPts val="700"/>
              <a:buNone/>
              <a:defRPr sz="700"/>
            </a:lvl7pPr>
            <a:lvl8pPr indent="-228600" lvl="7" marL="3657600" rtl="0" algn="l">
              <a:lnSpc>
                <a:spcPct val="90000"/>
              </a:lnSpc>
              <a:spcBef>
                <a:spcPts val="200"/>
              </a:spcBef>
              <a:spcAft>
                <a:spcPts val="0"/>
              </a:spcAft>
              <a:buSzPts val="700"/>
              <a:buNone/>
              <a:defRPr sz="700"/>
            </a:lvl8pPr>
            <a:lvl9pPr indent="-228600" lvl="8" marL="4114800" rtl="0" algn="l">
              <a:lnSpc>
                <a:spcPct val="90000"/>
              </a:lnSpc>
              <a:spcBef>
                <a:spcPts val="200"/>
              </a:spcBef>
              <a:spcAft>
                <a:spcPts val="200"/>
              </a:spcAft>
              <a:buSzPts val="700"/>
              <a:buNone/>
              <a:defRPr sz="700"/>
            </a:lvl9pPr>
          </a:lstStyle>
          <a:p/>
        </p:txBody>
      </p:sp>
      <p:sp>
        <p:nvSpPr>
          <p:cNvPr id="128" name="Google Shape;128;p23"/>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9" name="Google Shape;129;p23"/>
          <p:cNvSpPr txBox="1"/>
          <p:nvPr>
            <p:ph idx="11" type="ftr"/>
          </p:nvPr>
        </p:nvSpPr>
        <p:spPr>
          <a:xfrm>
            <a:off x="2624326"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1" name="Google Shape;131;p23"/>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2" name="Shape 132"/>
        <p:cNvGrpSpPr/>
        <p:nvPr/>
      </p:nvGrpSpPr>
      <p:grpSpPr>
        <a:xfrm>
          <a:off x="0" y="0"/>
          <a:ext cx="0" cy="0"/>
          <a:chOff x="0" y="0"/>
          <a:chExt cx="0" cy="0"/>
        </a:xfrm>
      </p:grpSpPr>
      <p:sp>
        <p:nvSpPr>
          <p:cNvPr id="133" name="Google Shape;133;p24"/>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FFFF"/>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4" name="Google Shape;134;p24"/>
          <p:cNvSpPr txBox="1"/>
          <p:nvPr>
            <p:ph idx="1" type="body"/>
          </p:nvPr>
        </p:nvSpPr>
        <p:spPr>
          <a:xfrm rot="5400000">
            <a:off x="3724851" y="-174819"/>
            <a:ext cx="3840600" cy="548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200"/>
              </a:spcBef>
              <a:spcAft>
                <a:spcPts val="0"/>
              </a:spcAft>
              <a:buSzPts val="1400"/>
              <a:buChar char="●"/>
              <a:defRPr/>
            </a:lvl3pPr>
            <a:lvl4pPr indent="-317500" lvl="3" marL="1828800" rtl="0" algn="l">
              <a:lnSpc>
                <a:spcPct val="90000"/>
              </a:lnSpc>
              <a:spcBef>
                <a:spcPts val="200"/>
              </a:spcBef>
              <a:spcAft>
                <a:spcPts val="0"/>
              </a:spcAft>
              <a:buSzPts val="1400"/>
              <a:buChar char="●"/>
              <a:defRPr/>
            </a:lvl4pPr>
            <a:lvl5pPr indent="-317500" lvl="4" marL="2286000" rtl="0" algn="l">
              <a:lnSpc>
                <a:spcPct val="90000"/>
              </a:lnSpc>
              <a:spcBef>
                <a:spcPts val="200"/>
              </a:spcBef>
              <a:spcAft>
                <a:spcPts val="0"/>
              </a:spcAft>
              <a:buSzPts val="14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135" name="Google Shape;135;p24"/>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4"/>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7" name="Google Shape;137;p24"/>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8" name="Google Shape;138;p24"/>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9" name="Shape 139"/>
        <p:cNvGrpSpPr/>
        <p:nvPr/>
      </p:nvGrpSpPr>
      <p:grpSpPr>
        <a:xfrm>
          <a:off x="0" y="0"/>
          <a:ext cx="0" cy="0"/>
          <a:chOff x="0" y="0"/>
          <a:chExt cx="0" cy="0"/>
        </a:xfrm>
      </p:grpSpPr>
      <p:sp>
        <p:nvSpPr>
          <p:cNvPr id="140" name="Google Shape;140;p25"/>
          <p:cNvSpPr txBox="1"/>
          <p:nvPr>
            <p:ph type="title"/>
          </p:nvPr>
        </p:nvSpPr>
        <p:spPr>
          <a:xfrm rot="5400000">
            <a:off x="-514350" y="1543200"/>
            <a:ext cx="3714900" cy="2114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FFFF"/>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1" name="Google Shape;141;p25"/>
          <p:cNvSpPr txBox="1"/>
          <p:nvPr>
            <p:ph idx="1" type="body"/>
          </p:nvPr>
        </p:nvSpPr>
        <p:spPr>
          <a:xfrm rot="5400000">
            <a:off x="3723834" y="-171390"/>
            <a:ext cx="3840600" cy="548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200"/>
              </a:spcBef>
              <a:spcAft>
                <a:spcPts val="0"/>
              </a:spcAft>
              <a:buSzPts val="1400"/>
              <a:buChar char="●"/>
              <a:defRPr/>
            </a:lvl3pPr>
            <a:lvl4pPr indent="-317500" lvl="3" marL="1828800" rtl="0" algn="l">
              <a:lnSpc>
                <a:spcPct val="90000"/>
              </a:lnSpc>
              <a:spcBef>
                <a:spcPts val="200"/>
              </a:spcBef>
              <a:spcAft>
                <a:spcPts val="0"/>
              </a:spcAft>
              <a:buSzPts val="1400"/>
              <a:buChar char="●"/>
              <a:defRPr/>
            </a:lvl4pPr>
            <a:lvl5pPr indent="-317500" lvl="4" marL="2286000" rtl="0" algn="l">
              <a:lnSpc>
                <a:spcPct val="90000"/>
              </a:lnSpc>
              <a:spcBef>
                <a:spcPts val="200"/>
              </a:spcBef>
              <a:spcAft>
                <a:spcPts val="0"/>
              </a:spcAft>
              <a:buSzPts val="14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142" name="Google Shape;142;p25"/>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3" name="Google Shape;143;p25"/>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4" name="Google Shape;144;p25"/>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45" name="Google Shape;145;p25"/>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46" name="Shape 146"/>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56" name="Shape 156"/>
        <p:cNvGrpSpPr/>
        <p:nvPr/>
      </p:nvGrpSpPr>
      <p:grpSpPr>
        <a:xfrm>
          <a:off x="0" y="0"/>
          <a:ext cx="0" cy="0"/>
          <a:chOff x="0" y="0"/>
          <a:chExt cx="0" cy="0"/>
        </a:xfrm>
      </p:grpSpPr>
      <p:sp>
        <p:nvSpPr>
          <p:cNvPr id="157" name="Google Shape;157;p28"/>
          <p:cNvSpPr txBox="1"/>
          <p:nvPr>
            <p:ph idx="1" type="body"/>
          </p:nvPr>
        </p:nvSpPr>
        <p:spPr>
          <a:xfrm>
            <a:off x="365128" y="1289051"/>
            <a:ext cx="8329800" cy="3389400"/>
          </a:xfrm>
          <a:prstGeom prst="rect">
            <a:avLst/>
          </a:prstGeom>
          <a:noFill/>
          <a:ln>
            <a:noFill/>
          </a:ln>
        </p:spPr>
        <p:txBody>
          <a:bodyPr anchorCtr="0" anchor="ctr" bIns="34275" lIns="68575" spcFirstLastPara="1" rIns="68575" wrap="square" tIns="34275">
            <a:normAutofit/>
          </a:bodyPr>
          <a:lstStyle>
            <a:lvl1pPr indent="-317500" lvl="0" marL="457200" rtl="0" algn="l">
              <a:lnSpc>
                <a:spcPct val="90000"/>
              </a:lnSpc>
              <a:spcBef>
                <a:spcPts val="600"/>
              </a:spcBef>
              <a:spcAft>
                <a:spcPts val="0"/>
              </a:spcAft>
              <a:buSzPts val="1400"/>
              <a:buChar char="●"/>
              <a:defRPr b="0" sz="1400"/>
            </a:lvl1pPr>
            <a:lvl2pPr indent="-311150" lvl="1" marL="914400" rtl="0" algn="l">
              <a:lnSpc>
                <a:spcPct val="90000"/>
              </a:lnSpc>
              <a:spcBef>
                <a:spcPts val="600"/>
              </a:spcBef>
              <a:spcAft>
                <a:spcPts val="0"/>
              </a:spcAft>
              <a:buClr>
                <a:srgbClr val="6C8C1A"/>
              </a:buClr>
              <a:buSzPts val="1300"/>
              <a:buFont typeface="Noto Sans Symbols"/>
              <a:buChar char="▪"/>
              <a:defRPr sz="1300"/>
            </a:lvl2pPr>
            <a:lvl3pPr indent="-304800" lvl="2" marL="1371600" rtl="0" algn="l">
              <a:lnSpc>
                <a:spcPct val="90000"/>
              </a:lnSpc>
              <a:spcBef>
                <a:spcPts val="600"/>
              </a:spcBef>
              <a:spcAft>
                <a:spcPts val="0"/>
              </a:spcAft>
              <a:buClr>
                <a:srgbClr val="3086AB"/>
              </a:buClr>
              <a:buSzPts val="1200"/>
              <a:buFont typeface="Arial"/>
              <a:buChar char="•"/>
              <a:defRPr sz="1200"/>
            </a:lvl3pPr>
            <a:lvl4pPr indent="-298450" lvl="3" marL="1828800" rtl="0" algn="l">
              <a:lnSpc>
                <a:spcPct val="90000"/>
              </a:lnSpc>
              <a:spcBef>
                <a:spcPts val="600"/>
              </a:spcBef>
              <a:spcAft>
                <a:spcPts val="0"/>
              </a:spcAft>
              <a:buSzPts val="1100"/>
              <a:buFont typeface="Arial"/>
              <a:buChar char="-"/>
              <a:defRPr/>
            </a:lvl4pPr>
            <a:lvl5pPr indent="-298450" lvl="4" marL="2286000" rtl="0" algn="l">
              <a:lnSpc>
                <a:spcPct val="90000"/>
              </a:lnSpc>
              <a:spcBef>
                <a:spcPts val="600"/>
              </a:spcBef>
              <a:spcAft>
                <a:spcPts val="0"/>
              </a:spcAft>
              <a:buSzPts val="11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158" name="Google Shape;158;p28"/>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7F7F7F"/>
              </a:buClr>
              <a:buSzPts val="1100"/>
              <a:buFont typeface="Corbel"/>
              <a:buNone/>
              <a:defRPr/>
            </a:lvl1pPr>
            <a:lvl2pPr lvl="1" rtl="0" algn="l">
              <a:spcBef>
                <a:spcPts val="0"/>
              </a:spcBef>
              <a:spcAft>
                <a:spcPts val="0"/>
              </a:spcAft>
              <a:buClr>
                <a:schemeClr val="dk1"/>
              </a:buClr>
              <a:buSzPts val="1100"/>
              <a:buFont typeface="Corbel"/>
              <a:buNone/>
              <a:defRPr/>
            </a:lvl2pPr>
            <a:lvl3pPr lvl="2" rtl="0" algn="l">
              <a:spcBef>
                <a:spcPts val="0"/>
              </a:spcBef>
              <a:spcAft>
                <a:spcPts val="0"/>
              </a:spcAft>
              <a:buClr>
                <a:schemeClr val="dk1"/>
              </a:buClr>
              <a:buSzPts val="1100"/>
              <a:buFont typeface="Corbel"/>
              <a:buNone/>
              <a:defRPr/>
            </a:lvl3pPr>
            <a:lvl4pPr lvl="3" rtl="0" algn="l">
              <a:spcBef>
                <a:spcPts val="0"/>
              </a:spcBef>
              <a:spcAft>
                <a:spcPts val="0"/>
              </a:spcAft>
              <a:buClr>
                <a:schemeClr val="dk1"/>
              </a:buClr>
              <a:buSzPts val="1100"/>
              <a:buFont typeface="Corbel"/>
              <a:buNone/>
              <a:defRPr/>
            </a:lvl4pPr>
            <a:lvl5pPr lvl="4" rtl="0" algn="l">
              <a:spcBef>
                <a:spcPts val="0"/>
              </a:spcBef>
              <a:spcAft>
                <a:spcPts val="0"/>
              </a:spcAft>
              <a:buClr>
                <a:schemeClr val="dk1"/>
              </a:buClr>
              <a:buSzPts val="1100"/>
              <a:buFont typeface="Corbel"/>
              <a:buNone/>
              <a:defRPr/>
            </a:lvl5pPr>
            <a:lvl6pPr lvl="5" rtl="0" algn="l">
              <a:spcBef>
                <a:spcPts val="0"/>
              </a:spcBef>
              <a:spcAft>
                <a:spcPts val="0"/>
              </a:spcAft>
              <a:buClr>
                <a:schemeClr val="dk1"/>
              </a:buClr>
              <a:buSzPts val="1100"/>
              <a:buFont typeface="Corbel"/>
              <a:buNone/>
              <a:defRPr/>
            </a:lvl6pPr>
            <a:lvl7pPr lvl="6" rtl="0" algn="l">
              <a:spcBef>
                <a:spcPts val="0"/>
              </a:spcBef>
              <a:spcAft>
                <a:spcPts val="0"/>
              </a:spcAft>
              <a:buClr>
                <a:schemeClr val="dk1"/>
              </a:buClr>
              <a:buSzPts val="1100"/>
              <a:buFont typeface="Corbel"/>
              <a:buNone/>
              <a:defRPr/>
            </a:lvl7pPr>
            <a:lvl8pPr lvl="7" rtl="0" algn="l">
              <a:spcBef>
                <a:spcPts val="0"/>
              </a:spcBef>
              <a:spcAft>
                <a:spcPts val="0"/>
              </a:spcAft>
              <a:buClr>
                <a:schemeClr val="dk1"/>
              </a:buClr>
              <a:buSzPts val="1100"/>
              <a:buFont typeface="Corbel"/>
              <a:buNone/>
              <a:defRPr/>
            </a:lvl8pPr>
            <a:lvl9pPr lvl="8" rtl="0" algn="l">
              <a:spcBef>
                <a:spcPts val="0"/>
              </a:spcBef>
              <a:spcAft>
                <a:spcPts val="0"/>
              </a:spcAft>
              <a:buClr>
                <a:schemeClr val="dk1"/>
              </a:buClr>
              <a:buSzPts val="1100"/>
              <a:buFont typeface="Corbel"/>
              <a:buNone/>
              <a:defRPr/>
            </a:lvl9pPr>
          </a:lstStyle>
          <a:p/>
        </p:txBody>
      </p:sp>
      <p:sp>
        <p:nvSpPr>
          <p:cNvPr id="159" name="Google Shape;159;p28"/>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1pPr>
            <a:lvl2pPr indent="0" lvl="1" marL="0" marR="0" rtl="0" algn="r">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2pPr>
            <a:lvl3pPr indent="0" lvl="2" marL="0" marR="0" rtl="0" algn="r">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3pPr>
            <a:lvl4pPr indent="0" lvl="3" marL="0" marR="0" rtl="0" algn="r">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4pPr>
            <a:lvl5pPr indent="0" lvl="4" marL="0" marR="0" rtl="0" algn="r">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5pPr>
            <a:lvl6pPr indent="0" lvl="5" marL="0" marR="0" rtl="0" algn="r">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6pPr>
            <a:lvl7pPr indent="0" lvl="6" marL="0" marR="0" rtl="0" algn="r">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7pPr>
            <a:lvl8pPr indent="0" lvl="7" marL="0" marR="0" rtl="0" algn="r">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8pPr>
            <a:lvl9pPr indent="0" lvl="8" marL="0" marR="0" rtl="0" algn="r">
              <a:spcBef>
                <a:spcPts val="0"/>
              </a:spcBef>
              <a:spcAft>
                <a:spcPts val="0"/>
              </a:spcAft>
              <a:buClr>
                <a:srgbClr val="000000"/>
              </a:buClr>
              <a:buSzPts val="900"/>
              <a:buFont typeface="Corbel"/>
              <a:buNone/>
              <a:defRPr b="1" i="0" sz="900" u="none" cap="none" strike="noStrike">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28"/>
          <p:cNvSpPr txBox="1"/>
          <p:nvPr>
            <p:ph type="title"/>
          </p:nvPr>
        </p:nvSpPr>
        <p:spPr>
          <a:xfrm>
            <a:off x="365128" y="484697"/>
            <a:ext cx="8329800" cy="523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2700"/>
              <a:buFont typeface="Corbe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1" name="Shape 161"/>
        <p:cNvGrpSpPr/>
        <p:nvPr/>
      </p:nvGrpSpPr>
      <p:grpSpPr>
        <a:xfrm>
          <a:off x="0" y="0"/>
          <a:ext cx="0" cy="0"/>
          <a:chOff x="0" y="0"/>
          <a:chExt cx="0" cy="0"/>
        </a:xfrm>
      </p:grpSpPr>
      <p:sp>
        <p:nvSpPr>
          <p:cNvPr id="162" name="Google Shape;162;p29"/>
          <p:cNvSpPr txBox="1"/>
          <p:nvPr>
            <p:ph type="ctrTitle"/>
          </p:nvPr>
        </p:nvSpPr>
        <p:spPr>
          <a:xfrm>
            <a:off x="802385" y="973836"/>
            <a:ext cx="7662300" cy="24414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000546"/>
              </a:buClr>
              <a:buSzPts val="4400"/>
              <a:buFont typeface="Corbel"/>
              <a:buNone/>
              <a:defRPr sz="4400">
                <a:solidFill>
                  <a:srgbClr val="000546"/>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3" name="Google Shape;163;p29"/>
          <p:cNvSpPr txBox="1"/>
          <p:nvPr>
            <p:ph idx="1" type="subTitle"/>
          </p:nvPr>
        </p:nvSpPr>
        <p:spPr>
          <a:xfrm>
            <a:off x="825010" y="3502685"/>
            <a:ext cx="7639800" cy="685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900"/>
              </a:spcBef>
              <a:spcAft>
                <a:spcPts val="0"/>
              </a:spcAft>
              <a:buSzPts val="1700"/>
              <a:buNone/>
              <a:defRPr sz="1700" cap="none">
                <a:solidFill>
                  <a:srgbClr val="CC4B14"/>
                </a:solidFill>
              </a:defRPr>
            </a:lvl1pPr>
            <a:lvl2pPr lvl="1" rtl="0" algn="ctr">
              <a:lnSpc>
                <a:spcPct val="90000"/>
              </a:lnSpc>
              <a:spcBef>
                <a:spcPts val="200"/>
              </a:spcBef>
              <a:spcAft>
                <a:spcPts val="0"/>
              </a:spcAft>
              <a:buSzPts val="1700"/>
              <a:buNone/>
              <a:defRPr sz="1700"/>
            </a:lvl2pPr>
            <a:lvl3pPr lvl="2" rtl="0" algn="ctr">
              <a:lnSpc>
                <a:spcPct val="90000"/>
              </a:lnSpc>
              <a:spcBef>
                <a:spcPts val="200"/>
              </a:spcBef>
              <a:spcAft>
                <a:spcPts val="0"/>
              </a:spcAft>
              <a:buSzPts val="1700"/>
              <a:buNone/>
              <a:defRPr sz="1700"/>
            </a:lvl3pPr>
            <a:lvl4pPr lvl="3" rtl="0" algn="ctr">
              <a:lnSpc>
                <a:spcPct val="90000"/>
              </a:lnSpc>
              <a:spcBef>
                <a:spcPts val="200"/>
              </a:spcBef>
              <a:spcAft>
                <a:spcPts val="0"/>
              </a:spcAft>
              <a:buSzPts val="1500"/>
              <a:buNone/>
              <a:defRPr sz="1500"/>
            </a:lvl4pPr>
            <a:lvl5pPr lvl="4" rtl="0" algn="ctr">
              <a:lnSpc>
                <a:spcPct val="90000"/>
              </a:lnSpc>
              <a:spcBef>
                <a:spcPts val="200"/>
              </a:spcBef>
              <a:spcAft>
                <a:spcPts val="0"/>
              </a:spcAft>
              <a:buSzPts val="1500"/>
              <a:buNone/>
              <a:defRPr sz="1500"/>
            </a:lvl5pPr>
            <a:lvl6pPr lvl="5" rtl="0" algn="ctr">
              <a:lnSpc>
                <a:spcPct val="90000"/>
              </a:lnSpc>
              <a:spcBef>
                <a:spcPts val="200"/>
              </a:spcBef>
              <a:spcAft>
                <a:spcPts val="0"/>
              </a:spcAft>
              <a:buSzPts val="1500"/>
              <a:buNone/>
              <a:defRPr sz="1500"/>
            </a:lvl6pPr>
            <a:lvl7pPr lvl="6" rtl="0" algn="ctr">
              <a:lnSpc>
                <a:spcPct val="90000"/>
              </a:lnSpc>
              <a:spcBef>
                <a:spcPts val="200"/>
              </a:spcBef>
              <a:spcAft>
                <a:spcPts val="0"/>
              </a:spcAft>
              <a:buSzPts val="1500"/>
              <a:buNone/>
              <a:defRPr sz="1500"/>
            </a:lvl7pPr>
            <a:lvl8pPr lvl="7" rtl="0" algn="ctr">
              <a:lnSpc>
                <a:spcPct val="90000"/>
              </a:lnSpc>
              <a:spcBef>
                <a:spcPts val="200"/>
              </a:spcBef>
              <a:spcAft>
                <a:spcPts val="0"/>
              </a:spcAft>
              <a:buSzPts val="1500"/>
              <a:buNone/>
              <a:defRPr sz="1500"/>
            </a:lvl8pPr>
            <a:lvl9pPr lvl="8" rtl="0" algn="ctr">
              <a:lnSpc>
                <a:spcPct val="90000"/>
              </a:lnSpc>
              <a:spcBef>
                <a:spcPts val="200"/>
              </a:spcBef>
              <a:spcAft>
                <a:spcPts val="200"/>
              </a:spcAft>
              <a:buSzPts val="1500"/>
              <a:buNone/>
              <a:defRPr sz="1500"/>
            </a:lvl9pPr>
          </a:lstStyle>
          <a:p/>
        </p:txBody>
      </p:sp>
      <p:sp>
        <p:nvSpPr>
          <p:cNvPr id="164" name="Google Shape;164;p29"/>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29"/>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6" name="Google Shape;166;p29"/>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167" name="Google Shape;167;p29"/>
          <p:cNvPicPr preferRelativeResize="0"/>
          <p:nvPr/>
        </p:nvPicPr>
        <p:blipFill rotWithShape="1">
          <a:blip r:embed="rId2">
            <a:alphaModFix/>
          </a:blip>
          <a:srcRect b="0" l="0" r="0" t="0"/>
          <a:stretch/>
        </p:blipFill>
        <p:spPr>
          <a:xfrm>
            <a:off x="20204" y="5030906"/>
            <a:ext cx="9144000" cy="12944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8" name="Shape 168"/>
        <p:cNvGrpSpPr/>
        <p:nvPr/>
      </p:nvGrpSpPr>
      <p:grpSpPr>
        <a:xfrm>
          <a:off x="0" y="0"/>
          <a:ext cx="0" cy="0"/>
          <a:chOff x="0" y="0"/>
          <a:chExt cx="0" cy="0"/>
        </a:xfrm>
      </p:grpSpPr>
      <p:sp>
        <p:nvSpPr>
          <p:cNvPr id="169" name="Google Shape;169;p30"/>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0" name="Google Shape;170;p30"/>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rmAutofit/>
          </a:bodyPr>
          <a:lstStyle>
            <a:lvl1pPr indent="-323850" lvl="0" marL="457200" rtl="0" algn="l">
              <a:lnSpc>
                <a:spcPct val="90000"/>
              </a:lnSpc>
              <a:spcBef>
                <a:spcPts val="900"/>
              </a:spcBef>
              <a:spcAft>
                <a:spcPts val="0"/>
              </a:spcAft>
              <a:buSzPts val="1500"/>
              <a:buChar char="●"/>
              <a:defRPr>
                <a:solidFill>
                  <a:srgbClr val="000F46"/>
                </a:solidFill>
              </a:defRPr>
            </a:lvl1pPr>
            <a:lvl2pPr indent="-317500" lvl="1" marL="914400" rtl="0" algn="l">
              <a:lnSpc>
                <a:spcPct val="90000"/>
              </a:lnSpc>
              <a:spcBef>
                <a:spcPts val="200"/>
              </a:spcBef>
              <a:spcAft>
                <a:spcPts val="0"/>
              </a:spcAft>
              <a:buSzPts val="1400"/>
              <a:buChar char="●"/>
              <a:defRPr>
                <a:solidFill>
                  <a:srgbClr val="000F46"/>
                </a:solidFill>
              </a:defRPr>
            </a:lvl2pPr>
            <a:lvl3pPr indent="-304800" lvl="2" marL="1371600" rtl="0" algn="l">
              <a:lnSpc>
                <a:spcPct val="90000"/>
              </a:lnSpc>
              <a:spcBef>
                <a:spcPts val="200"/>
              </a:spcBef>
              <a:spcAft>
                <a:spcPts val="0"/>
              </a:spcAft>
              <a:buSzPts val="1200"/>
              <a:buChar char="●"/>
              <a:defRPr>
                <a:solidFill>
                  <a:srgbClr val="000F46"/>
                </a:solidFill>
              </a:defRPr>
            </a:lvl3pPr>
            <a:lvl4pPr indent="-298450" lvl="3" marL="1828800" rtl="0" algn="l">
              <a:lnSpc>
                <a:spcPct val="90000"/>
              </a:lnSpc>
              <a:spcBef>
                <a:spcPts val="200"/>
              </a:spcBef>
              <a:spcAft>
                <a:spcPts val="0"/>
              </a:spcAft>
              <a:buSzPts val="1100"/>
              <a:buChar char="●"/>
              <a:defRPr>
                <a:solidFill>
                  <a:srgbClr val="000F46"/>
                </a:solidFill>
              </a:defRPr>
            </a:lvl4pPr>
            <a:lvl5pPr indent="-298450" lvl="4" marL="2286000" rtl="0" algn="l">
              <a:lnSpc>
                <a:spcPct val="90000"/>
              </a:lnSpc>
              <a:spcBef>
                <a:spcPts val="200"/>
              </a:spcBef>
              <a:spcAft>
                <a:spcPts val="0"/>
              </a:spcAft>
              <a:buSzPts val="1100"/>
              <a:buChar char="●"/>
              <a:defRPr>
                <a:solidFill>
                  <a:srgbClr val="000F46"/>
                </a:solidFill>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171" name="Google Shape;171;p30"/>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2" name="Google Shape;172;p30"/>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3" name="Google Shape;173;p30"/>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174" name="Google Shape;174;p30"/>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5" name="Shape 175"/>
        <p:cNvGrpSpPr/>
        <p:nvPr/>
      </p:nvGrpSpPr>
      <p:grpSpPr>
        <a:xfrm>
          <a:off x="0" y="0"/>
          <a:ext cx="0" cy="0"/>
          <a:chOff x="0" y="0"/>
          <a:chExt cx="0" cy="0"/>
        </a:xfrm>
      </p:grpSpPr>
      <p:sp>
        <p:nvSpPr>
          <p:cNvPr id="176" name="Google Shape;176;p31"/>
          <p:cNvSpPr txBox="1"/>
          <p:nvPr>
            <p:ph type="title"/>
          </p:nvPr>
        </p:nvSpPr>
        <p:spPr>
          <a:xfrm>
            <a:off x="2900934" y="973836"/>
            <a:ext cx="5486400" cy="24414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000F46"/>
              </a:buClr>
              <a:buSzPts val="4400"/>
              <a:buFont typeface="Corbel"/>
              <a:buNone/>
              <a:defRPr b="0" sz="4400">
                <a:solidFill>
                  <a:srgbClr val="000F46"/>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7" name="Google Shape;177;p31"/>
          <p:cNvSpPr txBox="1"/>
          <p:nvPr>
            <p:ph idx="1" type="body"/>
          </p:nvPr>
        </p:nvSpPr>
        <p:spPr>
          <a:xfrm>
            <a:off x="2914650" y="3504438"/>
            <a:ext cx="5486400" cy="685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900"/>
              </a:spcBef>
              <a:spcAft>
                <a:spcPts val="0"/>
              </a:spcAft>
              <a:buSzPts val="1700"/>
              <a:buNone/>
              <a:defRPr sz="1700" cap="none">
                <a:solidFill>
                  <a:srgbClr val="595959"/>
                </a:solidFill>
              </a:defRPr>
            </a:lvl1pPr>
            <a:lvl2pPr indent="-228600" lvl="1" marL="914400" rtl="0" algn="l">
              <a:lnSpc>
                <a:spcPct val="90000"/>
              </a:lnSpc>
              <a:spcBef>
                <a:spcPts val="200"/>
              </a:spcBef>
              <a:spcAft>
                <a:spcPts val="0"/>
              </a:spcAft>
              <a:buSzPts val="1400"/>
              <a:buNone/>
              <a:defRPr sz="1400">
                <a:solidFill>
                  <a:srgbClr val="888888"/>
                </a:solidFill>
              </a:defRPr>
            </a:lvl2pPr>
            <a:lvl3pPr indent="-228600" lvl="2" marL="1371600" rtl="0" algn="l">
              <a:lnSpc>
                <a:spcPct val="90000"/>
              </a:lnSpc>
              <a:spcBef>
                <a:spcPts val="200"/>
              </a:spcBef>
              <a:spcAft>
                <a:spcPts val="0"/>
              </a:spcAft>
              <a:buSzPts val="1200"/>
              <a:buNone/>
              <a:defRPr sz="1200">
                <a:solidFill>
                  <a:srgbClr val="888888"/>
                </a:solidFill>
              </a:defRPr>
            </a:lvl3pPr>
            <a:lvl4pPr indent="-228600" lvl="3" marL="1828800" rtl="0" algn="l">
              <a:lnSpc>
                <a:spcPct val="90000"/>
              </a:lnSpc>
              <a:spcBef>
                <a:spcPts val="200"/>
              </a:spcBef>
              <a:spcAft>
                <a:spcPts val="0"/>
              </a:spcAft>
              <a:buSzPts val="1100"/>
              <a:buNone/>
              <a:defRPr sz="1100">
                <a:solidFill>
                  <a:srgbClr val="888888"/>
                </a:solidFill>
              </a:defRPr>
            </a:lvl4pPr>
            <a:lvl5pPr indent="-228600" lvl="4" marL="2286000" rtl="0" algn="l">
              <a:lnSpc>
                <a:spcPct val="90000"/>
              </a:lnSpc>
              <a:spcBef>
                <a:spcPts val="200"/>
              </a:spcBef>
              <a:spcAft>
                <a:spcPts val="0"/>
              </a:spcAft>
              <a:buSzPts val="1100"/>
              <a:buNone/>
              <a:defRPr sz="1100">
                <a:solidFill>
                  <a:srgbClr val="888888"/>
                </a:solidFill>
              </a:defRPr>
            </a:lvl5pPr>
            <a:lvl6pPr indent="-228600" lvl="5" marL="2743200" rtl="0" algn="l">
              <a:lnSpc>
                <a:spcPct val="90000"/>
              </a:lnSpc>
              <a:spcBef>
                <a:spcPts val="200"/>
              </a:spcBef>
              <a:spcAft>
                <a:spcPts val="0"/>
              </a:spcAft>
              <a:buSzPts val="1100"/>
              <a:buNone/>
              <a:defRPr sz="1100">
                <a:solidFill>
                  <a:srgbClr val="888888"/>
                </a:solidFill>
              </a:defRPr>
            </a:lvl6pPr>
            <a:lvl7pPr indent="-228600" lvl="6" marL="3200400" rtl="0" algn="l">
              <a:lnSpc>
                <a:spcPct val="90000"/>
              </a:lnSpc>
              <a:spcBef>
                <a:spcPts val="200"/>
              </a:spcBef>
              <a:spcAft>
                <a:spcPts val="0"/>
              </a:spcAft>
              <a:buSzPts val="1100"/>
              <a:buNone/>
              <a:defRPr sz="1100">
                <a:solidFill>
                  <a:srgbClr val="888888"/>
                </a:solidFill>
              </a:defRPr>
            </a:lvl7pPr>
            <a:lvl8pPr indent="-228600" lvl="7" marL="3657600" rtl="0" algn="l">
              <a:lnSpc>
                <a:spcPct val="90000"/>
              </a:lnSpc>
              <a:spcBef>
                <a:spcPts val="200"/>
              </a:spcBef>
              <a:spcAft>
                <a:spcPts val="0"/>
              </a:spcAft>
              <a:buSzPts val="1100"/>
              <a:buNone/>
              <a:defRPr sz="1100">
                <a:solidFill>
                  <a:srgbClr val="888888"/>
                </a:solidFill>
              </a:defRPr>
            </a:lvl8pPr>
            <a:lvl9pPr indent="-228600" lvl="8" marL="4114800" rtl="0" algn="l">
              <a:lnSpc>
                <a:spcPct val="90000"/>
              </a:lnSpc>
              <a:spcBef>
                <a:spcPts val="200"/>
              </a:spcBef>
              <a:spcAft>
                <a:spcPts val="200"/>
              </a:spcAft>
              <a:buSzPts val="1100"/>
              <a:buNone/>
              <a:defRPr sz="1100">
                <a:solidFill>
                  <a:srgbClr val="888888"/>
                </a:solidFill>
              </a:defRPr>
            </a:lvl9pPr>
          </a:lstStyle>
          <a:p/>
        </p:txBody>
      </p:sp>
      <p:sp>
        <p:nvSpPr>
          <p:cNvPr id="178" name="Google Shape;178;p31"/>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31"/>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1"/>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181" name="Google Shape;181;p31"/>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2" name="Shape 182"/>
        <p:cNvGrpSpPr/>
        <p:nvPr/>
      </p:nvGrpSpPr>
      <p:grpSpPr>
        <a:xfrm>
          <a:off x="0" y="0"/>
          <a:ext cx="0" cy="0"/>
          <a:chOff x="0" y="0"/>
          <a:chExt cx="0" cy="0"/>
        </a:xfrm>
      </p:grpSpPr>
      <p:sp>
        <p:nvSpPr>
          <p:cNvPr id="183" name="Google Shape;183;p32"/>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4" name="Google Shape;184;p32"/>
          <p:cNvSpPr txBox="1"/>
          <p:nvPr>
            <p:ph idx="1" type="body"/>
          </p:nvPr>
        </p:nvSpPr>
        <p:spPr>
          <a:xfrm>
            <a:off x="2900934" y="651510"/>
            <a:ext cx="2606100" cy="3840600"/>
          </a:xfrm>
          <a:prstGeom prst="rect">
            <a:avLst/>
          </a:prstGeom>
          <a:noFill/>
          <a:ln>
            <a:noFill/>
          </a:ln>
        </p:spPr>
        <p:txBody>
          <a:bodyPr anchorCtr="0" anchor="ctr" bIns="34275" lIns="68575" spcFirstLastPara="1" rIns="68575" wrap="square" tIns="34275">
            <a:norm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185" name="Google Shape;185;p32"/>
          <p:cNvSpPr txBox="1"/>
          <p:nvPr>
            <p:ph idx="2" type="body"/>
          </p:nvPr>
        </p:nvSpPr>
        <p:spPr>
          <a:xfrm>
            <a:off x="5863590" y="651510"/>
            <a:ext cx="2606100" cy="3840600"/>
          </a:xfrm>
          <a:prstGeom prst="rect">
            <a:avLst/>
          </a:prstGeom>
          <a:noFill/>
          <a:ln>
            <a:noFill/>
          </a:ln>
        </p:spPr>
        <p:txBody>
          <a:bodyPr anchorCtr="0" anchor="ctr" bIns="34275" lIns="68575" spcFirstLastPara="1" rIns="68575" wrap="square" tIns="34275">
            <a:norm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186" name="Google Shape;186;p32"/>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32"/>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8" name="Google Shape;188;p32"/>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189" name="Google Shape;189;p32"/>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33"/>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2" name="Google Shape;192;p33"/>
          <p:cNvSpPr txBox="1"/>
          <p:nvPr>
            <p:ph idx="1" type="body"/>
          </p:nvPr>
        </p:nvSpPr>
        <p:spPr>
          <a:xfrm>
            <a:off x="2900934" y="767690"/>
            <a:ext cx="2606100" cy="6057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0"/>
              </a:spcBef>
              <a:spcAft>
                <a:spcPts val="0"/>
              </a:spcAft>
              <a:buSzPts val="1500"/>
              <a:buNone/>
              <a:defRPr b="1" sz="1500">
                <a:solidFill>
                  <a:srgbClr val="595959"/>
                </a:solidFill>
              </a:defRPr>
            </a:lvl1pPr>
            <a:lvl2pPr indent="-228600" lvl="1" marL="914400" rtl="0" algn="l">
              <a:lnSpc>
                <a:spcPct val="90000"/>
              </a:lnSpc>
              <a:spcBef>
                <a:spcPts val="200"/>
              </a:spcBef>
              <a:spcAft>
                <a:spcPts val="0"/>
              </a:spcAft>
              <a:buSzPts val="1500"/>
              <a:buNone/>
              <a:defRPr b="1" sz="1500"/>
            </a:lvl2pPr>
            <a:lvl3pPr indent="-228600" lvl="2" marL="1371600" rtl="0" algn="l">
              <a:lnSpc>
                <a:spcPct val="90000"/>
              </a:lnSpc>
              <a:spcBef>
                <a:spcPts val="200"/>
              </a:spcBef>
              <a:spcAft>
                <a:spcPts val="0"/>
              </a:spcAft>
              <a:buSzPts val="1400"/>
              <a:buNone/>
              <a:defRPr b="1" sz="1400"/>
            </a:lvl3pPr>
            <a:lvl4pPr indent="-228600" lvl="3" marL="1828800" rtl="0" algn="l">
              <a:lnSpc>
                <a:spcPct val="90000"/>
              </a:lnSpc>
              <a:spcBef>
                <a:spcPts val="200"/>
              </a:spcBef>
              <a:spcAft>
                <a:spcPts val="0"/>
              </a:spcAft>
              <a:buSzPts val="1200"/>
              <a:buNone/>
              <a:defRPr b="1" sz="1200"/>
            </a:lvl4pPr>
            <a:lvl5pPr indent="-228600" lvl="4" marL="2286000" rtl="0" algn="l">
              <a:lnSpc>
                <a:spcPct val="90000"/>
              </a:lnSpc>
              <a:spcBef>
                <a:spcPts val="200"/>
              </a:spcBef>
              <a:spcAft>
                <a:spcPts val="0"/>
              </a:spcAft>
              <a:buSzPts val="1200"/>
              <a:buNone/>
              <a:defRPr b="1" sz="1200"/>
            </a:lvl5pPr>
            <a:lvl6pPr indent="-228600" lvl="5" marL="2743200" rtl="0" algn="l">
              <a:lnSpc>
                <a:spcPct val="90000"/>
              </a:lnSpc>
              <a:spcBef>
                <a:spcPts val="200"/>
              </a:spcBef>
              <a:spcAft>
                <a:spcPts val="0"/>
              </a:spcAft>
              <a:buSzPts val="1200"/>
              <a:buNone/>
              <a:defRPr b="1" sz="1200"/>
            </a:lvl6pPr>
            <a:lvl7pPr indent="-228600" lvl="6" marL="3200400" rtl="0" algn="l">
              <a:lnSpc>
                <a:spcPct val="90000"/>
              </a:lnSpc>
              <a:spcBef>
                <a:spcPts val="200"/>
              </a:spcBef>
              <a:spcAft>
                <a:spcPts val="0"/>
              </a:spcAft>
              <a:buSzPts val="1200"/>
              <a:buNone/>
              <a:defRPr b="1" sz="1200"/>
            </a:lvl7pPr>
            <a:lvl8pPr indent="-228600" lvl="7" marL="3657600" rtl="0" algn="l">
              <a:lnSpc>
                <a:spcPct val="90000"/>
              </a:lnSpc>
              <a:spcBef>
                <a:spcPts val="200"/>
              </a:spcBef>
              <a:spcAft>
                <a:spcPts val="0"/>
              </a:spcAft>
              <a:buSzPts val="1200"/>
              <a:buNone/>
              <a:defRPr b="1" sz="1200"/>
            </a:lvl8pPr>
            <a:lvl9pPr indent="-228600" lvl="8" marL="4114800" rtl="0" algn="l">
              <a:lnSpc>
                <a:spcPct val="90000"/>
              </a:lnSpc>
              <a:spcBef>
                <a:spcPts val="200"/>
              </a:spcBef>
              <a:spcAft>
                <a:spcPts val="200"/>
              </a:spcAft>
              <a:buSzPts val="1200"/>
              <a:buNone/>
              <a:defRPr b="1" sz="1200"/>
            </a:lvl9pPr>
          </a:lstStyle>
          <a:p/>
        </p:txBody>
      </p:sp>
      <p:sp>
        <p:nvSpPr>
          <p:cNvPr id="193" name="Google Shape;193;p33"/>
          <p:cNvSpPr txBox="1"/>
          <p:nvPr>
            <p:ph idx="2" type="body"/>
          </p:nvPr>
        </p:nvSpPr>
        <p:spPr>
          <a:xfrm>
            <a:off x="2900934" y="1448202"/>
            <a:ext cx="2606100" cy="3017400"/>
          </a:xfrm>
          <a:prstGeom prst="rect">
            <a:avLst/>
          </a:prstGeom>
          <a:noFill/>
          <a:ln>
            <a:noFill/>
          </a:ln>
        </p:spPr>
        <p:txBody>
          <a:bodyPr anchorCtr="0" anchor="ctr" bIns="34275" lIns="68575" spcFirstLastPara="1" rIns="68575" wrap="square" tIns="34275">
            <a:norm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194" name="Google Shape;194;p33"/>
          <p:cNvSpPr txBox="1"/>
          <p:nvPr>
            <p:ph idx="3" type="body"/>
          </p:nvPr>
        </p:nvSpPr>
        <p:spPr>
          <a:xfrm>
            <a:off x="5863847" y="767690"/>
            <a:ext cx="2606100" cy="609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0"/>
              </a:spcBef>
              <a:spcAft>
                <a:spcPts val="0"/>
              </a:spcAft>
              <a:buSzPts val="1500"/>
              <a:buNone/>
              <a:defRPr b="1" sz="1500">
                <a:solidFill>
                  <a:srgbClr val="595959"/>
                </a:solidFill>
              </a:defRPr>
            </a:lvl1pPr>
            <a:lvl2pPr indent="-228600" lvl="1" marL="914400" rtl="0" algn="l">
              <a:lnSpc>
                <a:spcPct val="90000"/>
              </a:lnSpc>
              <a:spcBef>
                <a:spcPts val="200"/>
              </a:spcBef>
              <a:spcAft>
                <a:spcPts val="0"/>
              </a:spcAft>
              <a:buSzPts val="1500"/>
              <a:buNone/>
              <a:defRPr b="1" sz="1500"/>
            </a:lvl2pPr>
            <a:lvl3pPr indent="-228600" lvl="2" marL="1371600" rtl="0" algn="l">
              <a:lnSpc>
                <a:spcPct val="90000"/>
              </a:lnSpc>
              <a:spcBef>
                <a:spcPts val="200"/>
              </a:spcBef>
              <a:spcAft>
                <a:spcPts val="0"/>
              </a:spcAft>
              <a:buSzPts val="1400"/>
              <a:buNone/>
              <a:defRPr b="1" sz="1400"/>
            </a:lvl3pPr>
            <a:lvl4pPr indent="-228600" lvl="3" marL="1828800" rtl="0" algn="l">
              <a:lnSpc>
                <a:spcPct val="90000"/>
              </a:lnSpc>
              <a:spcBef>
                <a:spcPts val="200"/>
              </a:spcBef>
              <a:spcAft>
                <a:spcPts val="0"/>
              </a:spcAft>
              <a:buSzPts val="1200"/>
              <a:buNone/>
              <a:defRPr b="1" sz="1200"/>
            </a:lvl4pPr>
            <a:lvl5pPr indent="-228600" lvl="4" marL="2286000" rtl="0" algn="l">
              <a:lnSpc>
                <a:spcPct val="90000"/>
              </a:lnSpc>
              <a:spcBef>
                <a:spcPts val="200"/>
              </a:spcBef>
              <a:spcAft>
                <a:spcPts val="0"/>
              </a:spcAft>
              <a:buSzPts val="1200"/>
              <a:buNone/>
              <a:defRPr b="1" sz="1200"/>
            </a:lvl5pPr>
            <a:lvl6pPr indent="-228600" lvl="5" marL="2743200" rtl="0" algn="l">
              <a:lnSpc>
                <a:spcPct val="90000"/>
              </a:lnSpc>
              <a:spcBef>
                <a:spcPts val="200"/>
              </a:spcBef>
              <a:spcAft>
                <a:spcPts val="0"/>
              </a:spcAft>
              <a:buSzPts val="1200"/>
              <a:buNone/>
              <a:defRPr b="1" sz="1200"/>
            </a:lvl6pPr>
            <a:lvl7pPr indent="-228600" lvl="6" marL="3200400" rtl="0" algn="l">
              <a:lnSpc>
                <a:spcPct val="90000"/>
              </a:lnSpc>
              <a:spcBef>
                <a:spcPts val="200"/>
              </a:spcBef>
              <a:spcAft>
                <a:spcPts val="0"/>
              </a:spcAft>
              <a:buSzPts val="1200"/>
              <a:buNone/>
              <a:defRPr b="1" sz="1200"/>
            </a:lvl7pPr>
            <a:lvl8pPr indent="-228600" lvl="7" marL="3657600" rtl="0" algn="l">
              <a:lnSpc>
                <a:spcPct val="90000"/>
              </a:lnSpc>
              <a:spcBef>
                <a:spcPts val="200"/>
              </a:spcBef>
              <a:spcAft>
                <a:spcPts val="0"/>
              </a:spcAft>
              <a:buSzPts val="1200"/>
              <a:buNone/>
              <a:defRPr b="1" sz="1200"/>
            </a:lvl8pPr>
            <a:lvl9pPr indent="-228600" lvl="8" marL="4114800" rtl="0" algn="l">
              <a:lnSpc>
                <a:spcPct val="90000"/>
              </a:lnSpc>
              <a:spcBef>
                <a:spcPts val="200"/>
              </a:spcBef>
              <a:spcAft>
                <a:spcPts val="200"/>
              </a:spcAft>
              <a:buSzPts val="1200"/>
              <a:buNone/>
              <a:defRPr b="1" sz="1200"/>
            </a:lvl9pPr>
          </a:lstStyle>
          <a:p/>
        </p:txBody>
      </p:sp>
      <p:sp>
        <p:nvSpPr>
          <p:cNvPr id="195" name="Google Shape;195;p33"/>
          <p:cNvSpPr txBox="1"/>
          <p:nvPr>
            <p:ph idx="4" type="body"/>
          </p:nvPr>
        </p:nvSpPr>
        <p:spPr>
          <a:xfrm>
            <a:off x="5863847" y="1448202"/>
            <a:ext cx="2606100" cy="3017400"/>
          </a:xfrm>
          <a:prstGeom prst="rect">
            <a:avLst/>
          </a:prstGeom>
          <a:noFill/>
          <a:ln>
            <a:noFill/>
          </a:ln>
        </p:spPr>
        <p:txBody>
          <a:bodyPr anchorCtr="0" anchor="ctr" bIns="34275" lIns="68575" spcFirstLastPara="1" rIns="68575" wrap="square" tIns="34275">
            <a:norm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196" name="Google Shape;196;p33"/>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7" name="Google Shape;197;p33"/>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8" name="Google Shape;198;p3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199" name="Google Shape;199;p33"/>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0" name="Shape 200"/>
        <p:cNvGrpSpPr/>
        <p:nvPr/>
      </p:nvGrpSpPr>
      <p:grpSpPr>
        <a:xfrm>
          <a:off x="0" y="0"/>
          <a:ext cx="0" cy="0"/>
          <a:chOff x="0" y="0"/>
          <a:chExt cx="0" cy="0"/>
        </a:xfrm>
      </p:grpSpPr>
      <p:sp>
        <p:nvSpPr>
          <p:cNvPr id="201" name="Google Shape;201;p34"/>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2" name="Google Shape;202;p34"/>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3" name="Google Shape;203;p34"/>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4" name="Google Shape;204;p34"/>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205" name="Google Shape;205;p34"/>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6" name="Shape 206"/>
        <p:cNvGrpSpPr/>
        <p:nvPr/>
      </p:nvGrpSpPr>
      <p:grpSpPr>
        <a:xfrm>
          <a:off x="0" y="0"/>
          <a:ext cx="0" cy="0"/>
          <a:chOff x="0" y="0"/>
          <a:chExt cx="0" cy="0"/>
        </a:xfrm>
      </p:grpSpPr>
      <p:sp>
        <p:nvSpPr>
          <p:cNvPr id="207" name="Google Shape;207;p35"/>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8" name="Google Shape;208;p35"/>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35"/>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210" name="Google Shape;210;p35"/>
          <p:cNvPicPr preferRelativeResize="0"/>
          <p:nvPr/>
        </p:nvPicPr>
        <p:blipFill rotWithShape="1">
          <a:blip r:embed="rId2">
            <a:alphaModFix/>
          </a:blip>
          <a:srcRect b="0" l="0" r="0" t="0"/>
          <a:stretch/>
        </p:blipFill>
        <p:spPr>
          <a:xfrm>
            <a:off x="20204" y="5030906"/>
            <a:ext cx="9144000" cy="129440"/>
          </a:xfrm>
          <a:prstGeom prst="rect">
            <a:avLst/>
          </a:prstGeom>
          <a:noFill/>
          <a:ln>
            <a:noFill/>
          </a:ln>
        </p:spPr>
      </p:pic>
      <p:sp>
        <p:nvSpPr>
          <p:cNvPr id="211" name="Google Shape;211;p35"/>
          <p:cNvSpPr/>
          <p:nvPr/>
        </p:nvSpPr>
        <p:spPr>
          <a:xfrm>
            <a:off x="8861898" y="569214"/>
            <a:ext cx="288000" cy="3998100"/>
          </a:xfrm>
          <a:prstGeom prst="rect">
            <a:avLst/>
          </a:prstGeom>
          <a:solidFill>
            <a:srgbClr val="000F4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2" name="Google Shape;212;p35"/>
          <p:cNvSpPr/>
          <p:nvPr/>
        </p:nvSpPr>
        <p:spPr>
          <a:xfrm>
            <a:off x="1" y="569214"/>
            <a:ext cx="288000" cy="39981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Corbel"/>
              <a:buNone/>
            </a:pPr>
            <a:r>
              <a:t/>
            </a:r>
            <a:endParaRPr sz="1400">
              <a:solidFill>
                <a:srgbClr val="FFFFFF"/>
              </a:solidFill>
              <a:latin typeface="Corbel"/>
              <a:ea typeface="Corbel"/>
              <a:cs typeface="Corbel"/>
              <a:sym typeface="Corbe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3" name="Shape 213"/>
        <p:cNvGrpSpPr/>
        <p:nvPr/>
      </p:nvGrpSpPr>
      <p:grpSpPr>
        <a:xfrm>
          <a:off x="0" y="0"/>
          <a:ext cx="0" cy="0"/>
          <a:chOff x="0" y="0"/>
          <a:chExt cx="0" cy="0"/>
        </a:xfrm>
      </p:grpSpPr>
      <p:sp>
        <p:nvSpPr>
          <p:cNvPr id="214" name="Google Shape;214;p36"/>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FFFFFF"/>
              </a:buClr>
              <a:buSzPts val="2400"/>
              <a:buFont typeface="Corbel"/>
              <a:buNone/>
              <a:defRPr b="0"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5" name="Google Shape;215;p36"/>
          <p:cNvSpPr txBox="1"/>
          <p:nvPr>
            <p:ph idx="1" type="body"/>
          </p:nvPr>
        </p:nvSpPr>
        <p:spPr>
          <a:xfrm>
            <a:off x="2900934" y="651510"/>
            <a:ext cx="5486400" cy="3840600"/>
          </a:xfrm>
          <a:prstGeom prst="rect">
            <a:avLst/>
          </a:prstGeom>
          <a:noFill/>
          <a:ln>
            <a:noFill/>
          </a:ln>
        </p:spPr>
        <p:txBody>
          <a:bodyPr anchorCtr="0" anchor="ctr" bIns="34275" lIns="68575" spcFirstLastPara="1" rIns="68575" wrap="square" tIns="34275">
            <a:norm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216" name="Google Shape;216;p36"/>
          <p:cNvSpPr txBox="1"/>
          <p:nvPr>
            <p:ph idx="2" type="body"/>
          </p:nvPr>
        </p:nvSpPr>
        <p:spPr>
          <a:xfrm>
            <a:off x="192024" y="2620632"/>
            <a:ext cx="2126100" cy="1741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900"/>
              </a:spcBef>
              <a:spcAft>
                <a:spcPts val="0"/>
              </a:spcAft>
              <a:buSzPts val="1100"/>
              <a:buNone/>
              <a:defRPr sz="1100">
                <a:solidFill>
                  <a:srgbClr val="FFFFFF"/>
                </a:solidFill>
              </a:defRPr>
            </a:lvl1pPr>
            <a:lvl2pPr indent="-228600" lvl="1" marL="914400" rtl="0" algn="l">
              <a:lnSpc>
                <a:spcPct val="90000"/>
              </a:lnSpc>
              <a:spcBef>
                <a:spcPts val="200"/>
              </a:spcBef>
              <a:spcAft>
                <a:spcPts val="0"/>
              </a:spcAft>
              <a:buSzPts val="900"/>
              <a:buNone/>
              <a:defRPr sz="900"/>
            </a:lvl2pPr>
            <a:lvl3pPr indent="-228600" lvl="2" marL="1371600" rtl="0" algn="l">
              <a:lnSpc>
                <a:spcPct val="90000"/>
              </a:lnSpc>
              <a:spcBef>
                <a:spcPts val="200"/>
              </a:spcBef>
              <a:spcAft>
                <a:spcPts val="0"/>
              </a:spcAft>
              <a:buSzPts val="800"/>
              <a:buNone/>
              <a:defRPr sz="800"/>
            </a:lvl3pPr>
            <a:lvl4pPr indent="-228600" lvl="3" marL="1828800" rtl="0" algn="l">
              <a:lnSpc>
                <a:spcPct val="90000"/>
              </a:lnSpc>
              <a:spcBef>
                <a:spcPts val="200"/>
              </a:spcBef>
              <a:spcAft>
                <a:spcPts val="0"/>
              </a:spcAft>
              <a:buSzPts val="700"/>
              <a:buNone/>
              <a:defRPr sz="700"/>
            </a:lvl4pPr>
            <a:lvl5pPr indent="-228600" lvl="4" marL="2286000" rtl="0" algn="l">
              <a:lnSpc>
                <a:spcPct val="90000"/>
              </a:lnSpc>
              <a:spcBef>
                <a:spcPts val="200"/>
              </a:spcBef>
              <a:spcAft>
                <a:spcPts val="0"/>
              </a:spcAft>
              <a:buSzPts val="700"/>
              <a:buNone/>
              <a:defRPr sz="700"/>
            </a:lvl5pPr>
            <a:lvl6pPr indent="-228600" lvl="5" marL="2743200" rtl="0" algn="l">
              <a:lnSpc>
                <a:spcPct val="90000"/>
              </a:lnSpc>
              <a:spcBef>
                <a:spcPts val="200"/>
              </a:spcBef>
              <a:spcAft>
                <a:spcPts val="0"/>
              </a:spcAft>
              <a:buSzPts val="700"/>
              <a:buNone/>
              <a:defRPr sz="700"/>
            </a:lvl6pPr>
            <a:lvl7pPr indent="-228600" lvl="6" marL="3200400" rtl="0" algn="l">
              <a:lnSpc>
                <a:spcPct val="90000"/>
              </a:lnSpc>
              <a:spcBef>
                <a:spcPts val="200"/>
              </a:spcBef>
              <a:spcAft>
                <a:spcPts val="0"/>
              </a:spcAft>
              <a:buSzPts val="700"/>
              <a:buNone/>
              <a:defRPr sz="700"/>
            </a:lvl7pPr>
            <a:lvl8pPr indent="-228600" lvl="7" marL="3657600" rtl="0" algn="l">
              <a:lnSpc>
                <a:spcPct val="90000"/>
              </a:lnSpc>
              <a:spcBef>
                <a:spcPts val="200"/>
              </a:spcBef>
              <a:spcAft>
                <a:spcPts val="0"/>
              </a:spcAft>
              <a:buSzPts val="700"/>
              <a:buNone/>
              <a:defRPr sz="700"/>
            </a:lvl8pPr>
            <a:lvl9pPr indent="-228600" lvl="8" marL="4114800" rtl="0" algn="l">
              <a:lnSpc>
                <a:spcPct val="90000"/>
              </a:lnSpc>
              <a:spcBef>
                <a:spcPts val="200"/>
              </a:spcBef>
              <a:spcAft>
                <a:spcPts val="200"/>
              </a:spcAft>
              <a:buSzPts val="700"/>
              <a:buNone/>
              <a:defRPr sz="700"/>
            </a:lvl9pPr>
          </a:lstStyle>
          <a:p/>
        </p:txBody>
      </p:sp>
      <p:sp>
        <p:nvSpPr>
          <p:cNvPr id="217" name="Google Shape;217;p36"/>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8" name="Google Shape;218;p36"/>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9" name="Google Shape;219;p36"/>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220" name="Google Shape;220;p36"/>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1" name="Shape 221"/>
        <p:cNvGrpSpPr/>
        <p:nvPr/>
      </p:nvGrpSpPr>
      <p:grpSpPr>
        <a:xfrm>
          <a:off x="0" y="0"/>
          <a:ext cx="0" cy="0"/>
          <a:chOff x="0" y="0"/>
          <a:chExt cx="0" cy="0"/>
        </a:xfrm>
      </p:grpSpPr>
      <p:sp>
        <p:nvSpPr>
          <p:cNvPr id="222" name="Google Shape;222;p37"/>
          <p:cNvSpPr txBox="1"/>
          <p:nvPr>
            <p:ph type="title"/>
          </p:nvPr>
        </p:nvSpPr>
        <p:spPr>
          <a:xfrm>
            <a:off x="192024" y="857250"/>
            <a:ext cx="2126100" cy="1783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FFFFFF"/>
              </a:buClr>
              <a:buSzPts val="2400"/>
              <a:buFont typeface="Corbel"/>
              <a:buNone/>
              <a:defRPr b="0"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3" name="Google Shape;223;p37"/>
          <p:cNvSpPr/>
          <p:nvPr>
            <p:ph idx="2" type="pic"/>
          </p:nvPr>
        </p:nvSpPr>
        <p:spPr>
          <a:xfrm>
            <a:off x="2677983" y="575564"/>
            <a:ext cx="6086400" cy="3998100"/>
          </a:xfrm>
          <a:prstGeom prst="rect">
            <a:avLst/>
          </a:prstGeom>
          <a:solidFill>
            <a:srgbClr val="BFBFBF"/>
          </a:solidFill>
          <a:ln>
            <a:noFill/>
          </a:ln>
        </p:spPr>
      </p:sp>
      <p:sp>
        <p:nvSpPr>
          <p:cNvPr id="224" name="Google Shape;224;p37"/>
          <p:cNvSpPr txBox="1"/>
          <p:nvPr>
            <p:ph idx="1" type="body"/>
          </p:nvPr>
        </p:nvSpPr>
        <p:spPr>
          <a:xfrm>
            <a:off x="192024" y="2619756"/>
            <a:ext cx="2126100" cy="17421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900"/>
              </a:spcBef>
              <a:spcAft>
                <a:spcPts val="0"/>
              </a:spcAft>
              <a:buSzPts val="1100"/>
              <a:buNone/>
              <a:defRPr sz="1100">
                <a:solidFill>
                  <a:srgbClr val="FFFFFF"/>
                </a:solidFill>
              </a:defRPr>
            </a:lvl1pPr>
            <a:lvl2pPr indent="-228600" lvl="1" marL="914400" rtl="0" algn="l">
              <a:lnSpc>
                <a:spcPct val="90000"/>
              </a:lnSpc>
              <a:spcBef>
                <a:spcPts val="200"/>
              </a:spcBef>
              <a:spcAft>
                <a:spcPts val="0"/>
              </a:spcAft>
              <a:buSzPts val="900"/>
              <a:buNone/>
              <a:defRPr sz="900"/>
            </a:lvl2pPr>
            <a:lvl3pPr indent="-228600" lvl="2" marL="1371600" rtl="0" algn="l">
              <a:lnSpc>
                <a:spcPct val="90000"/>
              </a:lnSpc>
              <a:spcBef>
                <a:spcPts val="200"/>
              </a:spcBef>
              <a:spcAft>
                <a:spcPts val="0"/>
              </a:spcAft>
              <a:buSzPts val="800"/>
              <a:buNone/>
              <a:defRPr sz="800"/>
            </a:lvl3pPr>
            <a:lvl4pPr indent="-228600" lvl="3" marL="1828800" rtl="0" algn="l">
              <a:lnSpc>
                <a:spcPct val="90000"/>
              </a:lnSpc>
              <a:spcBef>
                <a:spcPts val="200"/>
              </a:spcBef>
              <a:spcAft>
                <a:spcPts val="0"/>
              </a:spcAft>
              <a:buSzPts val="700"/>
              <a:buNone/>
              <a:defRPr sz="700"/>
            </a:lvl4pPr>
            <a:lvl5pPr indent="-228600" lvl="4" marL="2286000" rtl="0" algn="l">
              <a:lnSpc>
                <a:spcPct val="90000"/>
              </a:lnSpc>
              <a:spcBef>
                <a:spcPts val="200"/>
              </a:spcBef>
              <a:spcAft>
                <a:spcPts val="0"/>
              </a:spcAft>
              <a:buSzPts val="700"/>
              <a:buNone/>
              <a:defRPr sz="700"/>
            </a:lvl5pPr>
            <a:lvl6pPr indent="-228600" lvl="5" marL="2743200" rtl="0" algn="l">
              <a:lnSpc>
                <a:spcPct val="90000"/>
              </a:lnSpc>
              <a:spcBef>
                <a:spcPts val="200"/>
              </a:spcBef>
              <a:spcAft>
                <a:spcPts val="0"/>
              </a:spcAft>
              <a:buSzPts val="700"/>
              <a:buNone/>
              <a:defRPr sz="700"/>
            </a:lvl6pPr>
            <a:lvl7pPr indent="-228600" lvl="6" marL="3200400" rtl="0" algn="l">
              <a:lnSpc>
                <a:spcPct val="90000"/>
              </a:lnSpc>
              <a:spcBef>
                <a:spcPts val="200"/>
              </a:spcBef>
              <a:spcAft>
                <a:spcPts val="0"/>
              </a:spcAft>
              <a:buSzPts val="700"/>
              <a:buNone/>
              <a:defRPr sz="700"/>
            </a:lvl7pPr>
            <a:lvl8pPr indent="-228600" lvl="7" marL="3657600" rtl="0" algn="l">
              <a:lnSpc>
                <a:spcPct val="90000"/>
              </a:lnSpc>
              <a:spcBef>
                <a:spcPts val="200"/>
              </a:spcBef>
              <a:spcAft>
                <a:spcPts val="0"/>
              </a:spcAft>
              <a:buSzPts val="700"/>
              <a:buNone/>
              <a:defRPr sz="700"/>
            </a:lvl8pPr>
            <a:lvl9pPr indent="-228600" lvl="8" marL="4114800" rtl="0" algn="l">
              <a:lnSpc>
                <a:spcPct val="90000"/>
              </a:lnSpc>
              <a:spcBef>
                <a:spcPts val="200"/>
              </a:spcBef>
              <a:spcAft>
                <a:spcPts val="200"/>
              </a:spcAft>
              <a:buSzPts val="700"/>
              <a:buNone/>
              <a:defRPr sz="700"/>
            </a:lvl9pPr>
          </a:lstStyle>
          <a:p/>
        </p:txBody>
      </p:sp>
      <p:sp>
        <p:nvSpPr>
          <p:cNvPr id="225" name="Google Shape;225;p37"/>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6" name="Google Shape;226;p37"/>
          <p:cNvSpPr txBox="1"/>
          <p:nvPr>
            <p:ph idx="11" type="ftr"/>
          </p:nvPr>
        </p:nvSpPr>
        <p:spPr>
          <a:xfrm>
            <a:off x="2624326"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7" name="Google Shape;227;p37"/>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228" name="Google Shape;228;p37"/>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9" name="Shape 229"/>
        <p:cNvGrpSpPr/>
        <p:nvPr/>
      </p:nvGrpSpPr>
      <p:grpSpPr>
        <a:xfrm>
          <a:off x="0" y="0"/>
          <a:ext cx="0" cy="0"/>
          <a:chOff x="0" y="0"/>
          <a:chExt cx="0" cy="0"/>
        </a:xfrm>
      </p:grpSpPr>
      <p:sp>
        <p:nvSpPr>
          <p:cNvPr id="230" name="Google Shape;230;p38"/>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1" name="Google Shape;231;p38"/>
          <p:cNvSpPr txBox="1"/>
          <p:nvPr>
            <p:ph idx="1" type="body"/>
          </p:nvPr>
        </p:nvSpPr>
        <p:spPr>
          <a:xfrm rot="5400000">
            <a:off x="3724851" y="-174819"/>
            <a:ext cx="3840600" cy="5486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200"/>
              </a:spcBef>
              <a:spcAft>
                <a:spcPts val="0"/>
              </a:spcAft>
              <a:buSzPts val="1400"/>
              <a:buChar char="●"/>
              <a:defRPr/>
            </a:lvl3pPr>
            <a:lvl4pPr indent="-317500" lvl="3" marL="1828800" rtl="0" algn="l">
              <a:lnSpc>
                <a:spcPct val="90000"/>
              </a:lnSpc>
              <a:spcBef>
                <a:spcPts val="200"/>
              </a:spcBef>
              <a:spcAft>
                <a:spcPts val="0"/>
              </a:spcAft>
              <a:buSzPts val="1400"/>
              <a:buChar char="●"/>
              <a:defRPr/>
            </a:lvl4pPr>
            <a:lvl5pPr indent="-317500" lvl="4" marL="2286000" rtl="0" algn="l">
              <a:lnSpc>
                <a:spcPct val="90000"/>
              </a:lnSpc>
              <a:spcBef>
                <a:spcPts val="200"/>
              </a:spcBef>
              <a:spcAft>
                <a:spcPts val="0"/>
              </a:spcAft>
              <a:buSzPts val="14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232" name="Google Shape;232;p38"/>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3" name="Google Shape;233;p38"/>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4" name="Google Shape;234;p38"/>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235" name="Google Shape;235;p38"/>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6" name="Shape 236"/>
        <p:cNvGrpSpPr/>
        <p:nvPr/>
      </p:nvGrpSpPr>
      <p:grpSpPr>
        <a:xfrm>
          <a:off x="0" y="0"/>
          <a:ext cx="0" cy="0"/>
          <a:chOff x="0" y="0"/>
          <a:chExt cx="0" cy="0"/>
        </a:xfrm>
      </p:grpSpPr>
      <p:sp>
        <p:nvSpPr>
          <p:cNvPr id="237" name="Google Shape;237;p39"/>
          <p:cNvSpPr txBox="1"/>
          <p:nvPr>
            <p:ph type="title"/>
          </p:nvPr>
        </p:nvSpPr>
        <p:spPr>
          <a:xfrm rot="5400000">
            <a:off x="-514350" y="1543200"/>
            <a:ext cx="3714900" cy="2114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8" name="Google Shape;238;p39"/>
          <p:cNvSpPr txBox="1"/>
          <p:nvPr>
            <p:ph idx="1" type="body"/>
          </p:nvPr>
        </p:nvSpPr>
        <p:spPr>
          <a:xfrm rot="5400000">
            <a:off x="3723834" y="-171390"/>
            <a:ext cx="3840600" cy="5486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200"/>
              </a:spcBef>
              <a:spcAft>
                <a:spcPts val="0"/>
              </a:spcAft>
              <a:buSzPts val="1400"/>
              <a:buChar char="●"/>
              <a:defRPr/>
            </a:lvl3pPr>
            <a:lvl4pPr indent="-317500" lvl="3" marL="1828800" rtl="0" algn="l">
              <a:lnSpc>
                <a:spcPct val="90000"/>
              </a:lnSpc>
              <a:spcBef>
                <a:spcPts val="200"/>
              </a:spcBef>
              <a:spcAft>
                <a:spcPts val="0"/>
              </a:spcAft>
              <a:buSzPts val="1400"/>
              <a:buChar char="●"/>
              <a:defRPr/>
            </a:lvl4pPr>
            <a:lvl5pPr indent="-317500" lvl="4" marL="2286000" rtl="0" algn="l">
              <a:lnSpc>
                <a:spcPct val="90000"/>
              </a:lnSpc>
              <a:spcBef>
                <a:spcPts val="200"/>
              </a:spcBef>
              <a:spcAft>
                <a:spcPts val="0"/>
              </a:spcAft>
              <a:buSzPts val="14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239" name="Google Shape;239;p39"/>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0" name="Google Shape;240;p39"/>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1" name="Google Shape;241;p39"/>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40BAD2"/>
                </a:solidFill>
              </a:defRPr>
            </a:lvl1pPr>
            <a:lvl2pPr indent="0" lvl="1" marL="0" rtl="0" algn="r">
              <a:spcBef>
                <a:spcPts val="0"/>
              </a:spcBef>
              <a:buNone/>
              <a:defRPr>
                <a:solidFill>
                  <a:srgbClr val="40BAD2"/>
                </a:solidFill>
              </a:defRPr>
            </a:lvl2pPr>
            <a:lvl3pPr indent="0" lvl="2" marL="0" rtl="0" algn="r">
              <a:spcBef>
                <a:spcPts val="0"/>
              </a:spcBef>
              <a:buNone/>
              <a:defRPr>
                <a:solidFill>
                  <a:srgbClr val="40BAD2"/>
                </a:solidFill>
              </a:defRPr>
            </a:lvl3pPr>
            <a:lvl4pPr indent="0" lvl="3" marL="0" rtl="0" algn="r">
              <a:spcBef>
                <a:spcPts val="0"/>
              </a:spcBef>
              <a:buNone/>
              <a:defRPr>
                <a:solidFill>
                  <a:srgbClr val="40BAD2"/>
                </a:solidFill>
              </a:defRPr>
            </a:lvl4pPr>
            <a:lvl5pPr indent="0" lvl="4" marL="0" rtl="0" algn="r">
              <a:spcBef>
                <a:spcPts val="0"/>
              </a:spcBef>
              <a:buNone/>
              <a:defRPr>
                <a:solidFill>
                  <a:srgbClr val="40BAD2"/>
                </a:solidFill>
              </a:defRPr>
            </a:lvl5pPr>
            <a:lvl6pPr indent="0" lvl="5" marL="0" rtl="0" algn="r">
              <a:spcBef>
                <a:spcPts val="0"/>
              </a:spcBef>
              <a:buNone/>
              <a:defRPr>
                <a:solidFill>
                  <a:srgbClr val="40BAD2"/>
                </a:solidFill>
              </a:defRPr>
            </a:lvl6pPr>
            <a:lvl7pPr indent="0" lvl="6" marL="0" rtl="0" algn="r">
              <a:spcBef>
                <a:spcPts val="0"/>
              </a:spcBef>
              <a:buNone/>
              <a:defRPr>
                <a:solidFill>
                  <a:srgbClr val="40BAD2"/>
                </a:solidFill>
              </a:defRPr>
            </a:lvl7pPr>
            <a:lvl8pPr indent="0" lvl="7" marL="0" rtl="0" algn="r">
              <a:spcBef>
                <a:spcPts val="0"/>
              </a:spcBef>
              <a:buNone/>
              <a:defRPr>
                <a:solidFill>
                  <a:srgbClr val="40BAD2"/>
                </a:solidFill>
              </a:defRPr>
            </a:lvl8pPr>
            <a:lvl9pPr indent="0" lvl="8" marL="0" rtl="0" algn="r">
              <a:spcBef>
                <a:spcPts val="0"/>
              </a:spcBef>
              <a:buNone/>
              <a:defRPr>
                <a:solidFill>
                  <a:srgbClr val="40BAD2"/>
                </a:solidFill>
              </a:defRPr>
            </a:lvl9pPr>
          </a:lstStyle>
          <a:p>
            <a:pPr indent="0" lvl="0" marL="0" rtl="0" algn="r">
              <a:spcBef>
                <a:spcPts val="0"/>
              </a:spcBef>
              <a:spcAft>
                <a:spcPts val="0"/>
              </a:spcAft>
              <a:buNone/>
            </a:pPr>
            <a:fld id="{00000000-1234-1234-1234-123412341234}" type="slidenum">
              <a:rPr lang="en"/>
              <a:t>‹#›</a:t>
            </a:fld>
            <a:endParaRPr/>
          </a:p>
        </p:txBody>
      </p:sp>
      <p:pic>
        <p:nvPicPr>
          <p:cNvPr id="242" name="Google Shape;242;p39"/>
          <p:cNvPicPr preferRelativeResize="0"/>
          <p:nvPr/>
        </p:nvPicPr>
        <p:blipFill rotWithShape="1">
          <a:blip r:embed="rId2">
            <a:alphaModFix/>
          </a:blip>
          <a:srcRect b="0" l="0" r="0" t="0"/>
          <a:stretch/>
        </p:blipFill>
        <p:spPr>
          <a:xfrm>
            <a:off x="96114" y="0"/>
            <a:ext cx="1367834" cy="5516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1983658" y="0"/>
            <a:ext cx="7180500" cy="4422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2" name="Google Shape;52;p13"/>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FFFFFF"/>
              </a:buClr>
              <a:buSzPts val="2700"/>
              <a:buFont typeface="Corbel"/>
              <a:buNone/>
              <a:defRPr b="0" i="0" sz="27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13"/>
          <p:cNvSpPr/>
          <p:nvPr/>
        </p:nvSpPr>
        <p:spPr>
          <a:xfrm>
            <a:off x="0" y="1089679"/>
            <a:ext cx="81000" cy="3294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3"/>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Autofit/>
          </a:bodyPr>
          <a:lstStyle>
            <a:lvl1pPr indent="-323850" lvl="0" marL="457200" marR="0" rtl="0" algn="l">
              <a:lnSpc>
                <a:spcPct val="90000"/>
              </a:lnSpc>
              <a:spcBef>
                <a:spcPts val="900"/>
              </a:spcBef>
              <a:spcAft>
                <a:spcPts val="0"/>
              </a:spcAft>
              <a:buClr>
                <a:schemeClr val="accent1"/>
              </a:buClr>
              <a:buSzPts val="1500"/>
              <a:buFont typeface="Noto Sans Symbols"/>
              <a:buChar char="●"/>
              <a:defRPr b="0" i="0" sz="1500" u="none" cap="none" strike="noStrike">
                <a:solidFill>
                  <a:srgbClr val="000F46"/>
                </a:solidFill>
                <a:latin typeface="Corbel"/>
                <a:ea typeface="Corbel"/>
                <a:cs typeface="Corbel"/>
                <a:sym typeface="Corbe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2pPr>
            <a:lvl3pPr indent="-304800" lvl="2" marL="1371600" marR="0" rtl="0" algn="l">
              <a:lnSpc>
                <a:spcPct val="90000"/>
              </a:lnSpc>
              <a:spcBef>
                <a:spcPts val="200"/>
              </a:spcBef>
              <a:spcAft>
                <a:spcPts val="0"/>
              </a:spcAft>
              <a:buClr>
                <a:schemeClr val="accent1"/>
              </a:buClr>
              <a:buSzPts val="1200"/>
              <a:buFont typeface="Noto Sans Symbols"/>
              <a:buChar char="●"/>
              <a:defRPr b="0" i="0" sz="1200" u="none" cap="none" strike="noStrike">
                <a:solidFill>
                  <a:srgbClr val="000F46"/>
                </a:solidFill>
                <a:latin typeface="Corbel"/>
                <a:ea typeface="Corbel"/>
                <a:cs typeface="Corbel"/>
                <a:sym typeface="Corbel"/>
              </a:defRPr>
            </a:lvl3pPr>
            <a:lvl4pPr indent="-298450" lvl="3" marL="18288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4pPr>
            <a:lvl5pPr indent="-298450" lvl="4" marL="22860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5pPr>
            <a:lvl6pPr indent="-298450" lvl="5" marL="27432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6pPr>
            <a:lvl7pPr indent="-298450" lvl="6" marL="32004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7pPr>
            <a:lvl8pPr indent="-298450" lvl="7" marL="36576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8pPr>
            <a:lvl9pPr indent="-298450" lvl="8" marL="4114800" marR="0" rtl="0" algn="l">
              <a:lnSpc>
                <a:spcPct val="90000"/>
              </a:lnSpc>
              <a:spcBef>
                <a:spcPts val="200"/>
              </a:spcBef>
              <a:spcAft>
                <a:spcPts val="20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9pPr>
          </a:lstStyle>
          <a:p/>
        </p:txBody>
      </p:sp>
      <p:sp>
        <p:nvSpPr>
          <p:cNvPr id="55" name="Google Shape;55;p13"/>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6" name="Google Shape;56;p13"/>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7" name="Google Shape;57;p13"/>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1">
            <a:alphaModFix/>
          </a:blip>
          <a:srcRect b="0" l="0" r="0" t="0"/>
          <a:stretch/>
        </p:blipFill>
        <p:spPr>
          <a:xfrm>
            <a:off x="20204" y="5030906"/>
            <a:ext cx="9144000" cy="1294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27"/>
          <p:cNvSpPr/>
          <p:nvPr/>
        </p:nvSpPr>
        <p:spPr>
          <a:xfrm>
            <a:off x="1" y="569214"/>
            <a:ext cx="2582700" cy="3998100"/>
          </a:xfrm>
          <a:prstGeom prst="rect">
            <a:avLst/>
          </a:prstGeom>
          <a:solidFill>
            <a:srgbClr val="FE7A10"/>
          </a:solid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Corbel"/>
              <a:buNone/>
            </a:pPr>
            <a:r>
              <a:t/>
            </a:r>
            <a:endParaRPr b="0" i="0" sz="1400" u="none" cap="none" strike="noStrike">
              <a:solidFill>
                <a:srgbClr val="FFFFFF"/>
              </a:solidFill>
              <a:latin typeface="Corbel"/>
              <a:ea typeface="Corbel"/>
              <a:cs typeface="Corbel"/>
              <a:sym typeface="Corbel"/>
            </a:endParaRPr>
          </a:p>
        </p:txBody>
      </p:sp>
      <p:sp>
        <p:nvSpPr>
          <p:cNvPr id="149" name="Google Shape;149;p27"/>
          <p:cNvSpPr txBox="1"/>
          <p:nvPr>
            <p:ph type="title"/>
          </p:nvPr>
        </p:nvSpPr>
        <p:spPr>
          <a:xfrm>
            <a:off x="189689" y="842878"/>
            <a:ext cx="2210700" cy="34509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FFFFFF"/>
              </a:buClr>
              <a:buSzPts val="2700"/>
              <a:buFont typeface="Corbel"/>
              <a:buNone/>
              <a:defRPr b="0" i="0" sz="2700" u="none" cap="none" strike="noStrike">
                <a:solidFill>
                  <a:srgbClr val="FFFFFF"/>
                </a:solidFill>
                <a:latin typeface="Corbel"/>
                <a:ea typeface="Corbel"/>
                <a:cs typeface="Corbel"/>
                <a:sym typeface="Corbe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0" name="Google Shape;150;p27"/>
          <p:cNvSpPr/>
          <p:nvPr/>
        </p:nvSpPr>
        <p:spPr>
          <a:xfrm>
            <a:off x="8861898" y="569214"/>
            <a:ext cx="288000" cy="3998100"/>
          </a:xfrm>
          <a:prstGeom prst="rect">
            <a:avLst/>
          </a:prstGeom>
          <a:solidFill>
            <a:srgbClr val="000F4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1" name="Google Shape;151;p27"/>
          <p:cNvSpPr txBox="1"/>
          <p:nvPr>
            <p:ph idx="1" type="body"/>
          </p:nvPr>
        </p:nvSpPr>
        <p:spPr>
          <a:xfrm>
            <a:off x="2901951" y="648081"/>
            <a:ext cx="5486400" cy="3840600"/>
          </a:xfrm>
          <a:prstGeom prst="rect">
            <a:avLst/>
          </a:prstGeom>
          <a:noFill/>
          <a:ln>
            <a:noFill/>
          </a:ln>
        </p:spPr>
        <p:txBody>
          <a:bodyPr anchorCtr="0" anchor="ctr" bIns="34275" lIns="68575" spcFirstLastPara="1" rIns="68575" wrap="square" tIns="34275">
            <a:normAutofit/>
          </a:bodyPr>
          <a:lstStyle>
            <a:lvl1pPr indent="-323850" lvl="0" marL="457200" marR="0" rtl="0" algn="l">
              <a:lnSpc>
                <a:spcPct val="90000"/>
              </a:lnSpc>
              <a:spcBef>
                <a:spcPts val="900"/>
              </a:spcBef>
              <a:spcAft>
                <a:spcPts val="0"/>
              </a:spcAft>
              <a:buClr>
                <a:schemeClr val="accent1"/>
              </a:buClr>
              <a:buSzPts val="1500"/>
              <a:buFont typeface="Noto Sans Symbols"/>
              <a:buChar char="●"/>
              <a:defRPr b="0" i="0" sz="1500" u="none" cap="none" strike="noStrike">
                <a:solidFill>
                  <a:srgbClr val="000F46"/>
                </a:solidFill>
                <a:latin typeface="Corbel"/>
                <a:ea typeface="Corbel"/>
                <a:cs typeface="Corbel"/>
                <a:sym typeface="Corbe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2pPr>
            <a:lvl3pPr indent="-304800" lvl="2" marL="1371600" marR="0" rtl="0" algn="l">
              <a:lnSpc>
                <a:spcPct val="90000"/>
              </a:lnSpc>
              <a:spcBef>
                <a:spcPts val="200"/>
              </a:spcBef>
              <a:spcAft>
                <a:spcPts val="0"/>
              </a:spcAft>
              <a:buClr>
                <a:schemeClr val="accent1"/>
              </a:buClr>
              <a:buSzPts val="1200"/>
              <a:buFont typeface="Noto Sans Symbols"/>
              <a:buChar char="●"/>
              <a:defRPr b="0" i="0" sz="1200" u="none" cap="none" strike="noStrike">
                <a:solidFill>
                  <a:srgbClr val="000F46"/>
                </a:solidFill>
                <a:latin typeface="Corbel"/>
                <a:ea typeface="Corbel"/>
                <a:cs typeface="Corbel"/>
                <a:sym typeface="Corbel"/>
              </a:defRPr>
            </a:lvl3pPr>
            <a:lvl4pPr indent="-298450" lvl="3" marL="18288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4pPr>
            <a:lvl5pPr indent="-298450" lvl="4" marL="22860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000F46"/>
                </a:solidFill>
                <a:latin typeface="Corbel"/>
                <a:ea typeface="Corbel"/>
                <a:cs typeface="Corbel"/>
                <a:sym typeface="Corbel"/>
              </a:defRPr>
            </a:lvl5pPr>
            <a:lvl6pPr indent="-298450" lvl="5" marL="27432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6pPr>
            <a:lvl7pPr indent="-298450" lvl="6" marL="32004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7pPr>
            <a:lvl8pPr indent="-298450" lvl="7" marL="36576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8pPr>
            <a:lvl9pPr indent="-298450" lvl="8" marL="4114800" marR="0" rtl="0" algn="l">
              <a:lnSpc>
                <a:spcPct val="90000"/>
              </a:lnSpc>
              <a:spcBef>
                <a:spcPts val="200"/>
              </a:spcBef>
              <a:spcAft>
                <a:spcPts val="20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9pPr>
          </a:lstStyle>
          <a:p/>
        </p:txBody>
      </p:sp>
      <p:sp>
        <p:nvSpPr>
          <p:cNvPr id="152" name="Google Shape;152;p27"/>
          <p:cNvSpPr txBox="1"/>
          <p:nvPr>
            <p:ph idx="10" type="dt"/>
          </p:nvPr>
        </p:nvSpPr>
        <p:spPr>
          <a:xfrm>
            <a:off x="196849"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rgbClr val="7F7F7F"/>
                </a:solidFill>
                <a:latin typeface="Corbel"/>
                <a:ea typeface="Corbel"/>
                <a:cs typeface="Corbel"/>
                <a:sym typeface="Corbel"/>
              </a:defRPr>
            </a:lvl1pPr>
            <a:lvl2pPr lvl="1"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2pPr>
            <a:lvl3pPr lvl="2"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3pPr>
            <a:lvl4pPr lvl="3"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4pPr>
            <a:lvl5pPr lvl="4"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5pPr>
            <a:lvl6pPr lvl="5"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6pPr>
            <a:lvl7pPr lvl="6"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7pPr>
            <a:lvl8pPr lvl="7"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8pPr>
            <a:lvl9pPr lvl="8"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9pPr>
          </a:lstStyle>
          <a:p/>
        </p:txBody>
      </p:sp>
      <p:sp>
        <p:nvSpPr>
          <p:cNvPr id="153" name="Google Shape;153;p27"/>
          <p:cNvSpPr txBox="1"/>
          <p:nvPr>
            <p:ph idx="11" type="ftr"/>
          </p:nvPr>
        </p:nvSpPr>
        <p:spPr>
          <a:xfrm>
            <a:off x="2901951" y="4767263"/>
            <a:ext cx="44337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rgbClr val="7F7F7F"/>
                </a:solidFill>
                <a:latin typeface="Corbel"/>
                <a:ea typeface="Corbel"/>
                <a:cs typeface="Corbel"/>
                <a:sym typeface="Corbel"/>
              </a:defRPr>
            </a:lvl1pPr>
            <a:lvl2pPr lvl="1"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2pPr>
            <a:lvl3pPr lvl="2"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3pPr>
            <a:lvl4pPr lvl="3"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4pPr>
            <a:lvl5pPr lvl="4"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5pPr>
            <a:lvl6pPr lvl="5"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6pPr>
            <a:lvl7pPr lvl="6"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7pPr>
            <a:lvl8pPr lvl="7"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8pPr>
            <a:lvl9pPr lvl="8"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9pPr>
          </a:lstStyle>
          <a:p/>
        </p:txBody>
      </p:sp>
      <p:sp>
        <p:nvSpPr>
          <p:cNvPr id="154" name="Google Shape;154;p27"/>
          <p:cNvSpPr txBox="1"/>
          <p:nvPr>
            <p:ph idx="12" type="sldNum"/>
          </p:nvPr>
        </p:nvSpPr>
        <p:spPr>
          <a:xfrm>
            <a:off x="7975601" y="4767263"/>
            <a:ext cx="11481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Clr>
                <a:srgbClr val="40BAD2"/>
              </a:buClr>
              <a:buSzPts val="900"/>
              <a:buFont typeface="Corbel"/>
              <a:buNone/>
              <a:defRPr b="1" i="0" sz="900" u="none" cap="none" strike="noStrike">
                <a:solidFill>
                  <a:srgbClr val="40BAD2"/>
                </a:solidFill>
                <a:latin typeface="Corbel"/>
                <a:ea typeface="Corbel"/>
                <a:cs typeface="Corbel"/>
                <a:sym typeface="Corbel"/>
              </a:defRPr>
            </a:lvl1pPr>
            <a:lvl2pPr indent="0" lvl="1" marL="0" marR="0" rtl="0" algn="r">
              <a:spcBef>
                <a:spcPts val="0"/>
              </a:spcBef>
              <a:buClr>
                <a:srgbClr val="40BAD2"/>
              </a:buClr>
              <a:buSzPts val="900"/>
              <a:buFont typeface="Corbel"/>
              <a:buNone/>
              <a:defRPr b="1" i="0" sz="900" u="none" cap="none" strike="noStrike">
                <a:solidFill>
                  <a:srgbClr val="40BAD2"/>
                </a:solidFill>
                <a:latin typeface="Corbel"/>
                <a:ea typeface="Corbel"/>
                <a:cs typeface="Corbel"/>
                <a:sym typeface="Corbel"/>
              </a:defRPr>
            </a:lvl2pPr>
            <a:lvl3pPr indent="0" lvl="2" marL="0" marR="0" rtl="0" algn="r">
              <a:spcBef>
                <a:spcPts val="0"/>
              </a:spcBef>
              <a:buClr>
                <a:srgbClr val="40BAD2"/>
              </a:buClr>
              <a:buSzPts val="900"/>
              <a:buFont typeface="Corbel"/>
              <a:buNone/>
              <a:defRPr b="1" i="0" sz="900" u="none" cap="none" strike="noStrike">
                <a:solidFill>
                  <a:srgbClr val="40BAD2"/>
                </a:solidFill>
                <a:latin typeface="Corbel"/>
                <a:ea typeface="Corbel"/>
                <a:cs typeface="Corbel"/>
                <a:sym typeface="Corbel"/>
              </a:defRPr>
            </a:lvl3pPr>
            <a:lvl4pPr indent="0" lvl="3" marL="0" marR="0" rtl="0" algn="r">
              <a:spcBef>
                <a:spcPts val="0"/>
              </a:spcBef>
              <a:buClr>
                <a:srgbClr val="40BAD2"/>
              </a:buClr>
              <a:buSzPts val="900"/>
              <a:buFont typeface="Corbel"/>
              <a:buNone/>
              <a:defRPr b="1" i="0" sz="900" u="none" cap="none" strike="noStrike">
                <a:solidFill>
                  <a:srgbClr val="40BAD2"/>
                </a:solidFill>
                <a:latin typeface="Corbel"/>
                <a:ea typeface="Corbel"/>
                <a:cs typeface="Corbel"/>
                <a:sym typeface="Corbel"/>
              </a:defRPr>
            </a:lvl4pPr>
            <a:lvl5pPr indent="0" lvl="4" marL="0" marR="0" rtl="0" algn="r">
              <a:spcBef>
                <a:spcPts val="0"/>
              </a:spcBef>
              <a:buClr>
                <a:srgbClr val="40BAD2"/>
              </a:buClr>
              <a:buSzPts val="900"/>
              <a:buFont typeface="Corbel"/>
              <a:buNone/>
              <a:defRPr b="1" i="0" sz="900" u="none" cap="none" strike="noStrike">
                <a:solidFill>
                  <a:srgbClr val="40BAD2"/>
                </a:solidFill>
                <a:latin typeface="Corbel"/>
                <a:ea typeface="Corbel"/>
                <a:cs typeface="Corbel"/>
                <a:sym typeface="Corbel"/>
              </a:defRPr>
            </a:lvl5pPr>
            <a:lvl6pPr indent="0" lvl="5" marL="0" marR="0" rtl="0" algn="r">
              <a:spcBef>
                <a:spcPts val="0"/>
              </a:spcBef>
              <a:buClr>
                <a:srgbClr val="40BAD2"/>
              </a:buClr>
              <a:buSzPts val="900"/>
              <a:buFont typeface="Corbel"/>
              <a:buNone/>
              <a:defRPr b="1" i="0" sz="900" u="none" cap="none" strike="noStrike">
                <a:solidFill>
                  <a:srgbClr val="40BAD2"/>
                </a:solidFill>
                <a:latin typeface="Corbel"/>
                <a:ea typeface="Corbel"/>
                <a:cs typeface="Corbel"/>
                <a:sym typeface="Corbel"/>
              </a:defRPr>
            </a:lvl6pPr>
            <a:lvl7pPr indent="0" lvl="6" marL="0" marR="0" rtl="0" algn="r">
              <a:spcBef>
                <a:spcPts val="0"/>
              </a:spcBef>
              <a:buClr>
                <a:srgbClr val="40BAD2"/>
              </a:buClr>
              <a:buSzPts val="900"/>
              <a:buFont typeface="Corbel"/>
              <a:buNone/>
              <a:defRPr b="1" i="0" sz="900" u="none" cap="none" strike="noStrike">
                <a:solidFill>
                  <a:srgbClr val="40BAD2"/>
                </a:solidFill>
                <a:latin typeface="Corbel"/>
                <a:ea typeface="Corbel"/>
                <a:cs typeface="Corbel"/>
                <a:sym typeface="Corbel"/>
              </a:defRPr>
            </a:lvl7pPr>
            <a:lvl8pPr indent="0" lvl="7" marL="0" marR="0" rtl="0" algn="r">
              <a:spcBef>
                <a:spcPts val="0"/>
              </a:spcBef>
              <a:buClr>
                <a:srgbClr val="40BAD2"/>
              </a:buClr>
              <a:buSzPts val="900"/>
              <a:buFont typeface="Corbel"/>
              <a:buNone/>
              <a:defRPr b="1" i="0" sz="900" u="none" cap="none" strike="noStrike">
                <a:solidFill>
                  <a:srgbClr val="40BAD2"/>
                </a:solidFill>
                <a:latin typeface="Corbel"/>
                <a:ea typeface="Corbel"/>
                <a:cs typeface="Corbel"/>
                <a:sym typeface="Corbel"/>
              </a:defRPr>
            </a:lvl8pPr>
            <a:lvl9pPr indent="0" lvl="8" marL="0" marR="0" rtl="0" algn="r">
              <a:spcBef>
                <a:spcPts val="0"/>
              </a:spcBef>
              <a:buClr>
                <a:srgbClr val="40BAD2"/>
              </a:buClr>
              <a:buSzPts val="900"/>
              <a:buFont typeface="Corbel"/>
              <a:buNone/>
              <a:defRPr b="1" i="0" sz="9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pic>
        <p:nvPicPr>
          <p:cNvPr id="155" name="Google Shape;155;p27"/>
          <p:cNvPicPr preferRelativeResize="0"/>
          <p:nvPr/>
        </p:nvPicPr>
        <p:blipFill rotWithShape="1">
          <a:blip r:embed="rId1">
            <a:alphaModFix/>
          </a:blip>
          <a:srcRect b="0" l="0" r="0" t="0"/>
          <a:stretch/>
        </p:blipFill>
        <p:spPr>
          <a:xfrm>
            <a:off x="20204" y="5030906"/>
            <a:ext cx="9144000" cy="1294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www.nikshay.in" TargetMode="External"/><Relationship Id="rId4" Type="http://schemas.openxmlformats.org/officeDocument/2006/relationships/image" Target="../media/image7.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0"/>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248" name="Google Shape;248;p40"/>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249" name="Google Shape;249;p40"/>
          <p:cNvSpPr txBox="1"/>
          <p:nvPr>
            <p:ph type="title"/>
          </p:nvPr>
        </p:nvSpPr>
        <p:spPr>
          <a:xfrm>
            <a:off x="2591950" y="585450"/>
            <a:ext cx="6220200" cy="3984900"/>
          </a:xfrm>
          <a:prstGeom prst="rect">
            <a:avLst/>
          </a:prstGeom>
          <a:no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lnSpc>
                <a:spcPct val="150000"/>
              </a:lnSpc>
              <a:spcBef>
                <a:spcPts val="0"/>
              </a:spcBef>
              <a:spcAft>
                <a:spcPts val="0"/>
              </a:spcAft>
              <a:buSzPts val="4400"/>
              <a:buNone/>
            </a:pPr>
            <a:r>
              <a:rPr b="1" lang="en" sz="3700">
                <a:solidFill>
                  <a:srgbClr val="000F46"/>
                </a:solidFill>
                <a:latin typeface="Open Sans"/>
                <a:ea typeface="Open Sans"/>
                <a:cs typeface="Open Sans"/>
                <a:sym typeface="Open Sans"/>
              </a:rPr>
              <a:t>Statement of Expenditure (SoE)</a:t>
            </a:r>
            <a:r>
              <a:rPr b="1" lang="en" sz="3700">
                <a:solidFill>
                  <a:srgbClr val="000F46"/>
                </a:solidFill>
                <a:latin typeface="Open Sans"/>
                <a:ea typeface="Open Sans"/>
                <a:cs typeface="Open Sans"/>
                <a:sym typeface="Open Sans"/>
              </a:rPr>
              <a:t> form in </a:t>
            </a:r>
            <a:r>
              <a:rPr b="1" lang="en" sz="3700">
                <a:solidFill>
                  <a:srgbClr val="000F46"/>
                </a:solidFill>
                <a:latin typeface="Open Sans"/>
                <a:ea typeface="Open Sans"/>
                <a:cs typeface="Open Sans"/>
                <a:sym typeface="Open Sans"/>
              </a:rPr>
              <a:t>Ni-kshay</a:t>
            </a:r>
            <a:endParaRPr b="1" sz="3700">
              <a:solidFill>
                <a:srgbClr val="000F46"/>
              </a:solidFill>
              <a:latin typeface="Open Sans"/>
              <a:ea typeface="Open Sans"/>
              <a:cs typeface="Open Sans"/>
              <a:sym typeface="Open Sans"/>
            </a:endParaRPr>
          </a:p>
          <a:p>
            <a:pPr indent="0" lvl="0" marL="0" rtl="0" algn="ctr">
              <a:lnSpc>
                <a:spcPct val="150000"/>
              </a:lnSpc>
              <a:spcBef>
                <a:spcPts val="0"/>
              </a:spcBef>
              <a:spcAft>
                <a:spcPts val="0"/>
              </a:spcAft>
              <a:buSzPts val="4400"/>
              <a:buNone/>
            </a:pPr>
            <a:r>
              <a:rPr lang="en" sz="3500">
                <a:solidFill>
                  <a:srgbClr val="000F46"/>
                </a:solidFill>
                <a:latin typeface="Open Sans Medium"/>
                <a:ea typeface="Open Sans Medium"/>
                <a:cs typeface="Open Sans Medium"/>
                <a:sym typeface="Open Sans Medium"/>
              </a:rPr>
              <a:t>(</a:t>
            </a:r>
            <a:r>
              <a:rPr i="1" lang="en" sz="3400">
                <a:solidFill>
                  <a:srgbClr val="000F46"/>
                </a:solidFill>
                <a:latin typeface="Open Sans Medium"/>
                <a:ea typeface="Open Sans Medium"/>
                <a:cs typeface="Open Sans Medium"/>
                <a:sym typeface="Open Sans Medium"/>
              </a:rPr>
              <a:t>State and District level)</a:t>
            </a:r>
            <a:endParaRPr i="1" sz="3400">
              <a:solidFill>
                <a:srgbClr val="000F46"/>
              </a:solidFill>
              <a:latin typeface="Open Sans Medium"/>
              <a:ea typeface="Open Sans Medium"/>
              <a:cs typeface="Open Sans Medium"/>
              <a:sym typeface="Open 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9"/>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354" name="Google Shape;354;p49"/>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355" name="Google Shape;355;p49"/>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56" name="Google Shape;356;p49"/>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357" name="Google Shape;357;p49"/>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358" name="Google Shape;358;p49"/>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359" name="Google Shape;359;p49"/>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360" name="Google Shape;360;p49"/>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361" name="Google Shape;361;p49"/>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362" name="Google Shape;362;p49"/>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63" name="Google Shape;363;p49"/>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364" name="Google Shape;364;p49"/>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365" name="Google Shape;365;p49"/>
          <p:cNvPicPr preferRelativeResize="0"/>
          <p:nvPr/>
        </p:nvPicPr>
        <p:blipFill>
          <a:blip r:embed="rId5">
            <a:alphaModFix/>
          </a:blip>
          <a:stretch>
            <a:fillRect/>
          </a:stretch>
        </p:blipFill>
        <p:spPr>
          <a:xfrm>
            <a:off x="290725" y="1247950"/>
            <a:ext cx="8747551" cy="37249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0"/>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371" name="Google Shape;371;p50"/>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372" name="Google Shape;372;p50"/>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73" name="Google Shape;373;p50"/>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374" name="Google Shape;374;p50"/>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375" name="Google Shape;375;p50"/>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376" name="Google Shape;376;p50"/>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377" name="Google Shape;377;p50"/>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378" name="Google Shape;378;p50"/>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379" name="Google Shape;379;p50"/>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80" name="Google Shape;380;p50"/>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381" name="Google Shape;381;p50"/>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382" name="Google Shape;382;p50"/>
          <p:cNvPicPr preferRelativeResize="0"/>
          <p:nvPr/>
        </p:nvPicPr>
        <p:blipFill>
          <a:blip r:embed="rId5">
            <a:alphaModFix/>
          </a:blip>
          <a:stretch>
            <a:fillRect/>
          </a:stretch>
        </p:blipFill>
        <p:spPr>
          <a:xfrm>
            <a:off x="290725" y="1239725"/>
            <a:ext cx="8747551" cy="366085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1"/>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388" name="Google Shape;388;p51"/>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389" name="Google Shape;389;p51"/>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90" name="Google Shape;390;p51"/>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391" name="Google Shape;391;p51"/>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392" name="Google Shape;392;p51"/>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393" name="Google Shape;393;p51"/>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394" name="Google Shape;394;p51"/>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395" name="Google Shape;395;p51"/>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396" name="Google Shape;396;p51"/>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97" name="Google Shape;397;p51"/>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398" name="Google Shape;398;p51"/>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399" name="Google Shape;399;p51"/>
          <p:cNvPicPr preferRelativeResize="0"/>
          <p:nvPr/>
        </p:nvPicPr>
        <p:blipFill>
          <a:blip r:embed="rId5">
            <a:alphaModFix/>
          </a:blip>
          <a:stretch>
            <a:fillRect/>
          </a:stretch>
        </p:blipFill>
        <p:spPr>
          <a:xfrm>
            <a:off x="290725" y="1283950"/>
            <a:ext cx="8747551" cy="365597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2"/>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405" name="Google Shape;405;p52"/>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406" name="Google Shape;406;p52"/>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07" name="Google Shape;407;p52"/>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408" name="Google Shape;408;p52"/>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409" name="Google Shape;409;p52"/>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410" name="Google Shape;410;p52"/>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411" name="Google Shape;411;p52"/>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412" name="Google Shape;412;p52"/>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413" name="Google Shape;413;p52"/>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14" name="Google Shape;414;p52"/>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415" name="Google Shape;415;p52"/>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416" name="Google Shape;416;p52"/>
          <p:cNvPicPr preferRelativeResize="0"/>
          <p:nvPr/>
        </p:nvPicPr>
        <p:blipFill>
          <a:blip r:embed="rId5">
            <a:alphaModFix/>
          </a:blip>
          <a:stretch>
            <a:fillRect/>
          </a:stretch>
        </p:blipFill>
        <p:spPr>
          <a:xfrm>
            <a:off x="274950" y="1283950"/>
            <a:ext cx="8763325" cy="366085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3"/>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422" name="Google Shape;422;p53"/>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423" name="Google Shape;423;p53"/>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24" name="Google Shape;424;p53"/>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425" name="Google Shape;425;p53"/>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426" name="Google Shape;426;p53"/>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427" name="Google Shape;427;p53"/>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428" name="Google Shape;428;p53"/>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429" name="Google Shape;429;p53"/>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430" name="Google Shape;430;p53"/>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31" name="Google Shape;431;p53"/>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432" name="Google Shape;432;p53"/>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433" name="Google Shape;433;p53"/>
          <p:cNvPicPr preferRelativeResize="0"/>
          <p:nvPr/>
        </p:nvPicPr>
        <p:blipFill>
          <a:blip r:embed="rId5">
            <a:alphaModFix/>
          </a:blip>
          <a:stretch>
            <a:fillRect/>
          </a:stretch>
        </p:blipFill>
        <p:spPr>
          <a:xfrm>
            <a:off x="290725" y="1239725"/>
            <a:ext cx="8747551" cy="371667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4"/>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439" name="Google Shape;439;p54"/>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440" name="Google Shape;440;p54"/>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41" name="Google Shape;441;p54"/>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442" name="Google Shape;442;p54"/>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443" name="Google Shape;443;p54"/>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444" name="Google Shape;444;p54"/>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445" name="Google Shape;445;p54"/>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446" name="Google Shape;446;p54"/>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447" name="Google Shape;447;p54"/>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48" name="Google Shape;448;p54"/>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449" name="Google Shape;449;p54"/>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450" name="Google Shape;450;p54"/>
          <p:cNvPicPr preferRelativeResize="0"/>
          <p:nvPr/>
        </p:nvPicPr>
        <p:blipFill>
          <a:blip r:embed="rId5">
            <a:alphaModFix/>
          </a:blip>
          <a:stretch>
            <a:fillRect/>
          </a:stretch>
        </p:blipFill>
        <p:spPr>
          <a:xfrm>
            <a:off x="290725" y="1234100"/>
            <a:ext cx="8747551" cy="376342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5"/>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456" name="Google Shape;456;p55"/>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457" name="Google Shape;457;p55"/>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58" name="Google Shape;458;p55"/>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459" name="Google Shape;459;p55"/>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460" name="Google Shape;460;p55"/>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461" name="Google Shape;461;p55"/>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462" name="Google Shape;462;p55"/>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463" name="Google Shape;463;p55"/>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464" name="Google Shape;464;p55"/>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65" name="Google Shape;465;p55"/>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466" name="Google Shape;466;p55"/>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467" name="Google Shape;467;p55"/>
          <p:cNvPicPr preferRelativeResize="0"/>
          <p:nvPr/>
        </p:nvPicPr>
        <p:blipFill>
          <a:blip r:embed="rId5">
            <a:alphaModFix/>
          </a:blip>
          <a:stretch>
            <a:fillRect/>
          </a:stretch>
        </p:blipFill>
        <p:spPr>
          <a:xfrm>
            <a:off x="290725" y="1283950"/>
            <a:ext cx="8747551" cy="36477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6"/>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473" name="Google Shape;473;p56"/>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474" name="Google Shape;474;p56"/>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75" name="Google Shape;475;p56"/>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476" name="Google Shape;476;p56"/>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477" name="Google Shape;477;p56"/>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478" name="Google Shape;478;p56"/>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479" name="Google Shape;479;p56"/>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480" name="Google Shape;480;p56"/>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481" name="Google Shape;481;p56"/>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82" name="Google Shape;482;p56"/>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483" name="Google Shape;483;p56"/>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484" name="Google Shape;484;p56"/>
          <p:cNvPicPr preferRelativeResize="0"/>
          <p:nvPr/>
        </p:nvPicPr>
        <p:blipFill>
          <a:blip r:embed="rId5">
            <a:alphaModFix/>
          </a:blip>
          <a:stretch>
            <a:fillRect/>
          </a:stretch>
        </p:blipFill>
        <p:spPr>
          <a:xfrm>
            <a:off x="290725" y="1239725"/>
            <a:ext cx="8747551" cy="37166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7"/>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490" name="Google Shape;490;p57"/>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491" name="Google Shape;491;p57"/>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92" name="Google Shape;492;p57"/>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493" name="Google Shape;493;p57"/>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494" name="Google Shape;494;p57"/>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495" name="Google Shape;495;p57"/>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496" name="Google Shape;496;p57"/>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497" name="Google Shape;497;p57"/>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498" name="Google Shape;498;p57"/>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499" name="Google Shape;499;p57"/>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500" name="Google Shape;500;p57"/>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501" name="Google Shape;501;p57"/>
          <p:cNvPicPr preferRelativeResize="0"/>
          <p:nvPr/>
        </p:nvPicPr>
        <p:blipFill>
          <a:blip r:embed="rId5">
            <a:alphaModFix/>
          </a:blip>
          <a:stretch>
            <a:fillRect/>
          </a:stretch>
        </p:blipFill>
        <p:spPr>
          <a:xfrm>
            <a:off x="290725" y="1247950"/>
            <a:ext cx="8747551" cy="36919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8"/>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507" name="Google Shape;507;p58"/>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508" name="Google Shape;508;p58"/>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09" name="Google Shape;509;p58"/>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lang="en" sz="900">
                <a:solidFill>
                  <a:srgbClr val="FE8828"/>
                </a:solidFill>
                <a:latin typeface="Open Sans Medium"/>
                <a:ea typeface="Open Sans Medium"/>
                <a:cs typeface="Open Sans Medium"/>
                <a:sym typeface="Open Sans Medium"/>
              </a:rPr>
              <a:t>Select ‘SoE Form’ under M&amp;E Forms</a:t>
            </a:r>
            <a:endParaRPr sz="800" u="none" cap="none" strike="noStrike">
              <a:solidFill>
                <a:srgbClr val="FE8828"/>
              </a:solidFill>
              <a:latin typeface="Open Sans Medium"/>
              <a:ea typeface="Open Sans Medium"/>
              <a:cs typeface="Open Sans Medium"/>
              <a:sym typeface="Open Sans Medium"/>
            </a:endParaRPr>
          </a:p>
        </p:txBody>
      </p:sp>
      <p:sp>
        <p:nvSpPr>
          <p:cNvPr id="510" name="Google Shape;510;p58"/>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Open Sans Medium"/>
                <a:ea typeface="Open Sans Medium"/>
                <a:cs typeface="Open Sans Medium"/>
                <a:sym typeface="Open Sans Medium"/>
              </a:rPr>
              <a:t>Step 3</a:t>
            </a:r>
            <a:endParaRPr sz="1100" u="none" cap="none" strike="noStrike">
              <a:solidFill>
                <a:srgbClr val="000000"/>
              </a:solidFill>
              <a:latin typeface="Open Sans Medium"/>
              <a:ea typeface="Open Sans Medium"/>
              <a:cs typeface="Open Sans Medium"/>
              <a:sym typeface="Open Sans Medium"/>
            </a:endParaRPr>
          </a:p>
        </p:txBody>
      </p:sp>
      <p:sp>
        <p:nvSpPr>
          <p:cNvPr id="511" name="Google Shape;511;p58"/>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900">
                <a:solidFill>
                  <a:srgbClr val="FE8828"/>
                </a:solidFill>
                <a:latin typeface="Open Sans Medium"/>
                <a:ea typeface="Open Sans Medium"/>
                <a:cs typeface="Open Sans Medium"/>
                <a:sym typeface="Open Sans Medium"/>
              </a:rPr>
              <a:t>Click on ‘Ni-kshay Reports’</a:t>
            </a:r>
            <a:endParaRPr sz="900">
              <a:solidFill>
                <a:srgbClr val="FE8828"/>
              </a:solidFill>
              <a:latin typeface="Open Sans Medium"/>
              <a:ea typeface="Open Sans Medium"/>
              <a:cs typeface="Open Sans Medium"/>
              <a:sym typeface="Open Sans Medium"/>
            </a:endParaRPr>
          </a:p>
        </p:txBody>
      </p:sp>
      <p:sp>
        <p:nvSpPr>
          <p:cNvPr id="512" name="Google Shape;512;p58"/>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Open Sans Medium"/>
                <a:ea typeface="Open Sans Medium"/>
                <a:cs typeface="Open Sans Medium"/>
                <a:sym typeface="Open Sans Medium"/>
              </a:rPr>
              <a:t>Step 2</a:t>
            </a:r>
            <a:endParaRPr sz="1100" u="none" cap="none" strike="noStrike">
              <a:solidFill>
                <a:srgbClr val="000000"/>
              </a:solidFill>
              <a:latin typeface="Open Sans Medium"/>
              <a:ea typeface="Open Sans Medium"/>
              <a:cs typeface="Open Sans Medium"/>
              <a:sym typeface="Open Sans Medium"/>
            </a:endParaRPr>
          </a:p>
        </p:txBody>
      </p:sp>
      <p:sp>
        <p:nvSpPr>
          <p:cNvPr id="513" name="Google Shape;513;p58"/>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514" name="Google Shape;514;p58"/>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Open Sans Medium"/>
                <a:ea typeface="Open Sans Medium"/>
                <a:cs typeface="Open Sans Medium"/>
                <a:sym typeface="Open Sans Medium"/>
              </a:rPr>
              <a:t>Step 1</a:t>
            </a:r>
            <a:endParaRPr sz="1100" u="none" cap="none" strike="noStrike">
              <a:solidFill>
                <a:srgbClr val="000000"/>
              </a:solidFill>
              <a:latin typeface="Open Sans Medium"/>
              <a:ea typeface="Open Sans Medium"/>
              <a:cs typeface="Open Sans Medium"/>
              <a:sym typeface="Open Sans Medium"/>
            </a:endParaRPr>
          </a:p>
        </p:txBody>
      </p:sp>
      <p:sp>
        <p:nvSpPr>
          <p:cNvPr id="515" name="Google Shape;515;p58"/>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16" name="Google Shape;516;p58"/>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517" name="Google Shape;517;p58"/>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518" name="Google Shape;518;p58"/>
          <p:cNvPicPr preferRelativeResize="0"/>
          <p:nvPr/>
        </p:nvPicPr>
        <p:blipFill>
          <a:blip r:embed="rId5">
            <a:alphaModFix/>
          </a:blip>
          <a:stretch>
            <a:fillRect/>
          </a:stretch>
        </p:blipFill>
        <p:spPr>
          <a:xfrm>
            <a:off x="290725" y="1239725"/>
            <a:ext cx="8747551" cy="3741350"/>
          </a:xfrm>
          <a:prstGeom prst="rect">
            <a:avLst/>
          </a:prstGeom>
          <a:noFill/>
          <a:ln cap="flat" cmpd="sng" w="9525">
            <a:solidFill>
              <a:schemeClr val="dk2"/>
            </a:solidFill>
            <a:prstDash val="solid"/>
            <a:round/>
            <a:headEnd len="sm" w="sm" type="none"/>
            <a:tailEnd len="sm" w="sm" type="none"/>
          </a:ln>
        </p:spPr>
      </p:pic>
      <p:sp>
        <p:nvSpPr>
          <p:cNvPr id="519" name="Google Shape;519;p58"/>
          <p:cNvSpPr/>
          <p:nvPr/>
        </p:nvSpPr>
        <p:spPr>
          <a:xfrm>
            <a:off x="1484425" y="4350675"/>
            <a:ext cx="2136600" cy="416400"/>
          </a:xfrm>
          <a:prstGeom prst="wedgeRectCallout">
            <a:avLst>
              <a:gd fmla="val -78117" name="adj1"/>
              <a:gd fmla="val 61864" name="adj2"/>
            </a:avLst>
          </a:prstGeom>
          <a:solidFill>
            <a:srgbClr val="FFF2CC"/>
          </a:solid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orbel"/>
              <a:buNone/>
            </a:pPr>
            <a:r>
              <a:rPr lang="en" sz="1000">
                <a:latin typeface="Open Sans"/>
                <a:ea typeface="Open Sans"/>
                <a:cs typeface="Open Sans"/>
                <a:sym typeface="Open Sans"/>
              </a:rPr>
              <a:t>Click on ‘Add’ to add the record in the database.</a:t>
            </a:r>
            <a:endParaRPr sz="1000">
              <a:latin typeface="Open Sans"/>
              <a:ea typeface="Open Sans"/>
              <a:cs typeface="Open Sans"/>
              <a:sym typeface="Open Sans"/>
            </a:endParaRPr>
          </a:p>
        </p:txBody>
      </p:sp>
      <p:sp>
        <p:nvSpPr>
          <p:cNvPr id="520" name="Google Shape;520;p58"/>
          <p:cNvSpPr/>
          <p:nvPr/>
        </p:nvSpPr>
        <p:spPr>
          <a:xfrm>
            <a:off x="290725" y="4701275"/>
            <a:ext cx="547200" cy="2445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521" name="Google Shape;521;p58"/>
          <p:cNvSpPr/>
          <p:nvPr/>
        </p:nvSpPr>
        <p:spPr>
          <a:xfrm>
            <a:off x="6003600" y="577468"/>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lang="en" sz="900">
                <a:solidFill>
                  <a:srgbClr val="FE8828"/>
                </a:solidFill>
                <a:latin typeface="Open Sans Medium"/>
                <a:ea typeface="Open Sans Medium"/>
                <a:cs typeface="Open Sans Medium"/>
                <a:sym typeface="Open Sans Medium"/>
              </a:rPr>
              <a:t>Click on ‘Add’ button to add the record</a:t>
            </a:r>
            <a:endParaRPr sz="800" u="none" cap="none" strike="noStrike">
              <a:solidFill>
                <a:srgbClr val="FE8828"/>
              </a:solidFill>
              <a:latin typeface="Open Sans Medium"/>
              <a:ea typeface="Open Sans Medium"/>
              <a:cs typeface="Open Sans Medium"/>
              <a:sym typeface="Open Sans Medium"/>
            </a:endParaRPr>
          </a:p>
        </p:txBody>
      </p:sp>
      <p:sp>
        <p:nvSpPr>
          <p:cNvPr id="522" name="Google Shape;522;p58"/>
          <p:cNvSpPr/>
          <p:nvPr/>
        </p:nvSpPr>
        <p:spPr>
          <a:xfrm flipH="1" rot="5400000">
            <a:off x="5469060" y="77880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23" name="Google Shape;523;p58"/>
          <p:cNvSpPr/>
          <p:nvPr/>
        </p:nvSpPr>
        <p:spPr>
          <a:xfrm>
            <a:off x="6331725" y="471073"/>
            <a:ext cx="594000" cy="2445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Open Sans Medium"/>
                <a:ea typeface="Open Sans Medium"/>
                <a:cs typeface="Open Sans Medium"/>
                <a:sym typeface="Open Sans Medium"/>
              </a:rPr>
              <a:t>Step </a:t>
            </a:r>
            <a:r>
              <a:rPr lang="en" sz="900">
                <a:solidFill>
                  <a:srgbClr val="000546"/>
                </a:solidFill>
                <a:latin typeface="Open Sans Medium"/>
                <a:ea typeface="Open Sans Medium"/>
                <a:cs typeface="Open Sans Medium"/>
                <a:sym typeface="Open Sans Medium"/>
              </a:rPr>
              <a:t>4</a:t>
            </a:r>
            <a:endParaRPr sz="1100" u="none" cap="none" strike="noStrike">
              <a:solidFill>
                <a:srgbClr val="000000"/>
              </a:solidFill>
              <a:latin typeface="Open Sans Medium"/>
              <a:ea typeface="Open Sans Medium"/>
              <a:cs typeface="Open Sans Medium"/>
              <a:sym typeface="Open Sa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2624825" y="585450"/>
            <a:ext cx="6220200" cy="4001400"/>
          </a:xfrm>
          <a:prstGeom prst="rect">
            <a:avLst/>
          </a:prstGeom>
          <a:noFill/>
          <a:ln cap="flat" cmpd="sng" w="9525">
            <a:solidFill>
              <a:schemeClr val="dk2"/>
            </a:solidFill>
            <a:prstDash val="solid"/>
            <a:round/>
            <a:headEnd len="sm" w="sm" type="none"/>
            <a:tailEnd len="sm" w="sm" type="none"/>
          </a:ln>
        </p:spPr>
        <p:txBody>
          <a:bodyPr anchorCtr="0" anchor="ctr" bIns="34275" lIns="68575" spcFirstLastPara="1" rIns="68575" wrap="square" tIns="34275">
            <a:noAutofit/>
          </a:bodyPr>
          <a:lstStyle/>
          <a:p>
            <a:pPr indent="-374650" lvl="0" marL="457200" rtl="0" algn="l">
              <a:lnSpc>
                <a:spcPct val="150000"/>
              </a:lnSpc>
              <a:spcBef>
                <a:spcPts val="0"/>
              </a:spcBef>
              <a:spcAft>
                <a:spcPts val="0"/>
              </a:spcAft>
              <a:buClr>
                <a:srgbClr val="000F46"/>
              </a:buClr>
              <a:buSzPts val="2300"/>
              <a:buFont typeface="Open Sans"/>
              <a:buAutoNum type="arabicPeriod"/>
            </a:pPr>
            <a:r>
              <a:rPr b="1" lang="en" sz="2300">
                <a:solidFill>
                  <a:srgbClr val="000F46"/>
                </a:solidFill>
                <a:latin typeface="Open Sans"/>
                <a:ea typeface="Open Sans"/>
                <a:cs typeface="Open Sans"/>
                <a:sym typeface="Open Sans"/>
              </a:rPr>
              <a:t>Background</a:t>
            </a:r>
            <a:endParaRPr b="1" sz="2300">
              <a:solidFill>
                <a:srgbClr val="000F46"/>
              </a:solidFill>
              <a:latin typeface="Open Sans"/>
              <a:ea typeface="Open Sans"/>
              <a:cs typeface="Open Sans"/>
              <a:sym typeface="Open Sans"/>
            </a:endParaRPr>
          </a:p>
          <a:p>
            <a:pPr indent="-374650" lvl="0" marL="457200" rtl="0" algn="l">
              <a:lnSpc>
                <a:spcPct val="150000"/>
              </a:lnSpc>
              <a:spcBef>
                <a:spcPts val="0"/>
              </a:spcBef>
              <a:spcAft>
                <a:spcPts val="0"/>
              </a:spcAft>
              <a:buClr>
                <a:srgbClr val="000F46"/>
              </a:buClr>
              <a:buSzPts val="2300"/>
              <a:buFont typeface="Open Sans"/>
              <a:buAutoNum type="arabicPeriod"/>
            </a:pPr>
            <a:r>
              <a:rPr b="1" lang="en" sz="2300">
                <a:solidFill>
                  <a:srgbClr val="000F46"/>
                </a:solidFill>
                <a:latin typeface="Open Sans"/>
                <a:ea typeface="Open Sans"/>
                <a:cs typeface="Open Sans"/>
                <a:sym typeface="Open Sans"/>
              </a:rPr>
              <a:t>Statement of Expenditure (SoE) f</a:t>
            </a:r>
            <a:r>
              <a:rPr b="1" lang="en" sz="2300">
                <a:solidFill>
                  <a:srgbClr val="000F46"/>
                </a:solidFill>
                <a:latin typeface="Open Sans"/>
                <a:ea typeface="Open Sans"/>
                <a:cs typeface="Open Sans"/>
                <a:sym typeface="Open Sans"/>
              </a:rPr>
              <a:t>orm (State &amp; District level) &amp; Edit functionality</a:t>
            </a:r>
            <a:endParaRPr b="1" sz="2300">
              <a:solidFill>
                <a:srgbClr val="000F46"/>
              </a:solidFill>
              <a:latin typeface="Open Sans"/>
              <a:ea typeface="Open Sans"/>
              <a:cs typeface="Open Sans"/>
              <a:sym typeface="Open Sans"/>
            </a:endParaRPr>
          </a:p>
          <a:p>
            <a:pPr indent="-374650" lvl="0" marL="457200" rtl="0" algn="l">
              <a:lnSpc>
                <a:spcPct val="150000"/>
              </a:lnSpc>
              <a:spcBef>
                <a:spcPts val="0"/>
              </a:spcBef>
              <a:spcAft>
                <a:spcPts val="0"/>
              </a:spcAft>
              <a:buClr>
                <a:srgbClr val="000F46"/>
              </a:buClr>
              <a:buSzPts val="2300"/>
              <a:buFont typeface="Open Sans"/>
              <a:buAutoNum type="arabicPeriod"/>
            </a:pPr>
            <a:r>
              <a:rPr b="1" lang="en" sz="2300">
                <a:solidFill>
                  <a:srgbClr val="000F46"/>
                </a:solidFill>
                <a:latin typeface="Open Sans"/>
                <a:ea typeface="Open Sans"/>
                <a:cs typeface="Open Sans"/>
                <a:sym typeface="Open Sans"/>
              </a:rPr>
              <a:t>Reports</a:t>
            </a:r>
            <a:endParaRPr b="1" sz="2300">
              <a:solidFill>
                <a:srgbClr val="000F46"/>
              </a:solidFill>
              <a:latin typeface="Open Sans"/>
              <a:ea typeface="Open Sans"/>
              <a:cs typeface="Open Sans"/>
              <a:sym typeface="Open Sans"/>
            </a:endParaRPr>
          </a:p>
          <a:p>
            <a:pPr indent="-355600" lvl="0" marL="857250" rtl="0" algn="l">
              <a:lnSpc>
                <a:spcPct val="150000"/>
              </a:lnSpc>
              <a:spcBef>
                <a:spcPts val="0"/>
              </a:spcBef>
              <a:spcAft>
                <a:spcPts val="0"/>
              </a:spcAft>
              <a:buClr>
                <a:srgbClr val="000F46"/>
              </a:buClr>
              <a:buSzPts val="2000"/>
              <a:buFont typeface="Open Sans Medium"/>
              <a:buChar char="❏"/>
            </a:pPr>
            <a:r>
              <a:rPr lang="en" sz="2000">
                <a:solidFill>
                  <a:srgbClr val="000F46"/>
                </a:solidFill>
                <a:latin typeface="Open Sans Medium"/>
                <a:ea typeface="Open Sans Medium"/>
                <a:cs typeface="Open Sans Medium"/>
                <a:sym typeface="Open Sans Medium"/>
              </a:rPr>
              <a:t>Form Fill Summary</a:t>
            </a:r>
            <a:endParaRPr sz="2000">
              <a:solidFill>
                <a:srgbClr val="000F46"/>
              </a:solidFill>
              <a:latin typeface="Open Sans Medium"/>
              <a:ea typeface="Open Sans Medium"/>
              <a:cs typeface="Open Sans Medium"/>
              <a:sym typeface="Open Sans Medium"/>
            </a:endParaRPr>
          </a:p>
          <a:p>
            <a:pPr indent="-355600" lvl="0" marL="857250" rtl="0" algn="l">
              <a:lnSpc>
                <a:spcPct val="150000"/>
              </a:lnSpc>
              <a:spcBef>
                <a:spcPts val="0"/>
              </a:spcBef>
              <a:spcAft>
                <a:spcPts val="0"/>
              </a:spcAft>
              <a:buClr>
                <a:srgbClr val="000F46"/>
              </a:buClr>
              <a:buSzPts val="2000"/>
              <a:buFont typeface="Open Sans Medium"/>
              <a:buChar char="❏"/>
            </a:pPr>
            <a:r>
              <a:rPr lang="en" sz="2000">
                <a:solidFill>
                  <a:srgbClr val="000F46"/>
                </a:solidFill>
                <a:latin typeface="Open Sans Medium"/>
                <a:ea typeface="Open Sans Medium"/>
                <a:cs typeface="Open Sans Medium"/>
                <a:sym typeface="Open Sans Medium"/>
              </a:rPr>
              <a:t>Form Data</a:t>
            </a:r>
            <a:endParaRPr sz="2000">
              <a:solidFill>
                <a:srgbClr val="000F46"/>
              </a:solidFill>
              <a:latin typeface="Open Sans Medium"/>
              <a:ea typeface="Open Sans Medium"/>
              <a:cs typeface="Open Sans Medium"/>
              <a:sym typeface="Open Sans Medium"/>
            </a:endParaRPr>
          </a:p>
        </p:txBody>
      </p:sp>
      <p:pic>
        <p:nvPicPr>
          <p:cNvPr id="255" name="Google Shape;255;p41"/>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256" name="Google Shape;256;p41"/>
          <p:cNvSpPr txBox="1"/>
          <p:nvPr/>
        </p:nvSpPr>
        <p:spPr>
          <a:xfrm>
            <a:off x="336088" y="2133503"/>
            <a:ext cx="1893000" cy="623400"/>
          </a:xfrm>
          <a:prstGeom prst="rect">
            <a:avLst/>
          </a:prstGeom>
          <a:noFill/>
          <a:ln>
            <a:noFill/>
          </a:ln>
        </p:spPr>
        <p:txBody>
          <a:bodyPr anchorCtr="0" anchor="ctr" bIns="34275" lIns="68550" spcFirstLastPara="1" rIns="68550" wrap="square" tIns="34275">
            <a:spAutoFit/>
          </a:bodyPr>
          <a:lstStyle/>
          <a:p>
            <a:pPr indent="0" lvl="0" marL="0" marR="0" rtl="0" algn="ctr">
              <a:lnSpc>
                <a:spcPct val="100000"/>
              </a:lnSpc>
              <a:spcBef>
                <a:spcPts val="0"/>
              </a:spcBef>
              <a:spcAft>
                <a:spcPts val="0"/>
              </a:spcAft>
              <a:buNone/>
            </a:pPr>
            <a:r>
              <a:rPr b="0" i="0" lang="en" sz="3600" u="none" cap="none" strike="noStrike">
                <a:solidFill>
                  <a:schemeClr val="lt1"/>
                </a:solidFill>
                <a:latin typeface="Calibri"/>
                <a:ea typeface="Calibri"/>
                <a:cs typeface="Calibri"/>
                <a:sym typeface="Calibri"/>
              </a:rPr>
              <a:t>Contents</a:t>
            </a:r>
            <a:endParaRPr b="0" i="0" sz="36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9"/>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529" name="Google Shape;529;p59"/>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530" name="Google Shape;530;p59"/>
          <p:cNvSpPr txBox="1"/>
          <p:nvPr>
            <p:ph type="title"/>
          </p:nvPr>
        </p:nvSpPr>
        <p:spPr>
          <a:xfrm>
            <a:off x="2624825" y="585450"/>
            <a:ext cx="6220200" cy="4001400"/>
          </a:xfrm>
          <a:prstGeom prst="rect">
            <a:avLst/>
          </a:prstGeom>
          <a:no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342900" rtl="0" algn="l">
              <a:lnSpc>
                <a:spcPct val="100000"/>
              </a:lnSpc>
              <a:spcBef>
                <a:spcPts val="0"/>
              </a:spcBef>
              <a:spcAft>
                <a:spcPts val="0"/>
              </a:spcAft>
              <a:buSzPts val="1100"/>
              <a:buNone/>
            </a:pPr>
            <a:r>
              <a:rPr b="1" lang="en" sz="3800">
                <a:solidFill>
                  <a:schemeClr val="dk1"/>
                </a:solidFill>
                <a:latin typeface="Open Sans"/>
                <a:ea typeface="Open Sans"/>
                <a:cs typeface="Open Sans"/>
                <a:sym typeface="Open Sans"/>
              </a:rPr>
              <a:t>Statement of Expenditure (SoE) form: </a:t>
            </a:r>
            <a:r>
              <a:rPr b="1" i="1" lang="en" sz="3800">
                <a:solidFill>
                  <a:schemeClr val="dk1"/>
                </a:solidFill>
                <a:latin typeface="Open Sans"/>
                <a:ea typeface="Open Sans"/>
                <a:cs typeface="Open Sans"/>
                <a:sym typeface="Open Sans"/>
              </a:rPr>
              <a:t>State &amp; District levels</a:t>
            </a:r>
            <a:endParaRPr b="1" i="1" sz="3800">
              <a:solidFill>
                <a:schemeClr val="dk1"/>
              </a:solidFill>
              <a:latin typeface="Open Sans"/>
              <a:ea typeface="Open Sans"/>
              <a:cs typeface="Open Sans"/>
              <a:sym typeface="Open Sans"/>
            </a:endParaRPr>
          </a:p>
          <a:p>
            <a:pPr indent="0" lvl="0" marL="342900" rtl="0" algn="l">
              <a:lnSpc>
                <a:spcPct val="100000"/>
              </a:lnSpc>
              <a:spcBef>
                <a:spcPts val="0"/>
              </a:spcBef>
              <a:spcAft>
                <a:spcPts val="0"/>
              </a:spcAft>
              <a:buSzPts val="1100"/>
              <a:buNone/>
            </a:pPr>
            <a:r>
              <a:rPr i="1" lang="en" sz="3600">
                <a:solidFill>
                  <a:schemeClr val="dk1"/>
                </a:solidFill>
                <a:latin typeface="Open Sans Medium"/>
                <a:ea typeface="Open Sans Medium"/>
                <a:cs typeface="Open Sans Medium"/>
                <a:sym typeface="Open Sans Medium"/>
              </a:rPr>
              <a:t>(edit functionality)</a:t>
            </a:r>
            <a:endParaRPr i="1" sz="3600">
              <a:solidFill>
                <a:schemeClr val="dk1"/>
              </a:solidFill>
              <a:latin typeface="Open Sans Medium"/>
              <a:ea typeface="Open Sans Medium"/>
              <a:cs typeface="Open Sans Medium"/>
              <a:sym typeface="Open Sans Medium"/>
            </a:endParaRPr>
          </a:p>
          <a:p>
            <a:pPr indent="0" lvl="0" marL="0" rtl="0" algn="l">
              <a:lnSpc>
                <a:spcPct val="150000"/>
              </a:lnSpc>
              <a:spcBef>
                <a:spcPts val="0"/>
              </a:spcBef>
              <a:spcAft>
                <a:spcPts val="0"/>
              </a:spcAft>
              <a:buSzPts val="2700"/>
              <a:buNone/>
            </a:pPr>
            <a:r>
              <a:t/>
            </a:r>
            <a:endParaRPr sz="2600">
              <a:solidFill>
                <a:srgbClr val="000F46"/>
              </a:solidFill>
              <a:latin typeface="Open Sans Medium"/>
              <a:ea typeface="Open Sans Medium"/>
              <a:cs typeface="Open Sans Medium"/>
              <a:sym typeface="Open Sans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0"/>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000">
                <a:solidFill>
                  <a:srgbClr val="FFFFFF"/>
                </a:solidFill>
                <a:latin typeface="Open Sans Medium"/>
                <a:ea typeface="Open Sans Medium"/>
                <a:cs typeface="Open Sans Medium"/>
                <a:sym typeface="Open Sans Medium"/>
              </a:rPr>
              <a:t>Statement of Expenditure (SoE) forms - </a:t>
            </a:r>
            <a:r>
              <a:rPr b="1" lang="en" sz="1900">
                <a:solidFill>
                  <a:srgbClr val="FFFFFF"/>
                </a:solidFill>
                <a:latin typeface="Open Sans"/>
                <a:ea typeface="Open Sans"/>
                <a:cs typeface="Open Sans"/>
                <a:sym typeface="Open Sans"/>
              </a:rPr>
              <a:t>Edit functionality</a:t>
            </a:r>
            <a:endParaRPr b="1" i="0" sz="1900" u="none" cap="none" strike="noStrike">
              <a:solidFill>
                <a:schemeClr val="lt1"/>
              </a:solidFill>
              <a:latin typeface="Open Sans"/>
              <a:ea typeface="Open Sans"/>
              <a:cs typeface="Open Sans"/>
              <a:sym typeface="Open Sans"/>
            </a:endParaRPr>
          </a:p>
        </p:txBody>
      </p:sp>
      <p:sp>
        <p:nvSpPr>
          <p:cNvPr id="536" name="Google Shape;536;p60"/>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537" name="Google Shape;537;p60"/>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38" name="Google Shape;538;p60"/>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539" name="Google Shape;539;p60"/>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540" name="Google Shape;540;p60"/>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541" name="Google Shape;541;p60"/>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542" name="Google Shape;542;p60"/>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543" name="Google Shape;543;p60"/>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544" name="Google Shape;544;p60"/>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45" name="Google Shape;545;p60"/>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546" name="Google Shape;546;p60"/>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547" name="Google Shape;547;p60"/>
          <p:cNvPicPr preferRelativeResize="0"/>
          <p:nvPr/>
        </p:nvPicPr>
        <p:blipFill>
          <a:blip r:embed="rId5">
            <a:alphaModFix/>
          </a:blip>
          <a:stretch>
            <a:fillRect/>
          </a:stretch>
        </p:blipFill>
        <p:spPr>
          <a:xfrm>
            <a:off x="290725" y="1590475"/>
            <a:ext cx="8747551" cy="3234250"/>
          </a:xfrm>
          <a:prstGeom prst="rect">
            <a:avLst/>
          </a:prstGeom>
          <a:noFill/>
          <a:ln cap="flat" cmpd="sng" w="9525">
            <a:solidFill>
              <a:schemeClr val="dk2"/>
            </a:solidFill>
            <a:prstDash val="solid"/>
            <a:round/>
            <a:headEnd len="sm" w="sm" type="none"/>
            <a:tailEnd len="sm" w="sm" type="none"/>
          </a:ln>
        </p:spPr>
      </p:pic>
      <p:sp>
        <p:nvSpPr>
          <p:cNvPr id="548" name="Google Shape;548;p60"/>
          <p:cNvSpPr/>
          <p:nvPr/>
        </p:nvSpPr>
        <p:spPr>
          <a:xfrm>
            <a:off x="341350" y="2316575"/>
            <a:ext cx="7940700" cy="3615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549" name="Google Shape;549;p60"/>
          <p:cNvSpPr/>
          <p:nvPr/>
        </p:nvSpPr>
        <p:spPr>
          <a:xfrm>
            <a:off x="341350" y="2730450"/>
            <a:ext cx="682200" cy="4320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550" name="Google Shape;550;p60"/>
          <p:cNvSpPr/>
          <p:nvPr/>
        </p:nvSpPr>
        <p:spPr>
          <a:xfrm>
            <a:off x="1576225" y="2765700"/>
            <a:ext cx="3678000" cy="361500"/>
          </a:xfrm>
          <a:prstGeom prst="wedgeRectCallout">
            <a:avLst>
              <a:gd fmla="val -62341" name="adj1"/>
              <a:gd fmla="val -13126" name="adj2"/>
            </a:avLst>
          </a:prstGeom>
          <a:solidFill>
            <a:srgbClr val="FFF2CC"/>
          </a:solid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orbel"/>
              <a:buNone/>
            </a:pPr>
            <a:r>
              <a:rPr lang="en" sz="1000">
                <a:latin typeface="Open Sans"/>
                <a:ea typeface="Open Sans"/>
                <a:cs typeface="Open Sans"/>
                <a:sym typeface="Open Sans"/>
              </a:rPr>
              <a:t>Select the Reporting Year and Quarter for the record that needs to be modified and then click on ‘Search’</a:t>
            </a:r>
            <a:endParaRPr sz="100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1"/>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556" name="Google Shape;556;p61"/>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557" name="Google Shape;557;p61"/>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58" name="Google Shape;558;p61"/>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lang="en" sz="900">
                <a:solidFill>
                  <a:srgbClr val="FE8828"/>
                </a:solidFill>
                <a:latin typeface="Open Sans Medium"/>
                <a:ea typeface="Open Sans Medium"/>
                <a:cs typeface="Open Sans Medium"/>
                <a:sym typeface="Open Sans Medium"/>
              </a:rPr>
              <a:t>Select ‘SoE Form’ under M&amp;E Forms</a:t>
            </a:r>
            <a:endParaRPr sz="800" u="none" cap="none" strike="noStrike">
              <a:solidFill>
                <a:srgbClr val="FE8828"/>
              </a:solidFill>
              <a:latin typeface="Open Sans Medium"/>
              <a:ea typeface="Open Sans Medium"/>
              <a:cs typeface="Open Sans Medium"/>
              <a:sym typeface="Open Sans Medium"/>
            </a:endParaRPr>
          </a:p>
        </p:txBody>
      </p:sp>
      <p:sp>
        <p:nvSpPr>
          <p:cNvPr id="559" name="Google Shape;559;p61"/>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Open Sans Medium"/>
                <a:ea typeface="Open Sans Medium"/>
                <a:cs typeface="Open Sans Medium"/>
                <a:sym typeface="Open Sans Medium"/>
              </a:rPr>
              <a:t>Step 3</a:t>
            </a:r>
            <a:endParaRPr sz="1100" u="none" cap="none" strike="noStrike">
              <a:solidFill>
                <a:srgbClr val="000000"/>
              </a:solidFill>
              <a:latin typeface="Open Sans Medium"/>
              <a:ea typeface="Open Sans Medium"/>
              <a:cs typeface="Open Sans Medium"/>
              <a:sym typeface="Open Sans Medium"/>
            </a:endParaRPr>
          </a:p>
        </p:txBody>
      </p:sp>
      <p:sp>
        <p:nvSpPr>
          <p:cNvPr id="560" name="Google Shape;560;p61"/>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900">
                <a:solidFill>
                  <a:srgbClr val="FE8828"/>
                </a:solidFill>
                <a:latin typeface="Open Sans Medium"/>
                <a:ea typeface="Open Sans Medium"/>
                <a:cs typeface="Open Sans Medium"/>
                <a:sym typeface="Open Sans Medium"/>
              </a:rPr>
              <a:t>Click on ‘Ni-kshay Reports’</a:t>
            </a:r>
            <a:endParaRPr sz="900">
              <a:solidFill>
                <a:srgbClr val="FE8828"/>
              </a:solidFill>
              <a:latin typeface="Open Sans Medium"/>
              <a:ea typeface="Open Sans Medium"/>
              <a:cs typeface="Open Sans Medium"/>
              <a:sym typeface="Open Sans Medium"/>
            </a:endParaRPr>
          </a:p>
        </p:txBody>
      </p:sp>
      <p:sp>
        <p:nvSpPr>
          <p:cNvPr id="561" name="Google Shape;561;p61"/>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Open Sans Medium"/>
                <a:ea typeface="Open Sans Medium"/>
                <a:cs typeface="Open Sans Medium"/>
                <a:sym typeface="Open Sans Medium"/>
              </a:rPr>
              <a:t>Step 2</a:t>
            </a:r>
            <a:endParaRPr sz="1100" u="none" cap="none" strike="noStrike">
              <a:solidFill>
                <a:srgbClr val="000000"/>
              </a:solidFill>
              <a:latin typeface="Open Sans Medium"/>
              <a:ea typeface="Open Sans Medium"/>
              <a:cs typeface="Open Sans Medium"/>
              <a:sym typeface="Open Sans Medium"/>
            </a:endParaRPr>
          </a:p>
        </p:txBody>
      </p:sp>
      <p:sp>
        <p:nvSpPr>
          <p:cNvPr id="562" name="Google Shape;562;p61"/>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563" name="Google Shape;563;p61"/>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Open Sans Medium"/>
                <a:ea typeface="Open Sans Medium"/>
                <a:cs typeface="Open Sans Medium"/>
                <a:sym typeface="Open Sans Medium"/>
              </a:rPr>
              <a:t>Step 1</a:t>
            </a:r>
            <a:endParaRPr sz="1100" u="none" cap="none" strike="noStrike">
              <a:solidFill>
                <a:srgbClr val="000000"/>
              </a:solidFill>
              <a:latin typeface="Open Sans Medium"/>
              <a:ea typeface="Open Sans Medium"/>
              <a:cs typeface="Open Sans Medium"/>
              <a:sym typeface="Open Sans Medium"/>
            </a:endParaRPr>
          </a:p>
        </p:txBody>
      </p:sp>
      <p:sp>
        <p:nvSpPr>
          <p:cNvPr id="564" name="Google Shape;564;p61"/>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65" name="Google Shape;565;p61"/>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566" name="Google Shape;566;p61"/>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567" name="Google Shape;567;p61"/>
          <p:cNvPicPr preferRelativeResize="0"/>
          <p:nvPr/>
        </p:nvPicPr>
        <p:blipFill>
          <a:blip r:embed="rId5">
            <a:alphaModFix/>
          </a:blip>
          <a:stretch>
            <a:fillRect/>
          </a:stretch>
        </p:blipFill>
        <p:spPr>
          <a:xfrm>
            <a:off x="290725" y="1239725"/>
            <a:ext cx="8747551" cy="3741350"/>
          </a:xfrm>
          <a:prstGeom prst="rect">
            <a:avLst/>
          </a:prstGeom>
          <a:noFill/>
          <a:ln cap="flat" cmpd="sng" w="9525">
            <a:solidFill>
              <a:schemeClr val="dk2"/>
            </a:solidFill>
            <a:prstDash val="solid"/>
            <a:round/>
            <a:headEnd len="sm" w="sm" type="none"/>
            <a:tailEnd len="sm" w="sm" type="none"/>
          </a:ln>
        </p:spPr>
      </p:pic>
      <p:sp>
        <p:nvSpPr>
          <p:cNvPr id="568" name="Google Shape;568;p61"/>
          <p:cNvSpPr/>
          <p:nvPr/>
        </p:nvSpPr>
        <p:spPr>
          <a:xfrm>
            <a:off x="1484425" y="4350675"/>
            <a:ext cx="3975000" cy="416400"/>
          </a:xfrm>
          <a:prstGeom prst="wedgeRectCallout">
            <a:avLst>
              <a:gd fmla="val -65113" name="adj1"/>
              <a:gd fmla="val 53963" name="adj2"/>
            </a:avLst>
          </a:prstGeom>
          <a:solidFill>
            <a:srgbClr val="FFF2CC"/>
          </a:solid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orbel"/>
              <a:buNone/>
            </a:pPr>
            <a:r>
              <a:rPr lang="en" sz="1000">
                <a:latin typeface="Open Sans"/>
                <a:ea typeface="Open Sans"/>
                <a:cs typeface="Open Sans"/>
                <a:sym typeface="Open Sans"/>
              </a:rPr>
              <a:t>After check/verify or modified the entered records; c</a:t>
            </a:r>
            <a:r>
              <a:rPr lang="en" sz="1000">
                <a:latin typeface="Open Sans"/>
                <a:ea typeface="Open Sans"/>
                <a:cs typeface="Open Sans"/>
                <a:sym typeface="Open Sans"/>
              </a:rPr>
              <a:t>lick on ‘Add’ button to update the record in the database.</a:t>
            </a:r>
            <a:endParaRPr sz="1000">
              <a:latin typeface="Open Sans"/>
              <a:ea typeface="Open Sans"/>
              <a:cs typeface="Open Sans"/>
              <a:sym typeface="Open Sans"/>
            </a:endParaRPr>
          </a:p>
        </p:txBody>
      </p:sp>
      <p:sp>
        <p:nvSpPr>
          <p:cNvPr id="569" name="Google Shape;569;p61"/>
          <p:cNvSpPr/>
          <p:nvPr/>
        </p:nvSpPr>
        <p:spPr>
          <a:xfrm>
            <a:off x="290725" y="4701275"/>
            <a:ext cx="547200" cy="2445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570" name="Google Shape;570;p61"/>
          <p:cNvSpPr/>
          <p:nvPr/>
        </p:nvSpPr>
        <p:spPr>
          <a:xfrm>
            <a:off x="6003600" y="577468"/>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lang="en" sz="900">
                <a:solidFill>
                  <a:srgbClr val="FE8828"/>
                </a:solidFill>
                <a:latin typeface="Open Sans Medium"/>
                <a:ea typeface="Open Sans Medium"/>
                <a:cs typeface="Open Sans Medium"/>
                <a:sym typeface="Open Sans Medium"/>
              </a:rPr>
              <a:t>Click on ‘Add’ button to update the record</a:t>
            </a:r>
            <a:endParaRPr sz="800" u="none" cap="none" strike="noStrike">
              <a:solidFill>
                <a:srgbClr val="FE8828"/>
              </a:solidFill>
              <a:latin typeface="Open Sans Medium"/>
              <a:ea typeface="Open Sans Medium"/>
              <a:cs typeface="Open Sans Medium"/>
              <a:sym typeface="Open Sans Medium"/>
            </a:endParaRPr>
          </a:p>
        </p:txBody>
      </p:sp>
      <p:sp>
        <p:nvSpPr>
          <p:cNvPr id="571" name="Google Shape;571;p61"/>
          <p:cNvSpPr/>
          <p:nvPr/>
        </p:nvSpPr>
        <p:spPr>
          <a:xfrm flipH="1" rot="5400000">
            <a:off x="5469060" y="77880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72" name="Google Shape;572;p61"/>
          <p:cNvSpPr/>
          <p:nvPr/>
        </p:nvSpPr>
        <p:spPr>
          <a:xfrm>
            <a:off x="6331725" y="471073"/>
            <a:ext cx="594000" cy="2445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Open Sans Medium"/>
                <a:ea typeface="Open Sans Medium"/>
                <a:cs typeface="Open Sans Medium"/>
                <a:sym typeface="Open Sans Medium"/>
              </a:rPr>
              <a:t>Step </a:t>
            </a:r>
            <a:r>
              <a:rPr lang="en" sz="900">
                <a:solidFill>
                  <a:srgbClr val="000546"/>
                </a:solidFill>
                <a:latin typeface="Open Sans Medium"/>
                <a:ea typeface="Open Sans Medium"/>
                <a:cs typeface="Open Sans Medium"/>
                <a:sym typeface="Open Sans Medium"/>
              </a:rPr>
              <a:t>4</a:t>
            </a:r>
            <a:endParaRPr sz="1100" u="none" cap="none" strike="noStrike">
              <a:solidFill>
                <a:srgbClr val="000000"/>
              </a:solidFill>
              <a:latin typeface="Open Sans Medium"/>
              <a:ea typeface="Open Sans Medium"/>
              <a:cs typeface="Open Sans Medium"/>
              <a:sym typeface="Open Sans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62"/>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578" name="Google Shape;578;p62"/>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579" name="Google Shape;579;p62"/>
          <p:cNvSpPr txBox="1"/>
          <p:nvPr>
            <p:ph type="title"/>
          </p:nvPr>
        </p:nvSpPr>
        <p:spPr>
          <a:xfrm>
            <a:off x="2624825" y="585450"/>
            <a:ext cx="6220200" cy="4001400"/>
          </a:xfrm>
          <a:prstGeom prst="rect">
            <a:avLst/>
          </a:prstGeom>
          <a:no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lnSpc>
                <a:spcPct val="115000"/>
              </a:lnSpc>
              <a:spcBef>
                <a:spcPts val="0"/>
              </a:spcBef>
              <a:spcAft>
                <a:spcPts val="0"/>
              </a:spcAft>
              <a:buSzPts val="2700"/>
              <a:buNone/>
            </a:pPr>
            <a:r>
              <a:rPr b="1" lang="en" sz="4100">
                <a:solidFill>
                  <a:schemeClr val="dk1"/>
                </a:solidFill>
                <a:latin typeface="Open Sans"/>
                <a:ea typeface="Open Sans"/>
                <a:cs typeface="Open Sans"/>
                <a:sym typeface="Open Sans"/>
              </a:rPr>
              <a:t>SoE Form - Reports</a:t>
            </a:r>
            <a:endParaRPr b="1" sz="4100">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SzPts val="2700"/>
              <a:buNone/>
            </a:pPr>
            <a:r>
              <a:rPr i="1" lang="en" sz="2900">
                <a:solidFill>
                  <a:schemeClr val="dk1"/>
                </a:solidFill>
                <a:latin typeface="Open Sans Medium"/>
                <a:ea typeface="Open Sans Medium"/>
                <a:cs typeface="Open Sans Medium"/>
                <a:sym typeface="Open Sans Medium"/>
              </a:rPr>
              <a:t>(Form Fill Summary &amp; Form Data)</a:t>
            </a:r>
            <a:endParaRPr i="1" sz="2900">
              <a:solidFill>
                <a:schemeClr val="dk1"/>
              </a:solidFill>
              <a:latin typeface="Open Sans Medium"/>
              <a:ea typeface="Open Sans Medium"/>
              <a:cs typeface="Open Sans Medium"/>
              <a:sym typeface="Open Sans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3"/>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lang="en" sz="1600">
                <a:solidFill>
                  <a:schemeClr val="lt1"/>
                </a:solidFill>
                <a:latin typeface="Open Sans Medium"/>
                <a:ea typeface="Open Sans Medium"/>
                <a:cs typeface="Open Sans Medium"/>
                <a:sym typeface="Open Sans Medium"/>
              </a:rPr>
              <a:t>Statement of Expenditure (SoE) forms - </a:t>
            </a:r>
            <a:r>
              <a:rPr b="1" lang="en" sz="1500">
                <a:solidFill>
                  <a:schemeClr val="lt1"/>
                </a:solidFill>
                <a:latin typeface="Open Sans"/>
                <a:ea typeface="Open Sans"/>
                <a:cs typeface="Open Sans"/>
                <a:sym typeface="Open Sans"/>
              </a:rPr>
              <a:t>Reports (Form Fill Summary)</a:t>
            </a:r>
            <a:endParaRPr sz="1700">
              <a:solidFill>
                <a:schemeClr val="lt1"/>
              </a:solidFill>
              <a:latin typeface="Open Sans Medium"/>
              <a:ea typeface="Open Sans Medium"/>
              <a:cs typeface="Open Sans Medium"/>
              <a:sym typeface="Open Sans Medium"/>
            </a:endParaRPr>
          </a:p>
        </p:txBody>
      </p:sp>
      <p:sp>
        <p:nvSpPr>
          <p:cNvPr id="585" name="Google Shape;585;p63"/>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586" name="Google Shape;586;p63"/>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87" name="Google Shape;587;p63"/>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588" name="Google Shape;588;p63"/>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589" name="Google Shape;589;p63"/>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590" name="Google Shape;590;p63"/>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591" name="Google Shape;591;p63"/>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592" name="Google Shape;592;p63"/>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593" name="Google Shape;593;p63"/>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94" name="Google Shape;594;p63"/>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595" name="Google Shape;595;p63"/>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sp>
        <p:nvSpPr>
          <p:cNvPr id="596" name="Google Shape;596;p63"/>
          <p:cNvSpPr/>
          <p:nvPr/>
        </p:nvSpPr>
        <p:spPr>
          <a:xfrm flipH="1" rot="5400000">
            <a:off x="5540497" y="77880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597" name="Google Shape;597;p63"/>
          <p:cNvSpPr/>
          <p:nvPr/>
        </p:nvSpPr>
        <p:spPr>
          <a:xfrm>
            <a:off x="5991550" y="617850"/>
            <a:ext cx="12069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a:t>
            </a:r>
            <a:endParaRPr sz="800" u="none" cap="none" strike="noStrike">
              <a:solidFill>
                <a:srgbClr val="FE8828"/>
              </a:solidFill>
              <a:latin typeface="Corbel"/>
              <a:ea typeface="Corbel"/>
              <a:cs typeface="Corbel"/>
              <a:sym typeface="Corbel"/>
            </a:endParaRPr>
          </a:p>
        </p:txBody>
      </p:sp>
      <p:sp>
        <p:nvSpPr>
          <p:cNvPr id="598" name="Google Shape;598;p63"/>
          <p:cNvSpPr/>
          <p:nvPr/>
        </p:nvSpPr>
        <p:spPr>
          <a:xfrm>
            <a:off x="6352357"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4</a:t>
            </a:r>
            <a:endParaRPr sz="1100" u="none" cap="none" strike="noStrike">
              <a:solidFill>
                <a:srgbClr val="000000"/>
              </a:solidFill>
              <a:latin typeface="Corbel"/>
              <a:ea typeface="Corbel"/>
              <a:cs typeface="Corbel"/>
              <a:sym typeface="Corbel"/>
            </a:endParaRPr>
          </a:p>
        </p:txBody>
      </p:sp>
      <p:sp>
        <p:nvSpPr>
          <p:cNvPr id="599" name="Google Shape;599;p63"/>
          <p:cNvSpPr/>
          <p:nvPr/>
        </p:nvSpPr>
        <p:spPr>
          <a:xfrm flipH="1" rot="5400000">
            <a:off x="7355022" y="738427"/>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00" name="Google Shape;600;p63"/>
          <p:cNvSpPr/>
          <p:nvPr/>
        </p:nvSpPr>
        <p:spPr>
          <a:xfrm>
            <a:off x="7831400" y="577475"/>
            <a:ext cx="12069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‘View Report’</a:t>
            </a:r>
            <a:endParaRPr sz="800" u="none" cap="none" strike="noStrike">
              <a:solidFill>
                <a:srgbClr val="FE8828"/>
              </a:solidFill>
              <a:latin typeface="Corbel"/>
              <a:ea typeface="Corbel"/>
              <a:cs typeface="Corbel"/>
              <a:sym typeface="Corbel"/>
            </a:endParaRPr>
          </a:p>
        </p:txBody>
      </p:sp>
      <p:sp>
        <p:nvSpPr>
          <p:cNvPr id="601" name="Google Shape;601;p63"/>
          <p:cNvSpPr/>
          <p:nvPr/>
        </p:nvSpPr>
        <p:spPr>
          <a:xfrm>
            <a:off x="8175982" y="4710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5</a:t>
            </a:r>
            <a:endParaRPr sz="1100" u="none" cap="none" strike="noStrike">
              <a:solidFill>
                <a:srgbClr val="000000"/>
              </a:solidFill>
              <a:latin typeface="Corbel"/>
              <a:ea typeface="Corbel"/>
              <a:cs typeface="Corbel"/>
              <a:sym typeface="Corbel"/>
            </a:endParaRPr>
          </a:p>
        </p:txBody>
      </p:sp>
      <p:pic>
        <p:nvPicPr>
          <p:cNvPr id="602" name="Google Shape;602;p63"/>
          <p:cNvPicPr preferRelativeResize="0"/>
          <p:nvPr/>
        </p:nvPicPr>
        <p:blipFill>
          <a:blip r:embed="rId5">
            <a:alphaModFix/>
          </a:blip>
          <a:stretch>
            <a:fillRect/>
          </a:stretch>
        </p:blipFill>
        <p:spPr>
          <a:xfrm>
            <a:off x="290725" y="1283950"/>
            <a:ext cx="8747576" cy="3650751"/>
          </a:xfrm>
          <a:prstGeom prst="rect">
            <a:avLst/>
          </a:prstGeom>
          <a:noFill/>
          <a:ln cap="flat" cmpd="sng" w="9525">
            <a:solidFill>
              <a:schemeClr val="dk2"/>
            </a:solidFill>
            <a:prstDash val="solid"/>
            <a:round/>
            <a:headEnd len="sm" w="sm" type="none"/>
            <a:tailEnd len="sm" w="sm" type="none"/>
          </a:ln>
        </p:spPr>
      </p:pic>
      <p:sp>
        <p:nvSpPr>
          <p:cNvPr id="603" name="Google Shape;603;p63"/>
          <p:cNvSpPr/>
          <p:nvPr/>
        </p:nvSpPr>
        <p:spPr>
          <a:xfrm>
            <a:off x="2895075" y="2151125"/>
            <a:ext cx="718200" cy="2442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604" name="Google Shape;604;p63"/>
          <p:cNvSpPr/>
          <p:nvPr/>
        </p:nvSpPr>
        <p:spPr>
          <a:xfrm>
            <a:off x="576550" y="4700300"/>
            <a:ext cx="594000" cy="1938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4"/>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lang="en" sz="1600">
                <a:solidFill>
                  <a:schemeClr val="lt1"/>
                </a:solidFill>
                <a:latin typeface="Open Sans Medium"/>
                <a:ea typeface="Open Sans Medium"/>
                <a:cs typeface="Open Sans Medium"/>
                <a:sym typeface="Open Sans Medium"/>
              </a:rPr>
              <a:t>Statement of Expenditure (SoE) forms - </a:t>
            </a:r>
            <a:r>
              <a:rPr b="1" lang="en" sz="1500">
                <a:solidFill>
                  <a:schemeClr val="lt1"/>
                </a:solidFill>
                <a:latin typeface="Open Sans"/>
                <a:ea typeface="Open Sans"/>
                <a:cs typeface="Open Sans"/>
                <a:sym typeface="Open Sans"/>
              </a:rPr>
              <a:t>Reports (Form Fill Summary)</a:t>
            </a:r>
            <a:endParaRPr sz="1700">
              <a:solidFill>
                <a:schemeClr val="lt1"/>
              </a:solidFill>
              <a:latin typeface="Open Sans Medium"/>
              <a:ea typeface="Open Sans Medium"/>
              <a:cs typeface="Open Sans Medium"/>
              <a:sym typeface="Open Sans Medium"/>
            </a:endParaRPr>
          </a:p>
        </p:txBody>
      </p:sp>
      <p:sp>
        <p:nvSpPr>
          <p:cNvPr id="610" name="Google Shape;610;p64"/>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611" name="Google Shape;611;p64"/>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12" name="Google Shape;612;p64"/>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Click on ‘Get Data’</a:t>
            </a:r>
            <a:endParaRPr sz="800" u="none" cap="none" strike="noStrike">
              <a:solidFill>
                <a:srgbClr val="FE8828"/>
              </a:solidFill>
              <a:latin typeface="Corbel"/>
              <a:ea typeface="Corbel"/>
              <a:cs typeface="Corbel"/>
              <a:sym typeface="Corbel"/>
            </a:endParaRPr>
          </a:p>
        </p:txBody>
      </p:sp>
      <p:sp>
        <p:nvSpPr>
          <p:cNvPr id="613" name="Google Shape;613;p64"/>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7</a:t>
            </a:r>
            <a:endParaRPr sz="1100" u="none" cap="none" strike="noStrike">
              <a:solidFill>
                <a:srgbClr val="000000"/>
              </a:solidFill>
              <a:latin typeface="Corbel"/>
              <a:ea typeface="Corbel"/>
              <a:cs typeface="Corbel"/>
              <a:sym typeface="Corbel"/>
            </a:endParaRPr>
          </a:p>
        </p:txBody>
      </p:sp>
      <p:sp>
        <p:nvSpPr>
          <p:cNvPr id="614" name="Google Shape;614;p64"/>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Select ‘State/District and Year’</a:t>
            </a:r>
            <a:endParaRPr b="1" sz="900">
              <a:solidFill>
                <a:srgbClr val="FE8828"/>
              </a:solidFill>
              <a:latin typeface="Corbel"/>
              <a:ea typeface="Corbel"/>
              <a:cs typeface="Corbel"/>
              <a:sym typeface="Corbel"/>
            </a:endParaRPr>
          </a:p>
        </p:txBody>
      </p:sp>
      <p:sp>
        <p:nvSpPr>
          <p:cNvPr id="615" name="Google Shape;615;p64"/>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6</a:t>
            </a:r>
            <a:endParaRPr sz="1100" u="none" cap="none" strike="noStrike">
              <a:solidFill>
                <a:srgbClr val="000000"/>
              </a:solidFill>
              <a:latin typeface="Corbel"/>
              <a:ea typeface="Corbel"/>
              <a:cs typeface="Corbel"/>
              <a:sym typeface="Corbel"/>
            </a:endParaRPr>
          </a:p>
        </p:txBody>
      </p:sp>
      <p:sp>
        <p:nvSpPr>
          <p:cNvPr id="616" name="Google Shape;616;p64"/>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‘View Report’</a:t>
            </a:r>
            <a:endParaRPr b="1" sz="900">
              <a:solidFill>
                <a:srgbClr val="FE8828"/>
              </a:solidFill>
              <a:latin typeface="Corbel"/>
              <a:ea typeface="Corbel"/>
              <a:cs typeface="Corbel"/>
              <a:sym typeface="Corbel"/>
            </a:endParaRPr>
          </a:p>
        </p:txBody>
      </p:sp>
      <p:sp>
        <p:nvSpPr>
          <p:cNvPr id="617" name="Google Shape;617;p64"/>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5</a:t>
            </a:r>
            <a:endParaRPr sz="1100" u="none" cap="none" strike="noStrike">
              <a:solidFill>
                <a:srgbClr val="000000"/>
              </a:solidFill>
              <a:latin typeface="Corbel"/>
              <a:ea typeface="Corbel"/>
              <a:cs typeface="Corbel"/>
              <a:sym typeface="Corbel"/>
            </a:endParaRPr>
          </a:p>
        </p:txBody>
      </p:sp>
      <p:sp>
        <p:nvSpPr>
          <p:cNvPr id="618" name="Google Shape;618;p64"/>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19" name="Google Shape;619;p64"/>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620" name="Google Shape;620;p64"/>
          <p:cNvPicPr preferRelativeResize="0"/>
          <p:nvPr/>
        </p:nvPicPr>
        <p:blipFill rotWithShape="1">
          <a:blip r:embed="rId3">
            <a:alphaModFix/>
          </a:blip>
          <a:srcRect b="0" l="0" r="0" t="0"/>
          <a:stretch/>
        </p:blipFill>
        <p:spPr>
          <a:xfrm>
            <a:off x="180768" y="-25670"/>
            <a:ext cx="1600532" cy="523183"/>
          </a:xfrm>
          <a:prstGeom prst="rect">
            <a:avLst/>
          </a:prstGeom>
          <a:noFill/>
          <a:ln>
            <a:noFill/>
          </a:ln>
        </p:spPr>
      </p:pic>
      <p:pic>
        <p:nvPicPr>
          <p:cNvPr id="621" name="Google Shape;621;p64"/>
          <p:cNvPicPr preferRelativeResize="0"/>
          <p:nvPr/>
        </p:nvPicPr>
        <p:blipFill>
          <a:blip r:embed="rId4">
            <a:alphaModFix/>
          </a:blip>
          <a:stretch>
            <a:fillRect/>
          </a:stretch>
        </p:blipFill>
        <p:spPr>
          <a:xfrm>
            <a:off x="290725" y="1283950"/>
            <a:ext cx="8747576" cy="3650751"/>
          </a:xfrm>
          <a:prstGeom prst="rect">
            <a:avLst/>
          </a:prstGeom>
          <a:noFill/>
          <a:ln cap="flat" cmpd="sng" w="9525">
            <a:solidFill>
              <a:schemeClr val="dk2"/>
            </a:solidFill>
            <a:prstDash val="solid"/>
            <a:round/>
            <a:headEnd len="sm" w="sm" type="none"/>
            <a:tailEnd len="sm" w="sm" type="none"/>
          </a:ln>
        </p:spPr>
      </p:pic>
      <p:sp>
        <p:nvSpPr>
          <p:cNvPr id="622" name="Google Shape;622;p64"/>
          <p:cNvSpPr/>
          <p:nvPr/>
        </p:nvSpPr>
        <p:spPr>
          <a:xfrm>
            <a:off x="2895075" y="2151125"/>
            <a:ext cx="718200" cy="2442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623" name="Google Shape;623;p64"/>
          <p:cNvSpPr/>
          <p:nvPr/>
        </p:nvSpPr>
        <p:spPr>
          <a:xfrm>
            <a:off x="576550" y="4700300"/>
            <a:ext cx="594000" cy="1938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624" name="Google Shape;624;p64"/>
          <p:cNvSpPr/>
          <p:nvPr/>
        </p:nvSpPr>
        <p:spPr>
          <a:xfrm>
            <a:off x="5635475" y="2594450"/>
            <a:ext cx="718200" cy="3615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5"/>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lang="en" sz="1600">
                <a:solidFill>
                  <a:schemeClr val="lt1"/>
                </a:solidFill>
                <a:latin typeface="Open Sans Medium"/>
                <a:ea typeface="Open Sans Medium"/>
                <a:cs typeface="Open Sans Medium"/>
                <a:sym typeface="Open Sans Medium"/>
              </a:rPr>
              <a:t>Statement of Expenditure (SoE) forms - </a:t>
            </a:r>
            <a:r>
              <a:rPr b="1" lang="en" sz="1500">
                <a:solidFill>
                  <a:schemeClr val="lt1"/>
                </a:solidFill>
                <a:latin typeface="Open Sans"/>
                <a:ea typeface="Open Sans"/>
                <a:cs typeface="Open Sans"/>
                <a:sym typeface="Open Sans"/>
              </a:rPr>
              <a:t>Reports (Form Fill Summary)</a:t>
            </a:r>
            <a:endParaRPr sz="1900">
              <a:solidFill>
                <a:srgbClr val="FFFFFF"/>
              </a:solidFill>
              <a:latin typeface="Open Sans Medium"/>
              <a:ea typeface="Open Sans Medium"/>
              <a:cs typeface="Open Sans Medium"/>
              <a:sym typeface="Open Sans Medium"/>
            </a:endParaRPr>
          </a:p>
        </p:txBody>
      </p:sp>
      <p:sp>
        <p:nvSpPr>
          <p:cNvPr id="630" name="Google Shape;630;p65"/>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631" name="Google Shape;631;p65"/>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32" name="Google Shape;632;p65"/>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Click on ‘Get Data’</a:t>
            </a:r>
            <a:endParaRPr sz="800" u="none" cap="none" strike="noStrike">
              <a:solidFill>
                <a:srgbClr val="FE8828"/>
              </a:solidFill>
              <a:latin typeface="Corbel"/>
              <a:ea typeface="Corbel"/>
              <a:cs typeface="Corbel"/>
              <a:sym typeface="Corbel"/>
            </a:endParaRPr>
          </a:p>
        </p:txBody>
      </p:sp>
      <p:sp>
        <p:nvSpPr>
          <p:cNvPr id="633" name="Google Shape;633;p65"/>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7</a:t>
            </a:r>
            <a:endParaRPr sz="1100" u="none" cap="none" strike="noStrike">
              <a:solidFill>
                <a:srgbClr val="000000"/>
              </a:solidFill>
              <a:latin typeface="Corbel"/>
              <a:ea typeface="Corbel"/>
              <a:cs typeface="Corbel"/>
              <a:sym typeface="Corbel"/>
            </a:endParaRPr>
          </a:p>
        </p:txBody>
      </p:sp>
      <p:sp>
        <p:nvSpPr>
          <p:cNvPr id="634" name="Google Shape;634;p65"/>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Select ‘State/District and Year’</a:t>
            </a:r>
            <a:endParaRPr b="1" sz="900">
              <a:solidFill>
                <a:srgbClr val="FE8828"/>
              </a:solidFill>
              <a:latin typeface="Corbel"/>
              <a:ea typeface="Corbel"/>
              <a:cs typeface="Corbel"/>
              <a:sym typeface="Corbel"/>
            </a:endParaRPr>
          </a:p>
        </p:txBody>
      </p:sp>
      <p:sp>
        <p:nvSpPr>
          <p:cNvPr id="635" name="Google Shape;635;p65"/>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6</a:t>
            </a:r>
            <a:endParaRPr sz="1100" u="none" cap="none" strike="noStrike">
              <a:solidFill>
                <a:srgbClr val="000000"/>
              </a:solidFill>
              <a:latin typeface="Corbel"/>
              <a:ea typeface="Corbel"/>
              <a:cs typeface="Corbel"/>
              <a:sym typeface="Corbel"/>
            </a:endParaRPr>
          </a:p>
        </p:txBody>
      </p:sp>
      <p:sp>
        <p:nvSpPr>
          <p:cNvPr id="636" name="Google Shape;636;p65"/>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‘View Report’</a:t>
            </a:r>
            <a:endParaRPr b="1" sz="900">
              <a:solidFill>
                <a:srgbClr val="FE8828"/>
              </a:solidFill>
              <a:latin typeface="Corbel"/>
              <a:ea typeface="Corbel"/>
              <a:cs typeface="Corbel"/>
              <a:sym typeface="Corbel"/>
            </a:endParaRPr>
          </a:p>
        </p:txBody>
      </p:sp>
      <p:sp>
        <p:nvSpPr>
          <p:cNvPr id="637" name="Google Shape;637;p65"/>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5</a:t>
            </a:r>
            <a:endParaRPr sz="1100" u="none" cap="none" strike="noStrike">
              <a:solidFill>
                <a:srgbClr val="000000"/>
              </a:solidFill>
              <a:latin typeface="Corbel"/>
              <a:ea typeface="Corbel"/>
              <a:cs typeface="Corbel"/>
              <a:sym typeface="Corbel"/>
            </a:endParaRPr>
          </a:p>
        </p:txBody>
      </p:sp>
      <p:sp>
        <p:nvSpPr>
          <p:cNvPr id="638" name="Google Shape;638;p65"/>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39" name="Google Shape;639;p65"/>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640" name="Google Shape;640;p65"/>
          <p:cNvPicPr preferRelativeResize="0"/>
          <p:nvPr/>
        </p:nvPicPr>
        <p:blipFill rotWithShape="1">
          <a:blip r:embed="rId3">
            <a:alphaModFix/>
          </a:blip>
          <a:srcRect b="0" l="0" r="0" t="0"/>
          <a:stretch/>
        </p:blipFill>
        <p:spPr>
          <a:xfrm>
            <a:off x="180768" y="-25670"/>
            <a:ext cx="1600532" cy="523183"/>
          </a:xfrm>
          <a:prstGeom prst="rect">
            <a:avLst/>
          </a:prstGeom>
          <a:noFill/>
          <a:ln>
            <a:noFill/>
          </a:ln>
        </p:spPr>
      </p:pic>
      <p:pic>
        <p:nvPicPr>
          <p:cNvPr id="641" name="Google Shape;641;p65"/>
          <p:cNvPicPr preferRelativeResize="0"/>
          <p:nvPr/>
        </p:nvPicPr>
        <p:blipFill>
          <a:blip r:embed="rId4">
            <a:alphaModFix/>
          </a:blip>
          <a:stretch>
            <a:fillRect/>
          </a:stretch>
        </p:blipFill>
        <p:spPr>
          <a:xfrm>
            <a:off x="290725" y="1283950"/>
            <a:ext cx="8747551" cy="3593976"/>
          </a:xfrm>
          <a:prstGeom prst="rect">
            <a:avLst/>
          </a:prstGeom>
          <a:noFill/>
          <a:ln cap="flat" cmpd="sng" w="9525">
            <a:solidFill>
              <a:schemeClr val="dk2"/>
            </a:solidFill>
            <a:prstDash val="solid"/>
            <a:round/>
            <a:headEnd len="sm" w="sm" type="none"/>
            <a:tailEnd len="sm" w="sm" type="none"/>
          </a:ln>
        </p:spPr>
      </p:pic>
      <p:sp>
        <p:nvSpPr>
          <p:cNvPr id="642" name="Google Shape;642;p65"/>
          <p:cNvSpPr/>
          <p:nvPr/>
        </p:nvSpPr>
        <p:spPr>
          <a:xfrm>
            <a:off x="5618650" y="2537025"/>
            <a:ext cx="718200" cy="3615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643" name="Google Shape;643;p65"/>
          <p:cNvSpPr/>
          <p:nvPr/>
        </p:nvSpPr>
        <p:spPr>
          <a:xfrm>
            <a:off x="2895075" y="2151125"/>
            <a:ext cx="718200" cy="2442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644" name="Google Shape;644;p65"/>
          <p:cNvSpPr/>
          <p:nvPr/>
        </p:nvSpPr>
        <p:spPr>
          <a:xfrm>
            <a:off x="576550" y="4651625"/>
            <a:ext cx="594000" cy="2442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6"/>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lang="en" sz="1700">
                <a:solidFill>
                  <a:schemeClr val="lt1"/>
                </a:solidFill>
                <a:latin typeface="Open Sans Medium"/>
                <a:ea typeface="Open Sans Medium"/>
                <a:cs typeface="Open Sans Medium"/>
                <a:sym typeface="Open Sans Medium"/>
              </a:rPr>
              <a:t>Statement of Expenditure (SoE) forms - </a:t>
            </a:r>
            <a:r>
              <a:rPr b="1" lang="en" sz="1600">
                <a:solidFill>
                  <a:schemeClr val="lt1"/>
                </a:solidFill>
                <a:latin typeface="Open Sans"/>
                <a:ea typeface="Open Sans"/>
                <a:cs typeface="Open Sans"/>
                <a:sym typeface="Open Sans"/>
              </a:rPr>
              <a:t>Reports (Form Data)</a:t>
            </a:r>
            <a:endParaRPr sz="2000">
              <a:solidFill>
                <a:srgbClr val="FFFFFF"/>
              </a:solidFill>
              <a:latin typeface="Open Sans Medium"/>
              <a:ea typeface="Open Sans Medium"/>
              <a:cs typeface="Open Sans Medium"/>
              <a:sym typeface="Open Sans Medium"/>
            </a:endParaRPr>
          </a:p>
        </p:txBody>
      </p:sp>
      <p:sp>
        <p:nvSpPr>
          <p:cNvPr id="650" name="Google Shape;650;p66"/>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651" name="Google Shape;651;p66"/>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52" name="Google Shape;652;p66"/>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653" name="Google Shape;653;p66"/>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654" name="Google Shape;654;p66"/>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655" name="Google Shape;655;p66"/>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656" name="Google Shape;656;p66"/>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657" name="Google Shape;657;p66"/>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658" name="Google Shape;658;p66"/>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59" name="Google Shape;659;p66"/>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660" name="Google Shape;660;p66"/>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sp>
        <p:nvSpPr>
          <p:cNvPr id="661" name="Google Shape;661;p66"/>
          <p:cNvSpPr/>
          <p:nvPr/>
        </p:nvSpPr>
        <p:spPr>
          <a:xfrm flipH="1" rot="5400000">
            <a:off x="5540497" y="77880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62" name="Google Shape;662;p66"/>
          <p:cNvSpPr/>
          <p:nvPr/>
        </p:nvSpPr>
        <p:spPr>
          <a:xfrm>
            <a:off x="5991550" y="617850"/>
            <a:ext cx="12069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a:t>
            </a:r>
            <a:endParaRPr sz="800" u="none" cap="none" strike="noStrike">
              <a:solidFill>
                <a:srgbClr val="FE8828"/>
              </a:solidFill>
              <a:latin typeface="Corbel"/>
              <a:ea typeface="Corbel"/>
              <a:cs typeface="Corbel"/>
              <a:sym typeface="Corbel"/>
            </a:endParaRPr>
          </a:p>
        </p:txBody>
      </p:sp>
      <p:sp>
        <p:nvSpPr>
          <p:cNvPr id="663" name="Google Shape;663;p66"/>
          <p:cNvSpPr/>
          <p:nvPr/>
        </p:nvSpPr>
        <p:spPr>
          <a:xfrm>
            <a:off x="6352357"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4</a:t>
            </a:r>
            <a:endParaRPr sz="1100" u="none" cap="none" strike="noStrike">
              <a:solidFill>
                <a:srgbClr val="000000"/>
              </a:solidFill>
              <a:latin typeface="Corbel"/>
              <a:ea typeface="Corbel"/>
              <a:cs typeface="Corbel"/>
              <a:sym typeface="Corbel"/>
            </a:endParaRPr>
          </a:p>
        </p:txBody>
      </p:sp>
      <p:sp>
        <p:nvSpPr>
          <p:cNvPr id="664" name="Google Shape;664;p66"/>
          <p:cNvSpPr/>
          <p:nvPr/>
        </p:nvSpPr>
        <p:spPr>
          <a:xfrm flipH="1" rot="5400000">
            <a:off x="7355022" y="738427"/>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65" name="Google Shape;665;p66"/>
          <p:cNvSpPr/>
          <p:nvPr/>
        </p:nvSpPr>
        <p:spPr>
          <a:xfrm>
            <a:off x="7831400" y="577475"/>
            <a:ext cx="12069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‘View Report’</a:t>
            </a:r>
            <a:endParaRPr sz="800" u="none" cap="none" strike="noStrike">
              <a:solidFill>
                <a:srgbClr val="FE8828"/>
              </a:solidFill>
              <a:latin typeface="Corbel"/>
              <a:ea typeface="Corbel"/>
              <a:cs typeface="Corbel"/>
              <a:sym typeface="Corbel"/>
            </a:endParaRPr>
          </a:p>
        </p:txBody>
      </p:sp>
      <p:sp>
        <p:nvSpPr>
          <p:cNvPr id="666" name="Google Shape;666;p66"/>
          <p:cNvSpPr/>
          <p:nvPr/>
        </p:nvSpPr>
        <p:spPr>
          <a:xfrm>
            <a:off x="8175982" y="4710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5</a:t>
            </a:r>
            <a:endParaRPr sz="1100" u="none" cap="none" strike="noStrike">
              <a:solidFill>
                <a:srgbClr val="000000"/>
              </a:solidFill>
              <a:latin typeface="Corbel"/>
              <a:ea typeface="Corbel"/>
              <a:cs typeface="Corbel"/>
              <a:sym typeface="Corbel"/>
            </a:endParaRPr>
          </a:p>
        </p:txBody>
      </p:sp>
      <p:pic>
        <p:nvPicPr>
          <p:cNvPr id="667" name="Google Shape;667;p66"/>
          <p:cNvPicPr preferRelativeResize="0"/>
          <p:nvPr/>
        </p:nvPicPr>
        <p:blipFill>
          <a:blip r:embed="rId5">
            <a:alphaModFix/>
          </a:blip>
          <a:stretch>
            <a:fillRect/>
          </a:stretch>
        </p:blipFill>
        <p:spPr>
          <a:xfrm>
            <a:off x="290725" y="1283950"/>
            <a:ext cx="8747576" cy="3658875"/>
          </a:xfrm>
          <a:prstGeom prst="rect">
            <a:avLst/>
          </a:prstGeom>
          <a:noFill/>
          <a:ln cap="flat" cmpd="sng" w="9525">
            <a:solidFill>
              <a:schemeClr val="dk2"/>
            </a:solidFill>
            <a:prstDash val="solid"/>
            <a:round/>
            <a:headEnd len="sm" w="sm" type="none"/>
            <a:tailEnd len="sm" w="sm" type="none"/>
          </a:ln>
        </p:spPr>
      </p:pic>
      <p:sp>
        <p:nvSpPr>
          <p:cNvPr id="668" name="Google Shape;668;p66"/>
          <p:cNvSpPr/>
          <p:nvPr/>
        </p:nvSpPr>
        <p:spPr>
          <a:xfrm>
            <a:off x="2895075" y="2151125"/>
            <a:ext cx="718200" cy="2442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669" name="Google Shape;669;p66"/>
          <p:cNvSpPr/>
          <p:nvPr/>
        </p:nvSpPr>
        <p:spPr>
          <a:xfrm>
            <a:off x="576550" y="4700300"/>
            <a:ext cx="594000" cy="1938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7"/>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lang="en" sz="1700">
                <a:solidFill>
                  <a:schemeClr val="lt1"/>
                </a:solidFill>
                <a:latin typeface="Open Sans Medium"/>
                <a:ea typeface="Open Sans Medium"/>
                <a:cs typeface="Open Sans Medium"/>
                <a:sym typeface="Open Sans Medium"/>
              </a:rPr>
              <a:t>Statement of Expenditure (SoE) forms - </a:t>
            </a:r>
            <a:r>
              <a:rPr b="1" lang="en" sz="1600">
                <a:solidFill>
                  <a:schemeClr val="lt1"/>
                </a:solidFill>
                <a:latin typeface="Open Sans"/>
                <a:ea typeface="Open Sans"/>
                <a:cs typeface="Open Sans"/>
                <a:sym typeface="Open Sans"/>
              </a:rPr>
              <a:t>Reports (Form Data)</a:t>
            </a:r>
            <a:endParaRPr sz="1600">
              <a:solidFill>
                <a:schemeClr val="lt1"/>
              </a:solidFill>
              <a:latin typeface="Open Sans Medium"/>
              <a:ea typeface="Open Sans Medium"/>
              <a:cs typeface="Open Sans Medium"/>
              <a:sym typeface="Open Sans Medium"/>
            </a:endParaRPr>
          </a:p>
        </p:txBody>
      </p:sp>
      <p:sp>
        <p:nvSpPr>
          <p:cNvPr id="675" name="Google Shape;675;p67"/>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676" name="Google Shape;676;p67"/>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77" name="Google Shape;677;p67"/>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Click on ‘Download Excel’</a:t>
            </a:r>
            <a:endParaRPr sz="800" u="none" cap="none" strike="noStrike">
              <a:solidFill>
                <a:srgbClr val="FE8828"/>
              </a:solidFill>
              <a:latin typeface="Corbel"/>
              <a:ea typeface="Corbel"/>
              <a:cs typeface="Corbel"/>
              <a:sym typeface="Corbel"/>
            </a:endParaRPr>
          </a:p>
        </p:txBody>
      </p:sp>
      <p:sp>
        <p:nvSpPr>
          <p:cNvPr id="678" name="Google Shape;678;p67"/>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7</a:t>
            </a:r>
            <a:endParaRPr sz="1100" u="none" cap="none" strike="noStrike">
              <a:solidFill>
                <a:srgbClr val="000000"/>
              </a:solidFill>
              <a:latin typeface="Corbel"/>
              <a:ea typeface="Corbel"/>
              <a:cs typeface="Corbel"/>
              <a:sym typeface="Corbel"/>
            </a:endParaRPr>
          </a:p>
        </p:txBody>
      </p:sp>
      <p:sp>
        <p:nvSpPr>
          <p:cNvPr id="679" name="Google Shape;679;p67"/>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Select ‘State/District and Year/Quarter’</a:t>
            </a:r>
            <a:endParaRPr b="1" sz="900">
              <a:solidFill>
                <a:srgbClr val="FE8828"/>
              </a:solidFill>
              <a:latin typeface="Corbel"/>
              <a:ea typeface="Corbel"/>
              <a:cs typeface="Corbel"/>
              <a:sym typeface="Corbel"/>
            </a:endParaRPr>
          </a:p>
        </p:txBody>
      </p:sp>
      <p:sp>
        <p:nvSpPr>
          <p:cNvPr id="680" name="Google Shape;680;p67"/>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6</a:t>
            </a:r>
            <a:endParaRPr sz="1100" u="none" cap="none" strike="noStrike">
              <a:solidFill>
                <a:srgbClr val="000000"/>
              </a:solidFill>
              <a:latin typeface="Corbel"/>
              <a:ea typeface="Corbel"/>
              <a:cs typeface="Corbel"/>
              <a:sym typeface="Corbel"/>
            </a:endParaRPr>
          </a:p>
        </p:txBody>
      </p:sp>
      <p:sp>
        <p:nvSpPr>
          <p:cNvPr id="681" name="Google Shape;681;p67"/>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‘View Report’</a:t>
            </a:r>
            <a:endParaRPr b="1" sz="900">
              <a:solidFill>
                <a:srgbClr val="FE8828"/>
              </a:solidFill>
              <a:latin typeface="Corbel"/>
              <a:ea typeface="Corbel"/>
              <a:cs typeface="Corbel"/>
              <a:sym typeface="Corbel"/>
            </a:endParaRPr>
          </a:p>
        </p:txBody>
      </p:sp>
      <p:sp>
        <p:nvSpPr>
          <p:cNvPr id="682" name="Google Shape;682;p67"/>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5</a:t>
            </a:r>
            <a:endParaRPr sz="1100" u="none" cap="none" strike="noStrike">
              <a:solidFill>
                <a:srgbClr val="000000"/>
              </a:solidFill>
              <a:latin typeface="Corbel"/>
              <a:ea typeface="Corbel"/>
              <a:cs typeface="Corbel"/>
              <a:sym typeface="Corbel"/>
            </a:endParaRPr>
          </a:p>
        </p:txBody>
      </p:sp>
      <p:sp>
        <p:nvSpPr>
          <p:cNvPr id="683" name="Google Shape;683;p67"/>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84" name="Google Shape;684;p67"/>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685" name="Google Shape;685;p67"/>
          <p:cNvPicPr preferRelativeResize="0"/>
          <p:nvPr/>
        </p:nvPicPr>
        <p:blipFill rotWithShape="1">
          <a:blip r:embed="rId3">
            <a:alphaModFix/>
          </a:blip>
          <a:srcRect b="0" l="0" r="0" t="0"/>
          <a:stretch/>
        </p:blipFill>
        <p:spPr>
          <a:xfrm>
            <a:off x="180768" y="-25670"/>
            <a:ext cx="1600532" cy="523183"/>
          </a:xfrm>
          <a:prstGeom prst="rect">
            <a:avLst/>
          </a:prstGeom>
          <a:noFill/>
          <a:ln>
            <a:noFill/>
          </a:ln>
        </p:spPr>
      </p:pic>
      <p:pic>
        <p:nvPicPr>
          <p:cNvPr id="686" name="Google Shape;686;p67"/>
          <p:cNvPicPr preferRelativeResize="0"/>
          <p:nvPr/>
        </p:nvPicPr>
        <p:blipFill>
          <a:blip r:embed="rId4">
            <a:alphaModFix/>
          </a:blip>
          <a:stretch>
            <a:fillRect/>
          </a:stretch>
        </p:blipFill>
        <p:spPr>
          <a:xfrm>
            <a:off x="290713" y="1283938"/>
            <a:ext cx="8747576" cy="3658875"/>
          </a:xfrm>
          <a:prstGeom prst="rect">
            <a:avLst/>
          </a:prstGeom>
          <a:noFill/>
          <a:ln cap="flat" cmpd="sng" w="9525">
            <a:solidFill>
              <a:schemeClr val="dk2"/>
            </a:solidFill>
            <a:prstDash val="solid"/>
            <a:round/>
            <a:headEnd len="sm" w="sm" type="none"/>
            <a:tailEnd len="sm" w="sm" type="none"/>
          </a:ln>
        </p:spPr>
      </p:pic>
      <p:sp>
        <p:nvSpPr>
          <p:cNvPr id="687" name="Google Shape;687;p67"/>
          <p:cNvSpPr/>
          <p:nvPr/>
        </p:nvSpPr>
        <p:spPr>
          <a:xfrm>
            <a:off x="2895075" y="2151125"/>
            <a:ext cx="718200" cy="2442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688" name="Google Shape;688;p67"/>
          <p:cNvSpPr/>
          <p:nvPr/>
        </p:nvSpPr>
        <p:spPr>
          <a:xfrm>
            <a:off x="6598725" y="2571750"/>
            <a:ext cx="957300" cy="3915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689" name="Google Shape;689;p67"/>
          <p:cNvSpPr/>
          <p:nvPr/>
        </p:nvSpPr>
        <p:spPr>
          <a:xfrm>
            <a:off x="576550" y="4700300"/>
            <a:ext cx="594000" cy="1938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68"/>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lang="en" sz="1700">
                <a:solidFill>
                  <a:schemeClr val="lt1"/>
                </a:solidFill>
                <a:latin typeface="Open Sans Medium"/>
                <a:ea typeface="Open Sans Medium"/>
                <a:cs typeface="Open Sans Medium"/>
                <a:sym typeface="Open Sans Medium"/>
              </a:rPr>
              <a:t>Statement of Expenditure (SoE) forms - </a:t>
            </a:r>
            <a:r>
              <a:rPr b="1" lang="en" sz="1600">
                <a:solidFill>
                  <a:schemeClr val="lt1"/>
                </a:solidFill>
                <a:latin typeface="Open Sans"/>
                <a:ea typeface="Open Sans"/>
                <a:cs typeface="Open Sans"/>
                <a:sym typeface="Open Sans"/>
              </a:rPr>
              <a:t>Reports (Form Data)</a:t>
            </a:r>
            <a:endParaRPr sz="1600">
              <a:solidFill>
                <a:schemeClr val="lt1"/>
              </a:solidFill>
              <a:latin typeface="Open Sans Medium"/>
              <a:ea typeface="Open Sans Medium"/>
              <a:cs typeface="Open Sans Medium"/>
              <a:sym typeface="Open Sans Medium"/>
            </a:endParaRPr>
          </a:p>
        </p:txBody>
      </p:sp>
      <p:sp>
        <p:nvSpPr>
          <p:cNvPr id="695" name="Google Shape;695;p68"/>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696" name="Google Shape;696;p68"/>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697" name="Google Shape;697;p68"/>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Click on ‘Download Excel’</a:t>
            </a:r>
            <a:endParaRPr sz="800" u="none" cap="none" strike="noStrike">
              <a:solidFill>
                <a:srgbClr val="FE8828"/>
              </a:solidFill>
              <a:latin typeface="Corbel"/>
              <a:ea typeface="Corbel"/>
              <a:cs typeface="Corbel"/>
              <a:sym typeface="Corbel"/>
            </a:endParaRPr>
          </a:p>
        </p:txBody>
      </p:sp>
      <p:sp>
        <p:nvSpPr>
          <p:cNvPr id="698" name="Google Shape;698;p68"/>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7</a:t>
            </a:r>
            <a:endParaRPr sz="1100" u="none" cap="none" strike="noStrike">
              <a:solidFill>
                <a:srgbClr val="000000"/>
              </a:solidFill>
              <a:latin typeface="Corbel"/>
              <a:ea typeface="Corbel"/>
              <a:cs typeface="Corbel"/>
              <a:sym typeface="Corbel"/>
            </a:endParaRPr>
          </a:p>
        </p:txBody>
      </p:sp>
      <p:sp>
        <p:nvSpPr>
          <p:cNvPr id="699" name="Google Shape;699;p68"/>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Select ‘State/District and Year/Quarter’</a:t>
            </a:r>
            <a:endParaRPr b="1" sz="900">
              <a:solidFill>
                <a:srgbClr val="FE8828"/>
              </a:solidFill>
              <a:latin typeface="Corbel"/>
              <a:ea typeface="Corbel"/>
              <a:cs typeface="Corbel"/>
              <a:sym typeface="Corbel"/>
            </a:endParaRPr>
          </a:p>
        </p:txBody>
      </p:sp>
      <p:sp>
        <p:nvSpPr>
          <p:cNvPr id="700" name="Google Shape;700;p68"/>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6</a:t>
            </a:r>
            <a:endParaRPr sz="1100" u="none" cap="none" strike="noStrike">
              <a:solidFill>
                <a:srgbClr val="000000"/>
              </a:solidFill>
              <a:latin typeface="Corbel"/>
              <a:ea typeface="Corbel"/>
              <a:cs typeface="Corbel"/>
              <a:sym typeface="Corbel"/>
            </a:endParaRPr>
          </a:p>
        </p:txBody>
      </p:sp>
      <p:sp>
        <p:nvSpPr>
          <p:cNvPr id="701" name="Google Shape;701;p68"/>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‘View Report’</a:t>
            </a:r>
            <a:endParaRPr b="1" sz="900">
              <a:solidFill>
                <a:srgbClr val="FE8828"/>
              </a:solidFill>
              <a:latin typeface="Corbel"/>
              <a:ea typeface="Corbel"/>
              <a:cs typeface="Corbel"/>
              <a:sym typeface="Corbel"/>
            </a:endParaRPr>
          </a:p>
        </p:txBody>
      </p:sp>
      <p:sp>
        <p:nvSpPr>
          <p:cNvPr id="702" name="Google Shape;702;p68"/>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a:t>
            </a:r>
            <a:r>
              <a:rPr lang="en" sz="900">
                <a:solidFill>
                  <a:srgbClr val="000546"/>
                </a:solidFill>
                <a:latin typeface="Corbel"/>
                <a:ea typeface="Corbel"/>
                <a:cs typeface="Corbel"/>
                <a:sym typeface="Corbel"/>
              </a:rPr>
              <a:t>5</a:t>
            </a:r>
            <a:endParaRPr sz="1100" u="none" cap="none" strike="noStrike">
              <a:solidFill>
                <a:srgbClr val="000000"/>
              </a:solidFill>
              <a:latin typeface="Corbel"/>
              <a:ea typeface="Corbel"/>
              <a:cs typeface="Corbel"/>
              <a:sym typeface="Corbel"/>
            </a:endParaRPr>
          </a:p>
        </p:txBody>
      </p:sp>
      <p:sp>
        <p:nvSpPr>
          <p:cNvPr id="703" name="Google Shape;703;p68"/>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704" name="Google Shape;704;p68"/>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705" name="Google Shape;705;p68"/>
          <p:cNvPicPr preferRelativeResize="0"/>
          <p:nvPr/>
        </p:nvPicPr>
        <p:blipFill rotWithShape="1">
          <a:blip r:embed="rId3">
            <a:alphaModFix/>
          </a:blip>
          <a:srcRect b="0" l="0" r="0" t="0"/>
          <a:stretch/>
        </p:blipFill>
        <p:spPr>
          <a:xfrm>
            <a:off x="180768" y="-25670"/>
            <a:ext cx="1600532" cy="523183"/>
          </a:xfrm>
          <a:prstGeom prst="rect">
            <a:avLst/>
          </a:prstGeom>
          <a:noFill/>
          <a:ln>
            <a:noFill/>
          </a:ln>
        </p:spPr>
      </p:pic>
      <p:pic>
        <p:nvPicPr>
          <p:cNvPr id="706" name="Google Shape;706;p68"/>
          <p:cNvPicPr preferRelativeResize="0"/>
          <p:nvPr/>
        </p:nvPicPr>
        <p:blipFill>
          <a:blip r:embed="rId4">
            <a:alphaModFix/>
          </a:blip>
          <a:stretch>
            <a:fillRect/>
          </a:stretch>
        </p:blipFill>
        <p:spPr>
          <a:xfrm>
            <a:off x="290725" y="1283950"/>
            <a:ext cx="8747551" cy="3634525"/>
          </a:xfrm>
          <a:prstGeom prst="rect">
            <a:avLst/>
          </a:prstGeom>
          <a:noFill/>
          <a:ln cap="flat" cmpd="sng" w="9525">
            <a:solidFill>
              <a:schemeClr val="dk2"/>
            </a:solidFill>
            <a:prstDash val="solid"/>
            <a:round/>
            <a:headEnd len="sm" w="sm" type="none"/>
            <a:tailEnd len="sm" w="sm" type="none"/>
          </a:ln>
        </p:spPr>
      </p:pic>
      <p:sp>
        <p:nvSpPr>
          <p:cNvPr id="707" name="Google Shape;707;p68"/>
          <p:cNvSpPr/>
          <p:nvPr/>
        </p:nvSpPr>
        <p:spPr>
          <a:xfrm>
            <a:off x="2895075" y="2151125"/>
            <a:ext cx="718200" cy="2442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708" name="Google Shape;708;p68"/>
          <p:cNvSpPr/>
          <p:nvPr/>
        </p:nvSpPr>
        <p:spPr>
          <a:xfrm>
            <a:off x="6598725" y="2571750"/>
            <a:ext cx="957300" cy="3915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709" name="Google Shape;709;p68"/>
          <p:cNvSpPr/>
          <p:nvPr/>
        </p:nvSpPr>
        <p:spPr>
          <a:xfrm>
            <a:off x="576550" y="4700300"/>
            <a:ext cx="594000" cy="1938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710" name="Google Shape;710;p68"/>
          <p:cNvSpPr/>
          <p:nvPr/>
        </p:nvSpPr>
        <p:spPr>
          <a:xfrm>
            <a:off x="4333150" y="3219025"/>
            <a:ext cx="2103300" cy="7260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2"/>
          <p:cNvSpPr txBox="1"/>
          <p:nvPr/>
        </p:nvSpPr>
        <p:spPr>
          <a:xfrm>
            <a:off x="1955050" y="0"/>
            <a:ext cx="7083300" cy="438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lang="en" sz="2700">
                <a:solidFill>
                  <a:srgbClr val="FFFFFF"/>
                </a:solidFill>
                <a:latin typeface="Open Sans Medium"/>
                <a:ea typeface="Open Sans Medium"/>
                <a:cs typeface="Open Sans Medium"/>
                <a:sym typeface="Open Sans Medium"/>
              </a:rPr>
              <a:t>Background</a:t>
            </a:r>
            <a:endParaRPr i="0" sz="2700" u="none" cap="none" strike="noStrike">
              <a:solidFill>
                <a:srgbClr val="FFFFFF"/>
              </a:solidFill>
              <a:latin typeface="Open Sans Medium"/>
              <a:ea typeface="Open Sans Medium"/>
              <a:cs typeface="Open Sans Medium"/>
              <a:sym typeface="Open Sans Medium"/>
            </a:endParaRPr>
          </a:p>
        </p:txBody>
      </p:sp>
      <p:sp>
        <p:nvSpPr>
          <p:cNvPr id="262" name="Google Shape;262;p42"/>
          <p:cNvSpPr txBox="1"/>
          <p:nvPr/>
        </p:nvSpPr>
        <p:spPr>
          <a:xfrm>
            <a:off x="180750" y="493275"/>
            <a:ext cx="8712600" cy="4442100"/>
          </a:xfrm>
          <a:prstGeom prst="rect">
            <a:avLst/>
          </a:prstGeom>
          <a:noFill/>
          <a:ln>
            <a:noFill/>
          </a:ln>
        </p:spPr>
        <p:txBody>
          <a:bodyPr anchorCtr="0" anchor="t" bIns="45700" lIns="91425" spcFirstLastPara="1" rIns="91425" wrap="square" tIns="45700">
            <a:spAutoFit/>
          </a:bodyPr>
          <a:lstStyle/>
          <a:p>
            <a:pPr indent="-355600" lvl="0" marL="457200" rtl="0" algn="just">
              <a:lnSpc>
                <a:spcPct val="115000"/>
              </a:lnSpc>
              <a:spcBef>
                <a:spcPts val="0"/>
              </a:spcBef>
              <a:spcAft>
                <a:spcPts val="0"/>
              </a:spcAft>
              <a:buClr>
                <a:schemeClr val="dk1"/>
              </a:buClr>
              <a:buSzPts val="2000"/>
              <a:buFont typeface="Open Sans"/>
              <a:buChar char="●"/>
            </a:pPr>
            <a:r>
              <a:rPr lang="en" sz="1800">
                <a:solidFill>
                  <a:schemeClr val="dk1"/>
                </a:solidFill>
                <a:latin typeface="Open Sans"/>
                <a:ea typeface="Open Sans"/>
                <a:cs typeface="Open Sans"/>
                <a:sym typeface="Open Sans"/>
              </a:rPr>
              <a:t>National TB Elimination Programme (NTEP) is a centrally sponsored scheme under NHM to implement the programme activities as envisaged under NSP 2017-25 as per NTEP guidelines. </a:t>
            </a:r>
            <a:endParaRPr sz="1800">
              <a:solidFill>
                <a:schemeClr val="dk1"/>
              </a:solidFill>
              <a:latin typeface="Open Sans"/>
              <a:ea typeface="Open Sans"/>
              <a:cs typeface="Open Sans"/>
              <a:sym typeface="Open Sans"/>
            </a:endParaRPr>
          </a:p>
          <a:p>
            <a:pPr indent="-355600" lvl="0" marL="457200" rtl="0" algn="just">
              <a:lnSpc>
                <a:spcPct val="115000"/>
              </a:lnSpc>
              <a:spcBef>
                <a:spcPts val="1200"/>
              </a:spcBef>
              <a:spcAft>
                <a:spcPts val="0"/>
              </a:spcAft>
              <a:buClr>
                <a:schemeClr val="dk1"/>
              </a:buClr>
              <a:buSzPts val="2000"/>
              <a:buFont typeface="Open Sans"/>
              <a:buChar char="●"/>
            </a:pPr>
            <a:r>
              <a:rPr lang="en" sz="1800">
                <a:solidFill>
                  <a:schemeClr val="dk1"/>
                </a:solidFill>
                <a:latin typeface="Open Sans"/>
                <a:ea typeface="Open Sans"/>
                <a:cs typeface="Open Sans"/>
                <a:sym typeface="Open Sans"/>
              </a:rPr>
              <a:t>The procedures for financial management are being followed as per the manuals and guidelines available on the programme website (Financial Manual for NTEP). </a:t>
            </a:r>
            <a:endParaRPr sz="1800">
              <a:solidFill>
                <a:schemeClr val="dk1"/>
              </a:solidFill>
              <a:latin typeface="Open Sans"/>
              <a:ea typeface="Open Sans"/>
              <a:cs typeface="Open Sans"/>
              <a:sym typeface="Open Sans"/>
            </a:endParaRPr>
          </a:p>
          <a:p>
            <a:pPr indent="-355600" lvl="0" marL="457200" rtl="0" algn="just">
              <a:lnSpc>
                <a:spcPct val="115000"/>
              </a:lnSpc>
              <a:spcBef>
                <a:spcPts val="1200"/>
              </a:spcBef>
              <a:spcAft>
                <a:spcPts val="0"/>
              </a:spcAft>
              <a:buClr>
                <a:schemeClr val="dk1"/>
              </a:buClr>
              <a:buSzPts val="2000"/>
              <a:buFont typeface="Open Sans"/>
              <a:buChar char="●"/>
            </a:pPr>
            <a:r>
              <a:rPr lang="en" sz="1800">
                <a:solidFill>
                  <a:schemeClr val="dk1"/>
                </a:solidFill>
                <a:latin typeface="Open Sans"/>
                <a:ea typeface="Open Sans"/>
                <a:cs typeface="Open Sans"/>
                <a:sym typeface="Open Sans"/>
              </a:rPr>
              <a:t>The fund flow remains within the existing financial management system of the MoHFW, which operates through the centralized Pay and Accounts office. The release of funds to States is done in installments through State Treasury.</a:t>
            </a:r>
            <a:endParaRPr sz="1800">
              <a:solidFill>
                <a:schemeClr val="dk1"/>
              </a:solidFill>
              <a:latin typeface="Open Sans"/>
              <a:ea typeface="Open Sans"/>
              <a:cs typeface="Open Sans"/>
              <a:sym typeface="Open Sans"/>
            </a:endParaRPr>
          </a:p>
          <a:p>
            <a:pPr indent="-342900" lvl="0" marL="457200" rtl="0" algn="just">
              <a:lnSpc>
                <a:spcPct val="115000"/>
              </a:lnSpc>
              <a:spcBef>
                <a:spcPts val="1200"/>
              </a:spcBef>
              <a:spcAft>
                <a:spcPts val="1200"/>
              </a:spcAft>
              <a:buClr>
                <a:schemeClr val="dk1"/>
              </a:buClr>
              <a:buSzPts val="1800"/>
              <a:buFont typeface="Open Sans"/>
              <a:buChar char="●"/>
            </a:pPr>
            <a:r>
              <a:rPr lang="en" sz="1800">
                <a:solidFill>
                  <a:schemeClr val="dk1"/>
                </a:solidFill>
                <a:latin typeface="Open Sans"/>
                <a:ea typeface="Open Sans"/>
                <a:cs typeface="Open Sans"/>
                <a:sym typeface="Open Sans"/>
              </a:rPr>
              <a:t>The expenditure report are presently being manually compiled at State/District levels and shared with CTD on a quarterly basis over email.</a:t>
            </a:r>
            <a:endParaRPr sz="1800">
              <a:solidFill>
                <a:schemeClr val="dk1"/>
              </a:solidFill>
              <a:latin typeface="Open Sans"/>
              <a:ea typeface="Open Sans"/>
              <a:cs typeface="Open Sans"/>
              <a:sym typeface="Open Sans"/>
            </a:endParaRPr>
          </a:p>
        </p:txBody>
      </p:sp>
      <p:pic>
        <p:nvPicPr>
          <p:cNvPr id="263" name="Google Shape;263;p42"/>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69"/>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716" name="Google Shape;716;p69"/>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717" name="Google Shape;717;p69"/>
          <p:cNvSpPr txBox="1"/>
          <p:nvPr>
            <p:ph type="title"/>
          </p:nvPr>
        </p:nvSpPr>
        <p:spPr>
          <a:xfrm>
            <a:off x="2624825" y="585450"/>
            <a:ext cx="5978100" cy="4001400"/>
          </a:xfrm>
          <a:prstGeom prst="rect">
            <a:avLst/>
          </a:prstGeom>
          <a:noFill/>
          <a:ln>
            <a:noFill/>
          </a:ln>
        </p:spPr>
        <p:txBody>
          <a:bodyPr anchorCtr="0" anchor="ctr" bIns="34275" lIns="68575" spcFirstLastPara="1" rIns="68575" wrap="square" tIns="34275">
            <a:noAutofit/>
          </a:bodyPr>
          <a:lstStyle/>
          <a:p>
            <a:pPr indent="0" lvl="0" marL="342900" rtl="0" algn="ctr">
              <a:lnSpc>
                <a:spcPct val="100000"/>
              </a:lnSpc>
              <a:spcBef>
                <a:spcPts val="0"/>
              </a:spcBef>
              <a:spcAft>
                <a:spcPts val="0"/>
              </a:spcAft>
              <a:buSzPts val="1100"/>
              <a:buNone/>
            </a:pPr>
            <a:r>
              <a:rPr b="1" lang="en" sz="4100">
                <a:solidFill>
                  <a:schemeClr val="dk1"/>
                </a:solidFill>
                <a:latin typeface="Open Sans"/>
                <a:ea typeface="Open Sans"/>
                <a:cs typeface="Open Sans"/>
                <a:sym typeface="Open Sans"/>
              </a:rPr>
              <a:t>THANK YOU</a:t>
            </a:r>
            <a:endParaRPr b="1">
              <a:solidFill>
                <a:srgbClr val="000F4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3"/>
          <p:cNvSpPr/>
          <p:nvPr/>
        </p:nvSpPr>
        <p:spPr>
          <a:xfrm>
            <a:off x="8215952" y="557253"/>
            <a:ext cx="822300" cy="2349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pic>
        <p:nvPicPr>
          <p:cNvPr id="269" name="Google Shape;269;p43"/>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
        <p:nvSpPr>
          <p:cNvPr id="270" name="Google Shape;270;p43"/>
          <p:cNvSpPr txBox="1"/>
          <p:nvPr>
            <p:ph type="title"/>
          </p:nvPr>
        </p:nvSpPr>
        <p:spPr>
          <a:xfrm>
            <a:off x="2624825" y="585450"/>
            <a:ext cx="6220200" cy="4001400"/>
          </a:xfrm>
          <a:prstGeom prst="rect">
            <a:avLst/>
          </a:prstGeom>
          <a:no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342900" rtl="0" algn="l">
              <a:lnSpc>
                <a:spcPct val="100000"/>
              </a:lnSpc>
              <a:spcBef>
                <a:spcPts val="0"/>
              </a:spcBef>
              <a:spcAft>
                <a:spcPts val="0"/>
              </a:spcAft>
              <a:buSzPts val="1100"/>
              <a:buNone/>
            </a:pPr>
            <a:r>
              <a:rPr b="1" lang="en" sz="3900">
                <a:solidFill>
                  <a:schemeClr val="dk1"/>
                </a:solidFill>
                <a:latin typeface="Open Sans"/>
                <a:ea typeface="Open Sans"/>
                <a:cs typeface="Open Sans"/>
                <a:sym typeface="Open Sans"/>
              </a:rPr>
              <a:t>Statement of Expenditure (SoE) form</a:t>
            </a:r>
            <a:endParaRPr b="1" sz="3900">
              <a:solidFill>
                <a:schemeClr val="dk1"/>
              </a:solidFill>
              <a:latin typeface="Open Sans"/>
              <a:ea typeface="Open Sans"/>
              <a:cs typeface="Open Sans"/>
              <a:sym typeface="Open Sans"/>
            </a:endParaRPr>
          </a:p>
          <a:p>
            <a:pPr indent="0" lvl="0" marL="342900" rtl="0" algn="l">
              <a:lnSpc>
                <a:spcPct val="100000"/>
              </a:lnSpc>
              <a:spcBef>
                <a:spcPts val="0"/>
              </a:spcBef>
              <a:spcAft>
                <a:spcPts val="0"/>
              </a:spcAft>
              <a:buSzPts val="1100"/>
              <a:buNone/>
            </a:pPr>
            <a:r>
              <a:rPr lang="en" sz="3900">
                <a:solidFill>
                  <a:schemeClr val="dk1"/>
                </a:solidFill>
                <a:latin typeface="Open Sans Medium"/>
                <a:ea typeface="Open Sans Medium"/>
                <a:cs typeface="Open Sans Medium"/>
                <a:sym typeface="Open Sans Medium"/>
              </a:rPr>
              <a:t>(</a:t>
            </a:r>
            <a:r>
              <a:rPr i="1" lang="en" sz="3900">
                <a:solidFill>
                  <a:schemeClr val="dk1"/>
                </a:solidFill>
                <a:latin typeface="Open Sans Medium"/>
                <a:ea typeface="Open Sans Medium"/>
                <a:cs typeface="Open Sans Medium"/>
                <a:sym typeface="Open Sans Medium"/>
              </a:rPr>
              <a:t>State &amp; District levels)</a:t>
            </a:r>
            <a:endParaRPr b="1" sz="2500">
              <a:solidFill>
                <a:srgbClr val="000F4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4"/>
          <p:cNvSpPr txBox="1"/>
          <p:nvPr/>
        </p:nvSpPr>
        <p:spPr>
          <a:xfrm>
            <a:off x="1955050" y="0"/>
            <a:ext cx="7083300" cy="438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Font typeface="Arial"/>
              <a:buNone/>
            </a:pPr>
            <a:r>
              <a:rPr lang="en" sz="2600">
                <a:solidFill>
                  <a:schemeClr val="lt1"/>
                </a:solidFill>
                <a:latin typeface="Open Sans Medium"/>
                <a:ea typeface="Open Sans Medium"/>
                <a:cs typeface="Open Sans Medium"/>
                <a:sym typeface="Open Sans Medium"/>
              </a:rPr>
              <a:t>Statement of Expenditure (SoE) forms</a:t>
            </a:r>
            <a:endParaRPr sz="2700">
              <a:solidFill>
                <a:srgbClr val="FFFFFF"/>
              </a:solidFill>
              <a:latin typeface="Open Sans Medium"/>
              <a:ea typeface="Open Sans Medium"/>
              <a:cs typeface="Open Sans Medium"/>
              <a:sym typeface="Open Sans Medium"/>
            </a:endParaRPr>
          </a:p>
        </p:txBody>
      </p:sp>
      <p:sp>
        <p:nvSpPr>
          <p:cNvPr id="276" name="Google Shape;276;p44"/>
          <p:cNvSpPr txBox="1"/>
          <p:nvPr/>
        </p:nvSpPr>
        <p:spPr>
          <a:xfrm>
            <a:off x="180750" y="645675"/>
            <a:ext cx="8712600" cy="4339200"/>
          </a:xfrm>
          <a:prstGeom prst="rect">
            <a:avLst/>
          </a:prstGeom>
          <a:noFill/>
          <a:ln>
            <a:noFill/>
          </a:ln>
        </p:spPr>
        <p:txBody>
          <a:bodyPr anchorCtr="0" anchor="t" bIns="45700" lIns="91425" spcFirstLastPara="1" rIns="91425" wrap="square" tIns="45700">
            <a:spAutoFit/>
          </a:bodyPr>
          <a:lstStyle/>
          <a:p>
            <a:pPr indent="-330200" lvl="0" marL="457200" rtl="0" algn="just">
              <a:lnSpc>
                <a:spcPct val="150000"/>
              </a:lnSpc>
              <a:spcBef>
                <a:spcPts val="0"/>
              </a:spcBef>
              <a:spcAft>
                <a:spcPts val="0"/>
              </a:spcAft>
              <a:buClr>
                <a:schemeClr val="dk1"/>
              </a:buClr>
              <a:buSzPts val="1600"/>
              <a:buFont typeface="Open Sans Medium"/>
              <a:buChar char="●"/>
            </a:pPr>
            <a:r>
              <a:rPr lang="en" sz="1600">
                <a:solidFill>
                  <a:schemeClr val="dk1"/>
                </a:solidFill>
                <a:latin typeface="Open Sans Medium"/>
                <a:ea typeface="Open Sans Medium"/>
                <a:cs typeface="Open Sans Medium"/>
                <a:sym typeface="Open Sans Medium"/>
              </a:rPr>
              <a:t>The Statement of Expenditure (SoE) forms shall be accessible from the State level, CTD-3, India-all, Regional WHO Consultants, STDC, RTPMU, CTO, WHO Consultant, MD-NHM, PS-Health, </a:t>
            </a:r>
            <a:r>
              <a:rPr lang="en" sz="1600">
                <a:solidFill>
                  <a:schemeClr val="dk1"/>
                </a:solidFill>
                <a:latin typeface="Open Sans Medium"/>
                <a:ea typeface="Open Sans Medium"/>
                <a:cs typeface="Open Sans Medium"/>
                <a:sym typeface="Open Sans Medium"/>
              </a:rPr>
              <a:t>and District level logins.</a:t>
            </a:r>
            <a:endParaRPr sz="1600">
              <a:solidFill>
                <a:schemeClr val="dk1"/>
              </a:solidFill>
              <a:latin typeface="Open Sans Medium"/>
              <a:ea typeface="Open Sans Medium"/>
              <a:cs typeface="Open Sans Medium"/>
              <a:sym typeface="Open Sans Medium"/>
            </a:endParaRPr>
          </a:p>
          <a:p>
            <a:pPr indent="-330200" lvl="0" marL="457200" rtl="0" algn="just">
              <a:lnSpc>
                <a:spcPct val="150000"/>
              </a:lnSpc>
              <a:spcBef>
                <a:spcPts val="1200"/>
              </a:spcBef>
              <a:spcAft>
                <a:spcPts val="0"/>
              </a:spcAft>
              <a:buClr>
                <a:schemeClr val="dk1"/>
              </a:buClr>
              <a:buSzPts val="1600"/>
              <a:buFont typeface="Open Sans Medium"/>
              <a:buChar char="●"/>
            </a:pPr>
            <a:r>
              <a:rPr lang="en" sz="1600">
                <a:solidFill>
                  <a:schemeClr val="dk1"/>
                </a:solidFill>
                <a:latin typeface="Open Sans Medium"/>
                <a:ea typeface="Open Sans Medium"/>
                <a:cs typeface="Open Sans Medium"/>
                <a:sym typeface="Open Sans Medium"/>
              </a:rPr>
              <a:t>The form can be submitted with the option to select the ‘Reporting Year’ (2023-24, 2024-25) and ‘Reporting Quarter’ (Apr-Mar).</a:t>
            </a:r>
            <a:endParaRPr sz="1600">
              <a:solidFill>
                <a:schemeClr val="dk1"/>
              </a:solidFill>
              <a:latin typeface="Open Sans Medium"/>
              <a:ea typeface="Open Sans Medium"/>
              <a:cs typeface="Open Sans Medium"/>
              <a:sym typeface="Open Sans Medium"/>
            </a:endParaRPr>
          </a:p>
          <a:p>
            <a:pPr indent="-330200" lvl="0" marL="457200" rtl="0" algn="just">
              <a:lnSpc>
                <a:spcPct val="150000"/>
              </a:lnSpc>
              <a:spcBef>
                <a:spcPts val="1200"/>
              </a:spcBef>
              <a:spcAft>
                <a:spcPts val="0"/>
              </a:spcAft>
              <a:buClr>
                <a:schemeClr val="dk1"/>
              </a:buClr>
              <a:buSzPts val="1600"/>
              <a:buFont typeface="Open Sans Medium"/>
              <a:buChar char="●"/>
            </a:pPr>
            <a:r>
              <a:rPr lang="en" sz="1600">
                <a:solidFill>
                  <a:schemeClr val="dk1"/>
                </a:solidFill>
                <a:latin typeface="Open Sans Medium"/>
                <a:ea typeface="Open Sans Medium"/>
                <a:cs typeface="Open Sans Medium"/>
                <a:sym typeface="Open Sans Medium"/>
              </a:rPr>
              <a:t>The user can edit/modified the records for the specific Reporting Year &amp; Quarter entered in the form.</a:t>
            </a:r>
            <a:endParaRPr sz="1600">
              <a:solidFill>
                <a:schemeClr val="dk1"/>
              </a:solidFill>
              <a:latin typeface="Open Sans Medium"/>
              <a:ea typeface="Open Sans Medium"/>
              <a:cs typeface="Open Sans Medium"/>
              <a:sym typeface="Open Sans Medium"/>
            </a:endParaRPr>
          </a:p>
          <a:p>
            <a:pPr indent="-330200" lvl="0" marL="457200" rtl="0" algn="just">
              <a:lnSpc>
                <a:spcPct val="115000"/>
              </a:lnSpc>
              <a:spcBef>
                <a:spcPts val="1200"/>
              </a:spcBef>
              <a:spcAft>
                <a:spcPts val="0"/>
              </a:spcAft>
              <a:buClr>
                <a:schemeClr val="dk1"/>
              </a:buClr>
              <a:buSzPts val="1600"/>
              <a:buFont typeface="Open Sans Medium"/>
              <a:buChar char="●"/>
            </a:pPr>
            <a:r>
              <a:rPr lang="en" sz="1600">
                <a:solidFill>
                  <a:schemeClr val="dk1"/>
                </a:solidFill>
                <a:latin typeface="Open Sans Medium"/>
                <a:ea typeface="Open Sans Medium"/>
                <a:cs typeface="Open Sans Medium"/>
                <a:sym typeface="Open Sans Medium"/>
              </a:rPr>
              <a:t>Major KPIs captured in the reporting form:</a:t>
            </a:r>
            <a:endParaRPr sz="1600">
              <a:solidFill>
                <a:schemeClr val="dk1"/>
              </a:solidFill>
              <a:latin typeface="Open Sans Medium"/>
              <a:ea typeface="Open Sans Medium"/>
              <a:cs typeface="Open Sans Medium"/>
              <a:sym typeface="Open Sans Medium"/>
            </a:endParaRPr>
          </a:p>
          <a:p>
            <a:pPr indent="-323850" lvl="0" marL="800100" marR="0" rtl="0" algn="just">
              <a:lnSpc>
                <a:spcPct val="115000"/>
              </a:lnSpc>
              <a:spcBef>
                <a:spcPts val="1200"/>
              </a:spcBef>
              <a:spcAft>
                <a:spcPts val="0"/>
              </a:spcAft>
              <a:buClr>
                <a:schemeClr val="dk1"/>
              </a:buClr>
              <a:buSzPts val="1500"/>
              <a:buFont typeface="Open Sans Medium"/>
              <a:buChar char="❖"/>
            </a:pPr>
            <a:r>
              <a:rPr lang="en" sz="1500">
                <a:solidFill>
                  <a:schemeClr val="dk1"/>
                </a:solidFill>
                <a:latin typeface="Open Sans Medium"/>
                <a:ea typeface="Open Sans Medium"/>
                <a:cs typeface="Open Sans Medium"/>
                <a:sym typeface="Open Sans Medium"/>
              </a:rPr>
              <a:t>Receipts</a:t>
            </a:r>
            <a:endParaRPr sz="1500">
              <a:solidFill>
                <a:schemeClr val="dk1"/>
              </a:solidFill>
              <a:latin typeface="Open Sans Medium"/>
              <a:ea typeface="Open Sans Medium"/>
              <a:cs typeface="Open Sans Medium"/>
              <a:sym typeface="Open Sans Medium"/>
            </a:endParaRPr>
          </a:p>
          <a:p>
            <a:pPr indent="-323850" lvl="0" marL="800100" marR="0" rtl="0" algn="just">
              <a:lnSpc>
                <a:spcPct val="115000"/>
              </a:lnSpc>
              <a:spcBef>
                <a:spcPts val="0"/>
              </a:spcBef>
              <a:spcAft>
                <a:spcPts val="0"/>
              </a:spcAft>
              <a:buClr>
                <a:schemeClr val="dk1"/>
              </a:buClr>
              <a:buSzPts val="1500"/>
              <a:buFont typeface="Open Sans Medium"/>
              <a:buChar char="❖"/>
            </a:pPr>
            <a:r>
              <a:rPr lang="en" sz="1500">
                <a:solidFill>
                  <a:schemeClr val="dk1"/>
                </a:solidFill>
                <a:latin typeface="Open Sans Medium"/>
                <a:ea typeface="Open Sans Medium"/>
                <a:cs typeface="Open Sans Medium"/>
                <a:sym typeface="Open Sans Medium"/>
              </a:rPr>
              <a:t>SPIP Approvals (As per RoP)</a:t>
            </a:r>
            <a:endParaRPr sz="1500">
              <a:solidFill>
                <a:schemeClr val="dk1"/>
              </a:solidFill>
              <a:latin typeface="Open Sans Medium"/>
              <a:ea typeface="Open Sans Medium"/>
              <a:cs typeface="Open Sans Medium"/>
              <a:sym typeface="Open Sans Medium"/>
            </a:endParaRPr>
          </a:p>
          <a:p>
            <a:pPr indent="-323850" lvl="0" marL="800100" marR="0" rtl="0" algn="just">
              <a:lnSpc>
                <a:spcPct val="115000"/>
              </a:lnSpc>
              <a:spcBef>
                <a:spcPts val="0"/>
              </a:spcBef>
              <a:spcAft>
                <a:spcPts val="0"/>
              </a:spcAft>
              <a:buClr>
                <a:schemeClr val="dk1"/>
              </a:buClr>
              <a:buSzPts val="1500"/>
              <a:buFont typeface="Open Sans Medium"/>
              <a:buChar char="❖"/>
            </a:pPr>
            <a:r>
              <a:rPr lang="en" sz="1500">
                <a:solidFill>
                  <a:schemeClr val="dk1"/>
                </a:solidFill>
                <a:latin typeface="Open Sans Medium"/>
                <a:ea typeface="Open Sans Medium"/>
                <a:cs typeface="Open Sans Medium"/>
                <a:sym typeface="Open Sans Medium"/>
              </a:rPr>
              <a:t>Expenditure</a:t>
            </a:r>
            <a:endParaRPr sz="500">
              <a:solidFill>
                <a:srgbClr val="1F1F1F"/>
              </a:solidFill>
              <a:highlight>
                <a:srgbClr val="FFFFFF"/>
              </a:highlight>
              <a:latin typeface="Open Sans Medium"/>
              <a:ea typeface="Open Sans Medium"/>
              <a:cs typeface="Open Sans Medium"/>
              <a:sym typeface="Open Sans Medium"/>
            </a:endParaRPr>
          </a:p>
        </p:txBody>
      </p:sp>
      <p:pic>
        <p:nvPicPr>
          <p:cNvPr id="277" name="Google Shape;277;p44"/>
          <p:cNvPicPr preferRelativeResize="0"/>
          <p:nvPr/>
        </p:nvPicPr>
        <p:blipFill rotWithShape="1">
          <a:blip r:embed="rId3">
            <a:alphaModFix/>
          </a:blip>
          <a:srcRect b="0" l="0" r="0" t="0"/>
          <a:stretch/>
        </p:blipFill>
        <p:spPr>
          <a:xfrm>
            <a:off x="180768" y="-25670"/>
            <a:ext cx="1600532" cy="611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5"/>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283" name="Google Shape;283;p45"/>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284" name="Google Shape;284;p45"/>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285" name="Google Shape;285;p45"/>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286" name="Google Shape;286;p45"/>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287" name="Google Shape;287;p45"/>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288" name="Google Shape;288;p45"/>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289" name="Google Shape;289;p45"/>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290" name="Google Shape;290;p45"/>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291" name="Google Shape;291;p45"/>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292" name="Google Shape;292;p45"/>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293" name="Google Shape;293;p45"/>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294" name="Google Shape;294;p45"/>
          <p:cNvPicPr preferRelativeResize="0"/>
          <p:nvPr/>
        </p:nvPicPr>
        <p:blipFill>
          <a:blip r:embed="rId5">
            <a:alphaModFix/>
          </a:blip>
          <a:stretch>
            <a:fillRect/>
          </a:stretch>
        </p:blipFill>
        <p:spPr>
          <a:xfrm>
            <a:off x="290725" y="1590475"/>
            <a:ext cx="8747551" cy="3234250"/>
          </a:xfrm>
          <a:prstGeom prst="rect">
            <a:avLst/>
          </a:prstGeom>
          <a:noFill/>
          <a:ln cap="flat" cmpd="sng" w="9525">
            <a:solidFill>
              <a:schemeClr val="dk2"/>
            </a:solidFill>
            <a:prstDash val="solid"/>
            <a:round/>
            <a:headEnd len="sm" w="sm" type="none"/>
            <a:tailEnd len="sm" w="sm" type="none"/>
          </a:ln>
        </p:spPr>
      </p:pic>
      <p:sp>
        <p:nvSpPr>
          <p:cNvPr id="295" name="Google Shape;295;p45"/>
          <p:cNvSpPr/>
          <p:nvPr/>
        </p:nvSpPr>
        <p:spPr>
          <a:xfrm>
            <a:off x="341350" y="2316575"/>
            <a:ext cx="7940700" cy="3615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296" name="Google Shape;296;p45"/>
          <p:cNvSpPr/>
          <p:nvPr/>
        </p:nvSpPr>
        <p:spPr>
          <a:xfrm>
            <a:off x="341350" y="2730450"/>
            <a:ext cx="682200" cy="432000"/>
          </a:xfrm>
          <a:prstGeom prst="rect">
            <a:avLst/>
          </a:prstGeom>
          <a:noFill/>
          <a:ln cap="flat" cmpd="sng" w="28575">
            <a:solidFill>
              <a:srgbClr val="FE97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sz="1800" u="none" cap="none" strike="noStrike">
              <a:solidFill>
                <a:srgbClr val="FFFFFF"/>
              </a:solidFill>
              <a:latin typeface="Corbel"/>
              <a:ea typeface="Corbel"/>
              <a:cs typeface="Corbel"/>
              <a:sym typeface="Corbel"/>
            </a:endParaRPr>
          </a:p>
        </p:txBody>
      </p:sp>
      <p:sp>
        <p:nvSpPr>
          <p:cNvPr id="297" name="Google Shape;297;p45"/>
          <p:cNvSpPr/>
          <p:nvPr/>
        </p:nvSpPr>
        <p:spPr>
          <a:xfrm>
            <a:off x="1360250" y="2800950"/>
            <a:ext cx="2219100" cy="361500"/>
          </a:xfrm>
          <a:prstGeom prst="wedgeRectCallout">
            <a:avLst>
              <a:gd fmla="val -70599" name="adj1"/>
              <a:gd fmla="val -13935" name="adj2"/>
            </a:avLst>
          </a:prstGeom>
          <a:solidFill>
            <a:srgbClr val="FFF2CC"/>
          </a:solid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orbel"/>
              <a:buNone/>
            </a:pPr>
            <a:r>
              <a:rPr lang="en" sz="1000">
                <a:latin typeface="Open Sans"/>
                <a:ea typeface="Open Sans"/>
                <a:cs typeface="Open Sans"/>
                <a:sym typeface="Open Sans"/>
              </a:rPr>
              <a:t>Select the Reporting Year and Quarter and click on ‘Search’</a:t>
            </a:r>
            <a:endParaRPr sz="10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6"/>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303" name="Google Shape;303;p46"/>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304" name="Google Shape;304;p46"/>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05" name="Google Shape;305;p46"/>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306" name="Google Shape;306;p46"/>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307" name="Google Shape;307;p46"/>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308" name="Google Shape;308;p46"/>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309" name="Google Shape;309;p46"/>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310" name="Google Shape;310;p46"/>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311" name="Google Shape;311;p46"/>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12" name="Google Shape;312;p46"/>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313" name="Google Shape;313;p46"/>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314" name="Google Shape;314;p46"/>
          <p:cNvPicPr preferRelativeResize="0"/>
          <p:nvPr/>
        </p:nvPicPr>
        <p:blipFill>
          <a:blip r:embed="rId5">
            <a:alphaModFix/>
          </a:blip>
          <a:stretch>
            <a:fillRect/>
          </a:stretch>
        </p:blipFill>
        <p:spPr>
          <a:xfrm>
            <a:off x="290725" y="1283950"/>
            <a:ext cx="8747551" cy="36608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7"/>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320" name="Google Shape;320;p47"/>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321" name="Google Shape;321;p47"/>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22" name="Google Shape;322;p47"/>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323" name="Google Shape;323;p47"/>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324" name="Google Shape;324;p47"/>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325" name="Google Shape;325;p47"/>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326" name="Google Shape;326;p47"/>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327" name="Google Shape;327;p47"/>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328" name="Google Shape;328;p47"/>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29" name="Google Shape;329;p47"/>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330" name="Google Shape;330;p47"/>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331" name="Google Shape;331;p47"/>
          <p:cNvPicPr preferRelativeResize="0"/>
          <p:nvPr/>
        </p:nvPicPr>
        <p:blipFill>
          <a:blip r:embed="rId5">
            <a:alphaModFix/>
          </a:blip>
          <a:stretch>
            <a:fillRect/>
          </a:stretch>
        </p:blipFill>
        <p:spPr>
          <a:xfrm>
            <a:off x="290725" y="1283950"/>
            <a:ext cx="8747551" cy="366084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8"/>
          <p:cNvSpPr txBox="1"/>
          <p:nvPr/>
        </p:nvSpPr>
        <p:spPr>
          <a:xfrm>
            <a:off x="2028475" y="47400"/>
            <a:ext cx="7009800" cy="361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solidFill>
                  <a:srgbClr val="FFFFFF"/>
                </a:solidFill>
                <a:latin typeface="Open Sans Medium"/>
                <a:ea typeface="Open Sans Medium"/>
                <a:cs typeface="Open Sans Medium"/>
                <a:sym typeface="Open Sans Medium"/>
              </a:rPr>
              <a:t>Statement of Expenditure (SoE) forms</a:t>
            </a:r>
            <a:endParaRPr i="0" sz="2600" u="none" cap="none" strike="noStrike">
              <a:solidFill>
                <a:schemeClr val="lt1"/>
              </a:solidFill>
              <a:latin typeface="Open Sans Medium"/>
              <a:ea typeface="Open Sans Medium"/>
              <a:cs typeface="Open Sans Medium"/>
              <a:sym typeface="Open Sans Medium"/>
            </a:endParaRPr>
          </a:p>
        </p:txBody>
      </p:sp>
      <p:sp>
        <p:nvSpPr>
          <p:cNvPr id="337" name="Google Shape;337;p48"/>
          <p:cNvSpPr/>
          <p:nvPr/>
        </p:nvSpPr>
        <p:spPr>
          <a:xfrm>
            <a:off x="8321722" y="665329"/>
            <a:ext cx="822300" cy="1575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orbel"/>
              <a:ea typeface="Corbel"/>
              <a:cs typeface="Corbel"/>
              <a:sym typeface="Corbel"/>
            </a:endParaRPr>
          </a:p>
        </p:txBody>
      </p:sp>
      <p:sp>
        <p:nvSpPr>
          <p:cNvPr id="338" name="Google Shape;338;p48"/>
          <p:cNvSpPr/>
          <p:nvPr/>
        </p:nvSpPr>
        <p:spPr>
          <a:xfrm flipH="1" rot="5400000">
            <a:off x="4065252" y="738429"/>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39" name="Google Shape;339;p48"/>
          <p:cNvSpPr/>
          <p:nvPr/>
        </p:nvSpPr>
        <p:spPr>
          <a:xfrm>
            <a:off x="3859625" y="617843"/>
            <a:ext cx="13947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Select ‘SoE Form’ under M&amp;E Forms</a:t>
            </a:r>
            <a:endParaRPr sz="800" u="none" cap="none" strike="noStrike">
              <a:solidFill>
                <a:srgbClr val="FE8828"/>
              </a:solidFill>
              <a:latin typeface="Corbel"/>
              <a:ea typeface="Corbel"/>
              <a:cs typeface="Corbel"/>
              <a:sym typeface="Corbel"/>
            </a:endParaRPr>
          </a:p>
        </p:txBody>
      </p:sp>
      <p:sp>
        <p:nvSpPr>
          <p:cNvPr id="340" name="Google Shape;340;p48"/>
          <p:cNvSpPr/>
          <p:nvPr/>
        </p:nvSpPr>
        <p:spPr>
          <a:xfrm>
            <a:off x="4204232" y="472666"/>
            <a:ext cx="5940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3</a:t>
            </a:r>
            <a:endParaRPr sz="1100" u="none" cap="none" strike="noStrike">
              <a:solidFill>
                <a:srgbClr val="000000"/>
              </a:solidFill>
              <a:latin typeface="Corbel"/>
              <a:ea typeface="Corbel"/>
              <a:cs typeface="Corbel"/>
              <a:sym typeface="Corbel"/>
            </a:endParaRPr>
          </a:p>
        </p:txBody>
      </p:sp>
      <p:sp>
        <p:nvSpPr>
          <p:cNvPr id="341" name="Google Shape;341;p48"/>
          <p:cNvSpPr/>
          <p:nvPr/>
        </p:nvSpPr>
        <p:spPr>
          <a:xfrm>
            <a:off x="2139557" y="639954"/>
            <a:ext cx="12705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900">
                <a:solidFill>
                  <a:srgbClr val="FE8828"/>
                </a:solidFill>
                <a:latin typeface="Corbel"/>
                <a:ea typeface="Corbel"/>
                <a:cs typeface="Corbel"/>
                <a:sym typeface="Corbel"/>
              </a:rPr>
              <a:t>Click on ‘Ni-kshay Reports’</a:t>
            </a:r>
            <a:endParaRPr b="1" sz="900">
              <a:solidFill>
                <a:srgbClr val="FE8828"/>
              </a:solidFill>
              <a:latin typeface="Corbel"/>
              <a:ea typeface="Corbel"/>
              <a:cs typeface="Corbel"/>
              <a:sym typeface="Corbel"/>
            </a:endParaRPr>
          </a:p>
        </p:txBody>
      </p:sp>
      <p:sp>
        <p:nvSpPr>
          <p:cNvPr id="342" name="Google Shape;342;p48"/>
          <p:cNvSpPr/>
          <p:nvPr/>
        </p:nvSpPr>
        <p:spPr>
          <a:xfrm>
            <a:off x="2404628"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2</a:t>
            </a:r>
            <a:endParaRPr sz="1100" u="none" cap="none" strike="noStrike">
              <a:solidFill>
                <a:srgbClr val="000000"/>
              </a:solidFill>
              <a:latin typeface="Corbel"/>
              <a:ea typeface="Corbel"/>
              <a:cs typeface="Corbel"/>
              <a:sym typeface="Corbel"/>
            </a:endParaRPr>
          </a:p>
        </p:txBody>
      </p:sp>
      <p:sp>
        <p:nvSpPr>
          <p:cNvPr id="343" name="Google Shape;343;p48"/>
          <p:cNvSpPr/>
          <p:nvPr/>
        </p:nvSpPr>
        <p:spPr>
          <a:xfrm>
            <a:off x="290725" y="639950"/>
            <a:ext cx="1346100" cy="5379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E7A10"/>
              </a:buClr>
              <a:buSzPts val="1100"/>
              <a:buFont typeface="Arial"/>
              <a:buNone/>
            </a:pPr>
            <a:r>
              <a:rPr b="1" lang="en" sz="900">
                <a:solidFill>
                  <a:srgbClr val="FE8828"/>
                </a:solidFill>
                <a:latin typeface="Corbel"/>
                <a:ea typeface="Corbel"/>
                <a:cs typeface="Corbel"/>
                <a:sym typeface="Corbel"/>
              </a:rPr>
              <a:t>Go to </a:t>
            </a:r>
            <a:r>
              <a:rPr b="1" lang="en" sz="900" u="sng">
                <a:solidFill>
                  <a:schemeClr val="hlink"/>
                </a:solidFill>
                <a:latin typeface="Corbel"/>
                <a:ea typeface="Corbel"/>
                <a:cs typeface="Corbel"/>
                <a:sym typeface="Corbel"/>
                <a:hlinkClick r:id="rId3"/>
              </a:rPr>
              <a:t>https://www.nikshay.in</a:t>
            </a:r>
            <a:r>
              <a:rPr b="1" lang="en" sz="900">
                <a:solidFill>
                  <a:srgbClr val="FE8828"/>
                </a:solidFill>
                <a:latin typeface="Corbel"/>
                <a:ea typeface="Corbel"/>
                <a:cs typeface="Corbel"/>
                <a:sym typeface="Corbel"/>
              </a:rPr>
              <a:t> </a:t>
            </a:r>
            <a:endParaRPr b="1" sz="900" u="none" cap="none" strike="noStrike">
              <a:solidFill>
                <a:srgbClr val="FE8828"/>
              </a:solidFill>
              <a:latin typeface="Corbel"/>
              <a:ea typeface="Corbel"/>
              <a:cs typeface="Corbel"/>
              <a:sym typeface="Corbel"/>
            </a:endParaRPr>
          </a:p>
        </p:txBody>
      </p:sp>
      <p:sp>
        <p:nvSpPr>
          <p:cNvPr id="344" name="Google Shape;344;p48"/>
          <p:cNvSpPr/>
          <p:nvPr/>
        </p:nvSpPr>
        <p:spPr>
          <a:xfrm>
            <a:off x="631442" y="471074"/>
            <a:ext cx="786300" cy="290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546"/>
              </a:buClr>
              <a:buSzPts val="1200"/>
              <a:buFont typeface="Arial"/>
              <a:buNone/>
            </a:pPr>
            <a:r>
              <a:rPr lang="en" sz="900" u="none" cap="none" strike="noStrike">
                <a:solidFill>
                  <a:srgbClr val="000546"/>
                </a:solidFill>
                <a:latin typeface="Corbel"/>
                <a:ea typeface="Corbel"/>
                <a:cs typeface="Corbel"/>
                <a:sym typeface="Corbel"/>
              </a:rPr>
              <a:t>Step 1</a:t>
            </a:r>
            <a:endParaRPr sz="1100" u="none" cap="none" strike="noStrike">
              <a:solidFill>
                <a:srgbClr val="000000"/>
              </a:solidFill>
              <a:latin typeface="Corbel"/>
              <a:ea typeface="Corbel"/>
              <a:cs typeface="Corbel"/>
              <a:sym typeface="Corbel"/>
            </a:endParaRPr>
          </a:p>
        </p:txBody>
      </p:sp>
      <p:sp>
        <p:nvSpPr>
          <p:cNvPr id="345" name="Google Shape;345;p48"/>
          <p:cNvSpPr/>
          <p:nvPr/>
        </p:nvSpPr>
        <p:spPr>
          <a:xfrm flipH="1" rot="5400000">
            <a:off x="1760564" y="810096"/>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sp>
        <p:nvSpPr>
          <p:cNvPr id="346" name="Google Shape;346;p48"/>
          <p:cNvSpPr/>
          <p:nvPr/>
        </p:nvSpPr>
        <p:spPr>
          <a:xfrm flipH="1" rot="5400000">
            <a:off x="3527422" y="803952"/>
            <a:ext cx="319800" cy="216000"/>
          </a:xfrm>
          <a:prstGeom prst="triangle">
            <a:avLst>
              <a:gd fmla="val 50000" name="adj"/>
            </a:avLst>
          </a:prstGeom>
          <a:solidFill>
            <a:srgbClr val="FE882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rgbClr val="1155CC"/>
              </a:solidFill>
              <a:latin typeface="Corbel"/>
              <a:ea typeface="Corbel"/>
              <a:cs typeface="Corbel"/>
              <a:sym typeface="Corbel"/>
            </a:endParaRPr>
          </a:p>
        </p:txBody>
      </p:sp>
      <p:pic>
        <p:nvPicPr>
          <p:cNvPr id="347" name="Google Shape;347;p48"/>
          <p:cNvPicPr preferRelativeResize="0"/>
          <p:nvPr/>
        </p:nvPicPr>
        <p:blipFill rotWithShape="1">
          <a:blip r:embed="rId4">
            <a:alphaModFix/>
          </a:blip>
          <a:srcRect b="0" l="0" r="0" t="0"/>
          <a:stretch/>
        </p:blipFill>
        <p:spPr>
          <a:xfrm>
            <a:off x="180768" y="-25670"/>
            <a:ext cx="1600532" cy="523183"/>
          </a:xfrm>
          <a:prstGeom prst="rect">
            <a:avLst/>
          </a:prstGeom>
          <a:noFill/>
          <a:ln>
            <a:noFill/>
          </a:ln>
        </p:spPr>
      </p:pic>
      <p:pic>
        <p:nvPicPr>
          <p:cNvPr id="348" name="Google Shape;348;p48"/>
          <p:cNvPicPr preferRelativeResize="0"/>
          <p:nvPr/>
        </p:nvPicPr>
        <p:blipFill>
          <a:blip r:embed="rId5">
            <a:alphaModFix/>
          </a:blip>
          <a:stretch>
            <a:fillRect/>
          </a:stretch>
        </p:blipFill>
        <p:spPr>
          <a:xfrm>
            <a:off x="290725" y="1239725"/>
            <a:ext cx="8747551" cy="36608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