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5" r:id="rId3"/>
  </p:sldMasterIdLst>
  <p:notesMasterIdLst>
    <p:notesMasterId r:id="rId15"/>
  </p:notesMasterIdLst>
  <p:sldIdLst>
    <p:sldId id="1011" r:id="rId4"/>
    <p:sldId id="958" r:id="rId5"/>
    <p:sldId id="1007" r:id="rId6"/>
    <p:sldId id="1008" r:id="rId7"/>
    <p:sldId id="1009" r:id="rId8"/>
    <p:sldId id="1010" r:id="rId9"/>
    <p:sldId id="1012" r:id="rId10"/>
    <p:sldId id="1013" r:id="rId11"/>
    <p:sldId id="1158" r:id="rId12"/>
    <p:sldId id="1159" r:id="rId13"/>
    <p:sldId id="11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020C01-3266-466F-84E1-5A8D6C15D458}">
          <p14:sldIdLst>
            <p14:sldId id="1011"/>
            <p14:sldId id="958"/>
          </p14:sldIdLst>
        </p14:section>
        <p14:section name="Web Workflow" id="{2C8D240A-6A98-40D4-B6B9-48CD39FBFFA2}">
          <p14:sldIdLst>
            <p14:sldId id="1007"/>
            <p14:sldId id="1008"/>
            <p14:sldId id="1009"/>
            <p14:sldId id="1010"/>
            <p14:sldId id="1012"/>
            <p14:sldId id="1013"/>
          </p14:sldIdLst>
        </p14:section>
        <p14:section name="App Workflow" id="{8E926390-0FEE-44D2-B4D5-CDE1D5DFFE7C}">
          <p14:sldIdLst>
            <p14:sldId id="1158"/>
            <p14:sldId id="1159"/>
          </p14:sldIdLst>
        </p14:section>
        <p14:section name="Reports" id="{E7EB0C2D-5AE2-48CB-8EA0-A53A0D9026D7}">
          <p14:sldIdLst>
            <p14:sldId id="11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13AD3D-444D-4428-B720-0951B2221A1D}" type="datetimeFigureOut">
              <a:rPr lang="en-IN" smtClean="0"/>
              <a:t>05-02-2024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FFE3D-25F4-43C2-8659-CD4AF74C1E89}" type="slidenum">
              <a:rPr lang="en-IN" smtClean="0"/>
              <a:t>‹#›</a:t>
            </a:fld>
            <a:endParaRPr lang="en-IN"/>
          </a:p>
        </p:txBody>
      </p:sp>
    </p:spTree>
    <p:extLst>
      <p:ext uri="{BB962C8B-B14F-4D97-AF65-F5344CB8AC3E}">
        <p14:creationId xmlns:p14="http://schemas.microsoft.com/office/powerpoint/2010/main" val="35156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4867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9016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002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5497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2724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833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56297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9847" y="1298448"/>
            <a:ext cx="10216461" cy="3255264"/>
          </a:xfrm>
        </p:spPr>
        <p:txBody>
          <a:bodyPr anchor="b">
            <a:normAutofit/>
          </a:bodyPr>
          <a:lstStyle>
            <a:lvl1pPr algn="l">
              <a:defRPr sz="5900" spc="-100" baseline="0">
                <a:solidFill>
                  <a:srgbClr val="000546"/>
                </a:solidFill>
              </a:defRPr>
            </a:lvl1pPr>
          </a:lstStyle>
          <a:p>
            <a:r>
              <a:rPr lang="en-US" dirty="0"/>
              <a:t>Click to edit Master title style</a:t>
            </a:r>
          </a:p>
        </p:txBody>
      </p:sp>
      <p:sp>
        <p:nvSpPr>
          <p:cNvPr id="3" name="Subtitle 2"/>
          <p:cNvSpPr>
            <a:spLocks noGrp="1"/>
          </p:cNvSpPr>
          <p:nvPr>
            <p:ph type="subTitle" idx="1"/>
          </p:nvPr>
        </p:nvSpPr>
        <p:spPr>
          <a:xfrm>
            <a:off x="1100014" y="4670246"/>
            <a:ext cx="10186293" cy="914400"/>
          </a:xfrm>
        </p:spPr>
        <p:txBody>
          <a:bodyPr anchor="t">
            <a:normAutofit/>
          </a:bodyPr>
          <a:lstStyle>
            <a:lvl1pPr marL="0" indent="0" algn="l">
              <a:buNone/>
              <a:defRPr sz="2200" cap="none" spc="0" baseline="0">
                <a:solidFill>
                  <a:srgbClr val="CC4B14"/>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A444CD0-FC2C-42A0-8238-B5560E603626}" type="datetimeFigureOut">
              <a:rPr lang="en-IN" smtClean="0"/>
              <a:t>05-02-2024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566D426-5B99-4009-B816-91CE10B8C909}" type="slidenum">
              <a:rPr lang="en-IN" smtClean="0"/>
              <a:t>‹#›</a:t>
            </a:fld>
            <a:endParaRPr lang="en-IN" dirty="0"/>
          </a:p>
        </p:txBody>
      </p:sp>
      <p:pic>
        <p:nvPicPr>
          <p:cNvPr id="9" name="Picture 8">
            <a:extLst>
              <a:ext uri="{FF2B5EF4-FFF2-40B4-BE49-F238E27FC236}">
                <a16:creationId xmlns:a16="http://schemas.microsoft.com/office/drawing/2014/main" id="{A8E212AD-7BDF-4F5A-97B5-D6C23DC2D9D0}"/>
              </a:ext>
            </a:extLst>
          </p:cNvPr>
          <p:cNvPicPr>
            <a:picLocks noChangeAspect="1"/>
          </p:cNvPicPr>
          <p:nvPr userDrawn="1"/>
        </p:nvPicPr>
        <p:blipFill>
          <a:blip r:embed="rId2"/>
          <a:stretch>
            <a:fillRect/>
          </a:stretch>
        </p:blipFill>
        <p:spPr>
          <a:xfrm>
            <a:off x="26938" y="6707875"/>
            <a:ext cx="12192000" cy="172586"/>
          </a:xfrm>
          <a:prstGeom prst="rect">
            <a:avLst/>
          </a:prstGeom>
        </p:spPr>
      </p:pic>
    </p:spTree>
    <p:extLst>
      <p:ext uri="{BB962C8B-B14F-4D97-AF65-F5344CB8AC3E}">
        <p14:creationId xmlns:p14="http://schemas.microsoft.com/office/powerpoint/2010/main" val="1374947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444CD0-FC2C-42A0-8238-B5560E603626}" type="datetimeFigureOut">
              <a:rPr lang="en-IN" smtClean="0"/>
              <a:t>05-02-2024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566D426-5B99-4009-B816-91CE10B8C909}" type="slidenum">
              <a:rPr lang="en-IN" smtClean="0"/>
              <a:t>‹#›</a:t>
            </a:fld>
            <a:endParaRPr lang="en-IN" dirty="0"/>
          </a:p>
        </p:txBody>
      </p:sp>
      <p:pic>
        <p:nvPicPr>
          <p:cNvPr id="10" name="Picture 9">
            <a:extLst>
              <a:ext uri="{FF2B5EF4-FFF2-40B4-BE49-F238E27FC236}">
                <a16:creationId xmlns:a16="http://schemas.microsoft.com/office/drawing/2014/main" id="{A5A70CCE-300C-43FA-9B52-15F45FEEAB57}"/>
              </a:ext>
            </a:extLst>
          </p:cNvPr>
          <p:cNvPicPr>
            <a:picLocks noChangeAspect="1"/>
          </p:cNvPicPr>
          <p:nvPr userDrawn="1"/>
        </p:nvPicPr>
        <p:blipFill>
          <a:blip r:embed="rId2"/>
          <a:srcRect/>
          <a:stretch/>
        </p:blipFill>
        <p:spPr>
          <a:xfrm>
            <a:off x="128152" y="18932"/>
            <a:ext cx="1823778" cy="697639"/>
          </a:xfrm>
          <a:prstGeom prst="rect">
            <a:avLst/>
          </a:prstGeom>
        </p:spPr>
      </p:pic>
    </p:spTree>
    <p:extLst>
      <p:ext uri="{BB962C8B-B14F-4D97-AF65-F5344CB8AC3E}">
        <p14:creationId xmlns:p14="http://schemas.microsoft.com/office/powerpoint/2010/main" val="1289584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444CD0-FC2C-42A0-8238-B5560E603626}" type="datetimeFigureOut">
              <a:rPr lang="en-IN" smtClean="0"/>
              <a:t>05-02-2024</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566D426-5B99-4009-B816-91CE10B8C909}" type="slidenum">
              <a:rPr lang="en-IN" smtClean="0"/>
              <a:t>‹#›</a:t>
            </a:fld>
            <a:endParaRPr lang="en-IN" dirty="0"/>
          </a:p>
        </p:txBody>
      </p:sp>
      <p:pic>
        <p:nvPicPr>
          <p:cNvPr id="10" name="Picture 9">
            <a:extLst>
              <a:ext uri="{FF2B5EF4-FFF2-40B4-BE49-F238E27FC236}">
                <a16:creationId xmlns:a16="http://schemas.microsoft.com/office/drawing/2014/main" id="{112C72B3-A82A-427D-8259-76A6E9BF1AB7}"/>
              </a:ext>
            </a:extLst>
          </p:cNvPr>
          <p:cNvPicPr>
            <a:picLocks noChangeAspect="1"/>
          </p:cNvPicPr>
          <p:nvPr userDrawn="1"/>
        </p:nvPicPr>
        <p:blipFill>
          <a:blip r:embed="rId2"/>
          <a:srcRect/>
          <a:stretch/>
        </p:blipFill>
        <p:spPr>
          <a:xfrm>
            <a:off x="128152" y="18932"/>
            <a:ext cx="1823778" cy="697639"/>
          </a:xfrm>
          <a:prstGeom prst="rect">
            <a:avLst/>
          </a:prstGeom>
        </p:spPr>
      </p:pic>
    </p:spTree>
    <p:extLst>
      <p:ext uri="{BB962C8B-B14F-4D97-AF65-F5344CB8AC3E}">
        <p14:creationId xmlns:p14="http://schemas.microsoft.com/office/powerpoint/2010/main" val="96064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ull Width Head + Copy - Text Only">
  <p:cSld name="Full Width Head + Copy - Text Only">
    <p:spTree>
      <p:nvGrpSpPr>
        <p:cNvPr id="1" name="Shape 25"/>
        <p:cNvGrpSpPr/>
        <p:nvPr/>
      </p:nvGrpSpPr>
      <p:grpSpPr>
        <a:xfrm>
          <a:off x="0" y="0"/>
          <a:ext cx="0" cy="0"/>
          <a:chOff x="0" y="0"/>
          <a:chExt cx="0" cy="0"/>
        </a:xfrm>
      </p:grpSpPr>
      <p:sp>
        <p:nvSpPr>
          <p:cNvPr id="26" name="Google Shape;26;p19"/>
          <p:cNvSpPr txBox="1">
            <a:spLocks noGrp="1"/>
          </p:cNvSpPr>
          <p:nvPr>
            <p:ph type="body" idx="1"/>
          </p:nvPr>
        </p:nvSpPr>
        <p:spPr>
          <a:xfrm>
            <a:off x="486837" y="1718735"/>
            <a:ext cx="11106151" cy="4519084"/>
          </a:xfrm>
          <a:prstGeom prst="rect">
            <a:avLst/>
          </a:prstGeom>
          <a:noFill/>
          <a:ln>
            <a:noFill/>
          </a:ln>
        </p:spPr>
        <p:txBody>
          <a:bodyPr spcFirstLastPara="1" wrap="square" lIns="91425" tIns="45700" rIns="91425" bIns="45700" anchor="ctr" anchorCtr="0">
            <a:normAutofit/>
          </a:bodyPr>
          <a:lstStyle>
            <a:lvl1pPr marL="457200" lvl="0" indent="-347154" algn="l">
              <a:lnSpc>
                <a:spcPct val="90000"/>
              </a:lnSpc>
              <a:spcBef>
                <a:spcPts val="800"/>
              </a:spcBef>
              <a:spcAft>
                <a:spcPts val="0"/>
              </a:spcAft>
              <a:buSzPts val="1867"/>
              <a:buChar char="●"/>
              <a:defRPr sz="1867" b="0"/>
            </a:lvl1pPr>
            <a:lvl2pPr marL="914400" lvl="1" indent="-338645" algn="l">
              <a:lnSpc>
                <a:spcPct val="90000"/>
              </a:lnSpc>
              <a:spcBef>
                <a:spcPts val="800"/>
              </a:spcBef>
              <a:spcAft>
                <a:spcPts val="0"/>
              </a:spcAft>
              <a:buClr>
                <a:srgbClr val="6C8C1A"/>
              </a:buClr>
              <a:buSzPts val="1733"/>
              <a:buFont typeface="Noto Sans Symbols"/>
              <a:buChar char="▪"/>
              <a:defRPr sz="1733"/>
            </a:lvl2pPr>
            <a:lvl3pPr marL="1371600" lvl="2" indent="-330200" algn="l">
              <a:lnSpc>
                <a:spcPct val="90000"/>
              </a:lnSpc>
              <a:spcBef>
                <a:spcPts val="800"/>
              </a:spcBef>
              <a:spcAft>
                <a:spcPts val="0"/>
              </a:spcAft>
              <a:buClr>
                <a:srgbClr val="3086AB"/>
              </a:buClr>
              <a:buSzPts val="1600"/>
              <a:buFont typeface="Arial"/>
              <a:buChar char="•"/>
              <a:defRPr sz="1600"/>
            </a:lvl3pPr>
            <a:lvl4pPr marL="1828800" lvl="3" indent="-317500" algn="l">
              <a:lnSpc>
                <a:spcPct val="90000"/>
              </a:lnSpc>
              <a:spcBef>
                <a:spcPts val="800"/>
              </a:spcBef>
              <a:spcAft>
                <a:spcPts val="0"/>
              </a:spcAft>
              <a:buSzPts val="1400"/>
              <a:buFont typeface="Arial"/>
              <a:buChar char="-"/>
              <a:defRPr/>
            </a:lvl4pPr>
            <a:lvl5pPr marL="2286000" lvl="4" indent="-317500" algn="l">
              <a:lnSpc>
                <a:spcPct val="90000"/>
              </a:lnSpc>
              <a:spcBef>
                <a:spcPts val="800"/>
              </a:spcBef>
              <a:spcAft>
                <a:spcPts val="0"/>
              </a:spcAft>
              <a:buSzPts val="1400"/>
              <a:buChar char="●"/>
              <a:defRPr/>
            </a:lvl5pPr>
            <a:lvl6pPr marL="2743200" lvl="5" indent="-342900" algn="l">
              <a:lnSpc>
                <a:spcPct val="90000"/>
              </a:lnSpc>
              <a:spcBef>
                <a:spcPts val="250"/>
              </a:spcBef>
              <a:spcAft>
                <a:spcPts val="0"/>
              </a:spcAft>
              <a:buSzPts val="1800"/>
              <a:buChar char="●"/>
              <a:defRPr/>
            </a:lvl6pPr>
            <a:lvl7pPr marL="3200400" lvl="6" indent="-342900" algn="l">
              <a:lnSpc>
                <a:spcPct val="90000"/>
              </a:lnSpc>
              <a:spcBef>
                <a:spcPts val="250"/>
              </a:spcBef>
              <a:spcAft>
                <a:spcPts val="0"/>
              </a:spcAft>
              <a:buSzPts val="1800"/>
              <a:buChar char="●"/>
              <a:defRPr/>
            </a:lvl7pPr>
            <a:lvl8pPr marL="3657600" lvl="7" indent="-342900" algn="l">
              <a:lnSpc>
                <a:spcPct val="90000"/>
              </a:lnSpc>
              <a:spcBef>
                <a:spcPts val="250"/>
              </a:spcBef>
              <a:spcAft>
                <a:spcPts val="0"/>
              </a:spcAft>
              <a:buSzPts val="1800"/>
              <a:buChar char="●"/>
              <a:defRPr/>
            </a:lvl8pPr>
            <a:lvl9pPr marL="4114800" lvl="8" indent="-342900" algn="l">
              <a:lnSpc>
                <a:spcPct val="90000"/>
              </a:lnSpc>
              <a:spcBef>
                <a:spcPts val="250"/>
              </a:spcBef>
              <a:spcAft>
                <a:spcPts val="250"/>
              </a:spcAft>
              <a:buSzPts val="1800"/>
              <a:buChar char="●"/>
              <a:defRPr/>
            </a:lvl9pPr>
          </a:lstStyle>
          <a:p>
            <a:endParaRPr/>
          </a:p>
        </p:txBody>
      </p:sp>
      <p:sp>
        <p:nvSpPr>
          <p:cNvPr id="27" name="Google Shape;27;p19"/>
          <p:cNvSpPr txBox="1">
            <a:spLocks noGrp="1"/>
          </p:cNvSpPr>
          <p:nvPr>
            <p:ph type="ftr" idx="11"/>
          </p:nvPr>
        </p:nvSpPr>
        <p:spPr>
          <a:xfrm>
            <a:off x="3869268" y="6356350"/>
            <a:ext cx="591151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9"/>
          <p:cNvSpPr txBox="1">
            <a:spLocks noGrp="1"/>
          </p:cNvSpPr>
          <p:nvPr>
            <p:ph type="sldNum" idx="12"/>
          </p:nvPr>
        </p:nvSpPr>
        <p:spPr>
          <a:xfrm>
            <a:off x="10634135" y="6356350"/>
            <a:ext cx="1530927"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000000"/>
                </a:solidFill>
              </a:defRPr>
            </a:lvl1pPr>
            <a:lvl2pPr marL="0" lvl="1" indent="0" algn="r">
              <a:spcBef>
                <a:spcPts val="0"/>
              </a:spcBef>
              <a:buNone/>
              <a:defRPr>
                <a:solidFill>
                  <a:srgbClr val="000000"/>
                </a:solidFill>
              </a:defRPr>
            </a:lvl2pPr>
            <a:lvl3pPr marL="0" lvl="2" indent="0" algn="r">
              <a:spcBef>
                <a:spcPts val="0"/>
              </a:spcBef>
              <a:buNone/>
              <a:defRPr>
                <a:solidFill>
                  <a:srgbClr val="000000"/>
                </a:solidFill>
              </a:defRPr>
            </a:lvl3pPr>
            <a:lvl4pPr marL="0" lvl="3" indent="0" algn="r">
              <a:spcBef>
                <a:spcPts val="0"/>
              </a:spcBef>
              <a:buNone/>
              <a:defRPr>
                <a:solidFill>
                  <a:srgbClr val="000000"/>
                </a:solidFill>
              </a:defRPr>
            </a:lvl4pPr>
            <a:lvl5pPr marL="0" lvl="4" indent="0" algn="r">
              <a:spcBef>
                <a:spcPts val="0"/>
              </a:spcBef>
              <a:buNone/>
              <a:defRPr>
                <a:solidFill>
                  <a:srgbClr val="000000"/>
                </a:solidFill>
              </a:defRPr>
            </a:lvl5pPr>
            <a:lvl6pPr marL="0" lvl="5" indent="0" algn="r">
              <a:spcBef>
                <a:spcPts val="0"/>
              </a:spcBef>
              <a:buNone/>
              <a:defRPr>
                <a:solidFill>
                  <a:srgbClr val="000000"/>
                </a:solidFill>
              </a:defRPr>
            </a:lvl6pPr>
            <a:lvl7pPr marL="0" lvl="6" indent="0" algn="r">
              <a:spcBef>
                <a:spcPts val="0"/>
              </a:spcBef>
              <a:buNone/>
              <a:defRPr>
                <a:solidFill>
                  <a:srgbClr val="000000"/>
                </a:solidFill>
              </a:defRPr>
            </a:lvl7pPr>
            <a:lvl8pPr marL="0" lvl="7" indent="0" algn="r">
              <a:spcBef>
                <a:spcPts val="0"/>
              </a:spcBef>
              <a:buNone/>
              <a:defRPr>
                <a:solidFill>
                  <a:srgbClr val="000000"/>
                </a:solidFill>
              </a:defRPr>
            </a:lvl8pPr>
            <a:lvl9pPr marL="0" lvl="8" indent="0" algn="r">
              <a:spcBef>
                <a:spcPts val="0"/>
              </a:spcBef>
              <a:buNone/>
              <a:defRPr>
                <a:solidFill>
                  <a:srgbClr val="000000"/>
                </a:solidFill>
              </a:defRPr>
            </a:lvl9pPr>
          </a:lstStyle>
          <a:p>
            <a:pPr marL="0" lvl="0" indent="0" algn="r" rtl="0">
              <a:spcBef>
                <a:spcPts val="0"/>
              </a:spcBef>
              <a:spcAft>
                <a:spcPts val="0"/>
              </a:spcAft>
              <a:buNone/>
            </a:pPr>
            <a:fld id="{00000000-1234-1234-1234-123412341234}" type="slidenum">
              <a:rPr lang="en-IN"/>
              <a:t>‹#›</a:t>
            </a:fld>
            <a:endParaRPr/>
          </a:p>
        </p:txBody>
      </p:sp>
      <p:sp>
        <p:nvSpPr>
          <p:cNvPr id="29" name="Google Shape;29;p19"/>
          <p:cNvSpPr txBox="1">
            <a:spLocks noGrp="1"/>
          </p:cNvSpPr>
          <p:nvPr>
            <p:ph type="title"/>
          </p:nvPr>
        </p:nvSpPr>
        <p:spPr>
          <a:xfrm>
            <a:off x="486837" y="646262"/>
            <a:ext cx="11106151" cy="69757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36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 name="Picture 4">
            <a:extLst>
              <a:ext uri="{FF2B5EF4-FFF2-40B4-BE49-F238E27FC236}">
                <a16:creationId xmlns:a16="http://schemas.microsoft.com/office/drawing/2014/main" id="{8CD91440-AED1-AC1D-3008-68D6C64F833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00" y="-126969"/>
            <a:ext cx="2086514" cy="796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80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9847" y="1298448"/>
            <a:ext cx="10216461" cy="3255264"/>
          </a:xfrm>
        </p:spPr>
        <p:txBody>
          <a:bodyPr anchor="b">
            <a:normAutofit/>
          </a:bodyPr>
          <a:lstStyle>
            <a:lvl1pPr algn="l">
              <a:defRPr sz="5900" spc="-100" baseline="0">
                <a:solidFill>
                  <a:srgbClr val="000546"/>
                </a:solidFill>
              </a:defRPr>
            </a:lvl1pPr>
          </a:lstStyle>
          <a:p>
            <a:r>
              <a:rPr lang="en-US" dirty="0"/>
              <a:t>Click to edit Master title style</a:t>
            </a:r>
          </a:p>
        </p:txBody>
      </p:sp>
      <p:sp>
        <p:nvSpPr>
          <p:cNvPr id="3" name="Subtitle 2"/>
          <p:cNvSpPr>
            <a:spLocks noGrp="1"/>
          </p:cNvSpPr>
          <p:nvPr>
            <p:ph type="subTitle" idx="1"/>
          </p:nvPr>
        </p:nvSpPr>
        <p:spPr>
          <a:xfrm>
            <a:off x="1100014" y="4670246"/>
            <a:ext cx="10186293" cy="914400"/>
          </a:xfrm>
        </p:spPr>
        <p:txBody>
          <a:bodyPr anchor="t">
            <a:normAutofit/>
          </a:bodyPr>
          <a:lstStyle>
            <a:lvl1pPr marL="0" indent="0" algn="l">
              <a:buNone/>
              <a:defRPr sz="2200" cap="none" spc="0" baseline="0">
                <a:solidFill>
                  <a:srgbClr val="CC4B14"/>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A444CD0-FC2C-42A0-8238-B5560E603626}" type="datetimeFigureOut">
              <a:rPr lang="en-IN" smtClean="0">
                <a:solidFill>
                  <a:srgbClr val="000000">
                    <a:lumMod val="50000"/>
                    <a:lumOff val="50000"/>
                  </a:srgbClr>
                </a:solidFill>
              </a:rPr>
              <a:pPr/>
              <a:t>05-02-2024</a:t>
            </a:fld>
            <a:endParaRPr lang="en-IN"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IN"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E566D426-5B99-4009-B816-91CE10B8C909}" type="slidenum">
              <a:rPr lang="en-IN" smtClean="0">
                <a:solidFill>
                  <a:srgbClr val="40BAD2"/>
                </a:solidFill>
              </a:rPr>
              <a:pPr/>
              <a:t>‹#›</a:t>
            </a:fld>
            <a:endParaRPr lang="en-IN" dirty="0">
              <a:solidFill>
                <a:srgbClr val="40BAD2"/>
              </a:solidFill>
            </a:endParaRPr>
          </a:p>
        </p:txBody>
      </p:sp>
      <p:pic>
        <p:nvPicPr>
          <p:cNvPr id="9" name="Picture 8">
            <a:extLst>
              <a:ext uri="{FF2B5EF4-FFF2-40B4-BE49-F238E27FC236}">
                <a16:creationId xmlns:a16="http://schemas.microsoft.com/office/drawing/2014/main" id="{A8E212AD-7BDF-4F5A-97B5-D6C23DC2D9D0}"/>
              </a:ext>
            </a:extLst>
          </p:cNvPr>
          <p:cNvPicPr>
            <a:picLocks noChangeAspect="1"/>
          </p:cNvPicPr>
          <p:nvPr userDrawn="1"/>
        </p:nvPicPr>
        <p:blipFill>
          <a:blip r:embed="rId2"/>
          <a:stretch>
            <a:fillRect/>
          </a:stretch>
        </p:blipFill>
        <p:spPr>
          <a:xfrm>
            <a:off x="26938" y="6707875"/>
            <a:ext cx="12192000" cy="172586"/>
          </a:xfrm>
          <a:prstGeom prst="rect">
            <a:avLst/>
          </a:prstGeom>
        </p:spPr>
      </p:pic>
    </p:spTree>
    <p:extLst>
      <p:ext uri="{BB962C8B-B14F-4D97-AF65-F5344CB8AC3E}">
        <p14:creationId xmlns:p14="http://schemas.microsoft.com/office/powerpoint/2010/main" val="1504860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00F46"/>
                </a:solidFill>
              </a:defRPr>
            </a:lvl1pPr>
            <a:lvl2pPr>
              <a:defRPr>
                <a:solidFill>
                  <a:srgbClr val="000F46"/>
                </a:solidFill>
              </a:defRPr>
            </a:lvl2pPr>
            <a:lvl3pPr>
              <a:defRPr>
                <a:solidFill>
                  <a:srgbClr val="000F46"/>
                </a:solidFill>
              </a:defRPr>
            </a:lvl3pPr>
            <a:lvl4pPr>
              <a:defRPr>
                <a:solidFill>
                  <a:srgbClr val="000F46"/>
                </a:solidFill>
              </a:defRPr>
            </a:lvl4pPr>
            <a:lvl5pPr>
              <a:defRPr>
                <a:solidFill>
                  <a:srgbClr val="000F4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444CD0-FC2C-42A0-8238-B5560E603626}" type="datetimeFigureOut">
              <a:rPr lang="en-IN" smtClean="0">
                <a:solidFill>
                  <a:srgbClr val="000000">
                    <a:lumMod val="50000"/>
                    <a:lumOff val="50000"/>
                  </a:srgbClr>
                </a:solidFill>
              </a:rPr>
              <a:pPr/>
              <a:t>05-02-2024</a:t>
            </a:fld>
            <a:endParaRPr lang="en-IN" dirty="0">
              <a:solidFill>
                <a:srgbClr val="000000">
                  <a:lumMod val="50000"/>
                  <a:lumOff val="50000"/>
                </a:srgbClr>
              </a:solidFill>
            </a:endParaRPr>
          </a:p>
        </p:txBody>
      </p:sp>
      <p:sp>
        <p:nvSpPr>
          <p:cNvPr id="5" name="Footer Placeholder 4"/>
          <p:cNvSpPr>
            <a:spLocks noGrp="1"/>
          </p:cNvSpPr>
          <p:nvPr>
            <p:ph type="ftr" sz="quarter" idx="11"/>
          </p:nvPr>
        </p:nvSpPr>
        <p:spPr>
          <a:xfrm>
            <a:off x="3869268" y="6356350"/>
            <a:ext cx="5911517" cy="365125"/>
          </a:xfrm>
        </p:spPr>
        <p:txBody>
          <a:bodyPr/>
          <a:lstStyle/>
          <a:p>
            <a:endParaRPr lang="en-IN"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E566D426-5B99-4009-B816-91CE10B8C909}" type="slidenum">
              <a:rPr lang="en-IN" smtClean="0">
                <a:solidFill>
                  <a:srgbClr val="40BAD2"/>
                </a:solidFill>
              </a:rPr>
              <a:pPr/>
              <a:t>‹#›</a:t>
            </a:fld>
            <a:endParaRPr lang="en-IN" dirty="0">
              <a:solidFill>
                <a:srgbClr val="40BAD2"/>
              </a:solidFill>
            </a:endParaRPr>
          </a:p>
        </p:txBody>
      </p:sp>
      <p:pic>
        <p:nvPicPr>
          <p:cNvPr id="7" name="Picture 6">
            <a:extLst>
              <a:ext uri="{FF2B5EF4-FFF2-40B4-BE49-F238E27FC236}">
                <a16:creationId xmlns:a16="http://schemas.microsoft.com/office/drawing/2014/main" id="{1EEB5D1E-B592-4073-B1FA-63D911255B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273287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rgbClr val="000F46"/>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444CD0-FC2C-42A0-8238-B5560E603626}" type="datetimeFigureOut">
              <a:rPr lang="en-IN" smtClean="0">
                <a:solidFill>
                  <a:srgbClr val="000000">
                    <a:lumMod val="50000"/>
                    <a:lumOff val="50000"/>
                  </a:srgbClr>
                </a:solidFill>
              </a:rPr>
              <a:pPr/>
              <a:t>05-02-2024</a:t>
            </a:fld>
            <a:endParaRPr lang="en-IN" dirty="0">
              <a:solidFill>
                <a:srgbClr val="000000">
                  <a:lumMod val="50000"/>
                  <a:lumOff val="50000"/>
                </a:srgbClr>
              </a:solidFill>
            </a:endParaRPr>
          </a:p>
        </p:txBody>
      </p:sp>
      <p:sp>
        <p:nvSpPr>
          <p:cNvPr id="5" name="Footer Placeholder 4"/>
          <p:cNvSpPr>
            <a:spLocks noGrp="1"/>
          </p:cNvSpPr>
          <p:nvPr>
            <p:ph type="ftr" sz="quarter" idx="11"/>
          </p:nvPr>
        </p:nvSpPr>
        <p:spPr/>
        <p:txBody>
          <a:bodyPr/>
          <a:lstStyle/>
          <a:p>
            <a:endParaRPr lang="en-IN" dirty="0">
              <a:solidFill>
                <a:srgbClr val="000000">
                  <a:lumMod val="50000"/>
                  <a:lumOff val="50000"/>
                </a:srgbClr>
              </a:solidFill>
            </a:endParaRPr>
          </a:p>
        </p:txBody>
      </p:sp>
      <p:sp>
        <p:nvSpPr>
          <p:cNvPr id="6" name="Slide Number Placeholder 5"/>
          <p:cNvSpPr>
            <a:spLocks noGrp="1"/>
          </p:cNvSpPr>
          <p:nvPr>
            <p:ph type="sldNum" sz="quarter" idx="12"/>
          </p:nvPr>
        </p:nvSpPr>
        <p:spPr/>
        <p:txBody>
          <a:bodyPr/>
          <a:lstStyle/>
          <a:p>
            <a:fld id="{E566D426-5B99-4009-B816-91CE10B8C909}" type="slidenum">
              <a:rPr lang="en-IN" smtClean="0">
                <a:solidFill>
                  <a:srgbClr val="40BAD2"/>
                </a:solidFill>
              </a:rPr>
              <a:pPr/>
              <a:t>‹#›</a:t>
            </a:fld>
            <a:endParaRPr lang="en-IN" dirty="0">
              <a:solidFill>
                <a:srgbClr val="40BAD2"/>
              </a:solidFill>
            </a:endParaRPr>
          </a:p>
        </p:txBody>
      </p:sp>
      <p:pic>
        <p:nvPicPr>
          <p:cNvPr id="8" name="Picture 7">
            <a:extLst>
              <a:ext uri="{FF2B5EF4-FFF2-40B4-BE49-F238E27FC236}">
                <a16:creationId xmlns:a16="http://schemas.microsoft.com/office/drawing/2014/main" id="{FF9EA425-4206-4864-A99F-860504ED8DD8}"/>
              </a:ext>
            </a:extLst>
          </p:cNvPr>
          <p:cNvPicPr>
            <a:picLocks noChangeAspect="1"/>
          </p:cNvPicPr>
          <p:nvPr userDrawn="1"/>
        </p:nvPicPr>
        <p:blipFill>
          <a:blip r:embed="rId2"/>
          <a:srcRect/>
          <a:stretch/>
        </p:blipFill>
        <p:spPr>
          <a:xfrm>
            <a:off x="128152" y="18932"/>
            <a:ext cx="1823778" cy="697639"/>
          </a:xfrm>
          <a:prstGeom prst="rect">
            <a:avLst/>
          </a:prstGeom>
        </p:spPr>
      </p:pic>
    </p:spTree>
    <p:extLst>
      <p:ext uri="{BB962C8B-B14F-4D97-AF65-F5344CB8AC3E}">
        <p14:creationId xmlns:p14="http://schemas.microsoft.com/office/powerpoint/2010/main" val="3989028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A444CD0-FC2C-42A0-8238-B5560E603626}" type="datetimeFigureOut">
              <a:rPr lang="en-IN" smtClean="0">
                <a:solidFill>
                  <a:srgbClr val="000000">
                    <a:lumMod val="50000"/>
                    <a:lumOff val="50000"/>
                  </a:srgbClr>
                </a:solidFill>
              </a:rPr>
              <a:pPr/>
              <a:t>05-02-2024</a:t>
            </a:fld>
            <a:endParaRPr lang="en-IN"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IN"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E566D426-5B99-4009-B816-91CE10B8C909}" type="slidenum">
              <a:rPr lang="en-IN" smtClean="0">
                <a:solidFill>
                  <a:srgbClr val="40BAD2"/>
                </a:solidFill>
              </a:rPr>
              <a:pPr/>
              <a:t>‹#›</a:t>
            </a:fld>
            <a:endParaRPr lang="en-IN" dirty="0">
              <a:solidFill>
                <a:srgbClr val="40BAD2"/>
              </a:solidFill>
            </a:endParaRPr>
          </a:p>
        </p:txBody>
      </p:sp>
      <p:pic>
        <p:nvPicPr>
          <p:cNvPr id="11" name="Picture 10">
            <a:extLst>
              <a:ext uri="{FF2B5EF4-FFF2-40B4-BE49-F238E27FC236}">
                <a16:creationId xmlns:a16="http://schemas.microsoft.com/office/drawing/2014/main" id="{37F2223E-3C34-418B-A110-3485A94353B7}"/>
              </a:ext>
            </a:extLst>
          </p:cNvPr>
          <p:cNvPicPr>
            <a:picLocks noChangeAspect="1"/>
          </p:cNvPicPr>
          <p:nvPr userDrawn="1"/>
        </p:nvPicPr>
        <p:blipFill>
          <a:blip r:embed="rId2"/>
          <a:srcRect/>
          <a:stretch/>
        </p:blipFill>
        <p:spPr>
          <a:xfrm>
            <a:off x="128152" y="18932"/>
            <a:ext cx="1823778" cy="697639"/>
          </a:xfrm>
          <a:prstGeom prst="rect">
            <a:avLst/>
          </a:prstGeom>
        </p:spPr>
      </p:pic>
    </p:spTree>
    <p:extLst>
      <p:ext uri="{BB962C8B-B14F-4D97-AF65-F5344CB8AC3E}">
        <p14:creationId xmlns:p14="http://schemas.microsoft.com/office/powerpoint/2010/main" val="597952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A444CD0-FC2C-42A0-8238-B5560E603626}" type="datetimeFigureOut">
              <a:rPr lang="en-IN" smtClean="0">
                <a:solidFill>
                  <a:srgbClr val="000000">
                    <a:lumMod val="50000"/>
                    <a:lumOff val="50000"/>
                  </a:srgbClr>
                </a:solidFill>
              </a:rPr>
              <a:pPr/>
              <a:t>05-02-2024</a:t>
            </a:fld>
            <a:endParaRPr lang="en-IN" dirty="0">
              <a:solidFill>
                <a:srgbClr val="000000">
                  <a:lumMod val="50000"/>
                  <a:lumOff val="50000"/>
                </a:srgbClr>
              </a:solidFill>
            </a:endParaRPr>
          </a:p>
        </p:txBody>
      </p:sp>
      <p:sp>
        <p:nvSpPr>
          <p:cNvPr id="11" name="Footer Placeholder 10"/>
          <p:cNvSpPr>
            <a:spLocks noGrp="1"/>
          </p:cNvSpPr>
          <p:nvPr>
            <p:ph type="ftr" sz="quarter" idx="11"/>
          </p:nvPr>
        </p:nvSpPr>
        <p:spPr/>
        <p:txBody>
          <a:bodyPr/>
          <a:lstStyle/>
          <a:p>
            <a:endParaRPr lang="en-IN" dirty="0">
              <a:solidFill>
                <a:srgbClr val="000000">
                  <a:lumMod val="50000"/>
                  <a:lumOff val="50000"/>
                </a:srgbClr>
              </a:solidFill>
            </a:endParaRPr>
          </a:p>
        </p:txBody>
      </p:sp>
      <p:sp>
        <p:nvSpPr>
          <p:cNvPr id="12" name="Slide Number Placeholder 11"/>
          <p:cNvSpPr>
            <a:spLocks noGrp="1"/>
          </p:cNvSpPr>
          <p:nvPr>
            <p:ph type="sldNum" sz="quarter" idx="12"/>
          </p:nvPr>
        </p:nvSpPr>
        <p:spPr/>
        <p:txBody>
          <a:bodyPr/>
          <a:lstStyle/>
          <a:p>
            <a:fld id="{E566D426-5B99-4009-B816-91CE10B8C909}" type="slidenum">
              <a:rPr lang="en-IN" smtClean="0">
                <a:solidFill>
                  <a:srgbClr val="40BAD2"/>
                </a:solidFill>
              </a:rPr>
              <a:pPr/>
              <a:t>‹#›</a:t>
            </a:fld>
            <a:endParaRPr lang="en-IN" dirty="0">
              <a:solidFill>
                <a:srgbClr val="40BAD2"/>
              </a:solidFill>
            </a:endParaRPr>
          </a:p>
        </p:txBody>
      </p:sp>
      <p:pic>
        <p:nvPicPr>
          <p:cNvPr id="13" name="Picture 12">
            <a:extLst>
              <a:ext uri="{FF2B5EF4-FFF2-40B4-BE49-F238E27FC236}">
                <a16:creationId xmlns:a16="http://schemas.microsoft.com/office/drawing/2014/main" id="{BF0A4563-71F1-4BBE-BEBD-39ED9380531D}"/>
              </a:ext>
            </a:extLst>
          </p:cNvPr>
          <p:cNvPicPr>
            <a:picLocks noChangeAspect="1"/>
          </p:cNvPicPr>
          <p:nvPr userDrawn="1"/>
        </p:nvPicPr>
        <p:blipFill>
          <a:blip r:embed="rId2"/>
          <a:srcRect/>
          <a:stretch/>
        </p:blipFill>
        <p:spPr>
          <a:xfrm>
            <a:off x="128152" y="18932"/>
            <a:ext cx="1823778" cy="697639"/>
          </a:xfrm>
          <a:prstGeom prst="rect">
            <a:avLst/>
          </a:prstGeom>
        </p:spPr>
      </p:pic>
    </p:spTree>
    <p:extLst>
      <p:ext uri="{BB962C8B-B14F-4D97-AF65-F5344CB8AC3E}">
        <p14:creationId xmlns:p14="http://schemas.microsoft.com/office/powerpoint/2010/main" val="1056111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A444CD0-FC2C-42A0-8238-B5560E603626}" type="datetimeFigureOut">
              <a:rPr lang="en-IN" smtClean="0">
                <a:solidFill>
                  <a:srgbClr val="000000">
                    <a:lumMod val="50000"/>
                    <a:lumOff val="50000"/>
                  </a:srgbClr>
                </a:solidFill>
              </a:rPr>
              <a:pPr/>
              <a:t>05-02-2024</a:t>
            </a:fld>
            <a:endParaRPr lang="en-IN" dirty="0">
              <a:solidFill>
                <a:srgbClr val="000000">
                  <a:lumMod val="50000"/>
                  <a:lumOff val="50000"/>
                </a:srgbClr>
              </a:solidFill>
            </a:endParaRPr>
          </a:p>
        </p:txBody>
      </p:sp>
      <p:sp>
        <p:nvSpPr>
          <p:cNvPr id="7" name="Footer Placeholder 6"/>
          <p:cNvSpPr>
            <a:spLocks noGrp="1"/>
          </p:cNvSpPr>
          <p:nvPr>
            <p:ph type="ftr" sz="quarter" idx="11"/>
          </p:nvPr>
        </p:nvSpPr>
        <p:spPr/>
        <p:txBody>
          <a:bodyPr/>
          <a:lstStyle/>
          <a:p>
            <a:endParaRPr lang="en-IN" dirty="0">
              <a:solidFill>
                <a:srgbClr val="000000">
                  <a:lumMod val="50000"/>
                  <a:lumOff val="50000"/>
                </a:srgbClr>
              </a:solidFill>
            </a:endParaRPr>
          </a:p>
        </p:txBody>
      </p:sp>
      <p:sp>
        <p:nvSpPr>
          <p:cNvPr id="8" name="Slide Number Placeholder 7"/>
          <p:cNvSpPr>
            <a:spLocks noGrp="1"/>
          </p:cNvSpPr>
          <p:nvPr>
            <p:ph type="sldNum" sz="quarter" idx="12"/>
          </p:nvPr>
        </p:nvSpPr>
        <p:spPr/>
        <p:txBody>
          <a:bodyPr/>
          <a:lstStyle/>
          <a:p>
            <a:fld id="{E566D426-5B99-4009-B816-91CE10B8C909}" type="slidenum">
              <a:rPr lang="en-IN" smtClean="0">
                <a:solidFill>
                  <a:srgbClr val="40BAD2"/>
                </a:solidFill>
              </a:rPr>
              <a:pPr/>
              <a:t>‹#›</a:t>
            </a:fld>
            <a:endParaRPr lang="en-IN" dirty="0">
              <a:solidFill>
                <a:srgbClr val="40BAD2"/>
              </a:solidFill>
            </a:endParaRPr>
          </a:p>
        </p:txBody>
      </p:sp>
      <p:pic>
        <p:nvPicPr>
          <p:cNvPr id="9" name="Picture 8">
            <a:extLst>
              <a:ext uri="{FF2B5EF4-FFF2-40B4-BE49-F238E27FC236}">
                <a16:creationId xmlns:a16="http://schemas.microsoft.com/office/drawing/2014/main" id="{65BA24BE-C740-4D25-A3E5-75BB4762884D}"/>
              </a:ext>
            </a:extLst>
          </p:cNvPr>
          <p:cNvPicPr>
            <a:picLocks noChangeAspect="1"/>
          </p:cNvPicPr>
          <p:nvPr userDrawn="1"/>
        </p:nvPicPr>
        <p:blipFill>
          <a:blip r:embed="rId2"/>
          <a:srcRect/>
          <a:stretch/>
        </p:blipFill>
        <p:spPr>
          <a:xfrm>
            <a:off x="128152" y="18932"/>
            <a:ext cx="1823778" cy="697639"/>
          </a:xfrm>
          <a:prstGeom prst="rect">
            <a:avLst/>
          </a:prstGeom>
        </p:spPr>
      </p:pic>
    </p:spTree>
    <p:extLst>
      <p:ext uri="{BB962C8B-B14F-4D97-AF65-F5344CB8AC3E}">
        <p14:creationId xmlns:p14="http://schemas.microsoft.com/office/powerpoint/2010/main" val="3288425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444CD0-FC2C-42A0-8238-B5560E603626}" type="datetimeFigureOut">
              <a:rPr lang="en-IN" smtClean="0">
                <a:solidFill>
                  <a:srgbClr val="000000">
                    <a:lumMod val="50000"/>
                    <a:lumOff val="50000"/>
                  </a:srgbClr>
                </a:solidFill>
              </a:rPr>
              <a:pPr/>
              <a:t>05-02-2024</a:t>
            </a:fld>
            <a:endParaRPr lang="en-IN" dirty="0">
              <a:solidFill>
                <a:srgbClr val="000000">
                  <a:lumMod val="50000"/>
                  <a:lumOff val="50000"/>
                </a:srgbClr>
              </a:solidFill>
            </a:endParaRPr>
          </a:p>
        </p:txBody>
      </p:sp>
      <p:sp>
        <p:nvSpPr>
          <p:cNvPr id="6" name="Footer Placeholder 5"/>
          <p:cNvSpPr>
            <a:spLocks noGrp="1"/>
          </p:cNvSpPr>
          <p:nvPr>
            <p:ph type="ftr" sz="quarter" idx="11"/>
          </p:nvPr>
        </p:nvSpPr>
        <p:spPr/>
        <p:txBody>
          <a:bodyPr/>
          <a:lstStyle/>
          <a:p>
            <a:endParaRPr lang="en-IN" dirty="0">
              <a:solidFill>
                <a:srgbClr val="000000">
                  <a:lumMod val="50000"/>
                  <a:lumOff val="50000"/>
                </a:srgbClr>
              </a:solidFill>
            </a:endParaRPr>
          </a:p>
        </p:txBody>
      </p:sp>
      <p:sp>
        <p:nvSpPr>
          <p:cNvPr id="7" name="Slide Number Placeholder 6"/>
          <p:cNvSpPr>
            <a:spLocks noGrp="1"/>
          </p:cNvSpPr>
          <p:nvPr>
            <p:ph type="sldNum" sz="quarter" idx="12"/>
          </p:nvPr>
        </p:nvSpPr>
        <p:spPr/>
        <p:txBody>
          <a:bodyPr/>
          <a:lstStyle/>
          <a:p>
            <a:fld id="{E566D426-5B99-4009-B816-91CE10B8C909}" type="slidenum">
              <a:rPr lang="en-IN" smtClean="0">
                <a:solidFill>
                  <a:srgbClr val="40BAD2"/>
                </a:solidFill>
              </a:rPr>
              <a:pPr/>
              <a:t>‹#›</a:t>
            </a:fld>
            <a:endParaRPr lang="en-IN" dirty="0">
              <a:solidFill>
                <a:srgbClr val="40BAD2"/>
              </a:solidFill>
            </a:endParaRPr>
          </a:p>
        </p:txBody>
      </p:sp>
      <p:pic>
        <p:nvPicPr>
          <p:cNvPr id="8" name="Picture 7">
            <a:extLst>
              <a:ext uri="{FF2B5EF4-FFF2-40B4-BE49-F238E27FC236}">
                <a16:creationId xmlns:a16="http://schemas.microsoft.com/office/drawing/2014/main" id="{35EBF547-C395-46D3-9E30-33E513BA5F24}"/>
              </a:ext>
            </a:extLst>
          </p:cNvPr>
          <p:cNvPicPr>
            <a:picLocks noChangeAspect="1"/>
          </p:cNvPicPr>
          <p:nvPr userDrawn="1"/>
        </p:nvPicPr>
        <p:blipFill>
          <a:blip r:embed="rId2"/>
          <a:stretch>
            <a:fillRect/>
          </a:stretch>
        </p:blipFill>
        <p:spPr>
          <a:xfrm>
            <a:off x="26938" y="6707875"/>
            <a:ext cx="12192000" cy="172586"/>
          </a:xfrm>
          <a:prstGeom prst="rect">
            <a:avLst/>
          </a:prstGeom>
        </p:spPr>
      </p:pic>
      <p:sp>
        <p:nvSpPr>
          <p:cNvPr id="9" name="Rectangle 8">
            <a:extLst>
              <a:ext uri="{FF2B5EF4-FFF2-40B4-BE49-F238E27FC236}">
                <a16:creationId xmlns:a16="http://schemas.microsoft.com/office/drawing/2014/main" id="{0E1907B8-2621-4BF9-988D-C28476625AB5}"/>
              </a:ext>
            </a:extLst>
          </p:cNvPr>
          <p:cNvSpPr/>
          <p:nvPr userDrawn="1"/>
        </p:nvSpPr>
        <p:spPr>
          <a:xfrm>
            <a:off x="11815864" y="758952"/>
            <a:ext cx="384048" cy="5330952"/>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8DE1C66B-6AF1-4A59-BD48-A10DCCAF6482}"/>
              </a:ext>
            </a:extLst>
          </p:cNvPr>
          <p:cNvSpPr/>
          <p:nvPr userDrawn="1"/>
        </p:nvSpPr>
        <p:spPr>
          <a:xfrm>
            <a:off x="1" y="758952"/>
            <a:ext cx="384048" cy="5330952"/>
          </a:xfrm>
          <a:prstGeom prst="rect">
            <a:avLst/>
          </a:prstGeom>
          <a:solidFill>
            <a:srgbClr val="FE7A1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buClrTx/>
              <a:buFontTx/>
              <a:buNone/>
            </a:pPr>
            <a:endParaRPr lang="en-IN" sz="1800" kern="1200" dirty="0">
              <a:solidFill>
                <a:srgbClr val="FFFFFF"/>
              </a:solidFill>
            </a:endParaRPr>
          </a:p>
        </p:txBody>
      </p:sp>
    </p:spTree>
    <p:extLst>
      <p:ext uri="{BB962C8B-B14F-4D97-AF65-F5344CB8AC3E}">
        <p14:creationId xmlns:p14="http://schemas.microsoft.com/office/powerpoint/2010/main" val="3603237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000F46"/>
                </a:solidFill>
              </a:defRPr>
            </a:lvl1pPr>
            <a:lvl2pPr>
              <a:defRPr>
                <a:solidFill>
                  <a:srgbClr val="000F46"/>
                </a:solidFill>
              </a:defRPr>
            </a:lvl2pPr>
            <a:lvl3pPr>
              <a:defRPr>
                <a:solidFill>
                  <a:srgbClr val="000F46"/>
                </a:solidFill>
              </a:defRPr>
            </a:lvl3pPr>
            <a:lvl4pPr>
              <a:defRPr>
                <a:solidFill>
                  <a:srgbClr val="000F46"/>
                </a:solidFill>
              </a:defRPr>
            </a:lvl4pPr>
            <a:lvl5pPr>
              <a:defRPr>
                <a:solidFill>
                  <a:srgbClr val="000F46"/>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444CD0-FC2C-42A0-8238-B5560E603626}" type="datetimeFigureOut">
              <a:rPr lang="en-IN" smtClean="0"/>
              <a:t>05-02-2024</a:t>
            </a:fld>
            <a:endParaRPr lang="en-IN" dirty="0"/>
          </a:p>
        </p:txBody>
      </p:sp>
      <p:sp>
        <p:nvSpPr>
          <p:cNvPr id="5" name="Footer Placeholder 4"/>
          <p:cNvSpPr>
            <a:spLocks noGrp="1"/>
          </p:cNvSpPr>
          <p:nvPr>
            <p:ph type="ftr" sz="quarter" idx="11"/>
          </p:nvPr>
        </p:nvSpPr>
        <p:spPr>
          <a:xfrm>
            <a:off x="3869268" y="6356350"/>
            <a:ext cx="5911517" cy="365125"/>
          </a:xfrm>
        </p:spPr>
        <p:txBody>
          <a:bodyPr/>
          <a:lstStyle/>
          <a:p>
            <a:endParaRPr lang="en-IN" dirty="0"/>
          </a:p>
        </p:txBody>
      </p:sp>
      <p:sp>
        <p:nvSpPr>
          <p:cNvPr id="6" name="Slide Number Placeholder 5"/>
          <p:cNvSpPr>
            <a:spLocks noGrp="1"/>
          </p:cNvSpPr>
          <p:nvPr>
            <p:ph type="sldNum" sz="quarter" idx="12"/>
          </p:nvPr>
        </p:nvSpPr>
        <p:spPr/>
        <p:txBody>
          <a:bodyPr/>
          <a:lstStyle/>
          <a:p>
            <a:fld id="{E566D426-5B99-4009-B816-91CE10B8C909}" type="slidenum">
              <a:rPr lang="en-IN" smtClean="0"/>
              <a:t>‹#›</a:t>
            </a:fld>
            <a:endParaRPr lang="en-IN" dirty="0"/>
          </a:p>
        </p:txBody>
      </p:sp>
      <p:pic>
        <p:nvPicPr>
          <p:cNvPr id="7" name="Picture 6">
            <a:extLst>
              <a:ext uri="{FF2B5EF4-FFF2-40B4-BE49-F238E27FC236}">
                <a16:creationId xmlns:a16="http://schemas.microsoft.com/office/drawing/2014/main" id="{1EEB5D1E-B592-4073-B1FA-63D911255B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872659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A444CD0-FC2C-42A0-8238-B5560E603626}" type="datetimeFigureOut">
              <a:rPr lang="en-IN" smtClean="0">
                <a:solidFill>
                  <a:srgbClr val="000000">
                    <a:lumMod val="50000"/>
                    <a:lumOff val="50000"/>
                  </a:srgbClr>
                </a:solidFill>
              </a:rPr>
              <a:pPr/>
              <a:t>05-02-2024</a:t>
            </a:fld>
            <a:endParaRPr lang="en-IN" dirty="0">
              <a:solidFill>
                <a:srgbClr val="000000">
                  <a:lumMod val="50000"/>
                  <a:lumOff val="50000"/>
                </a:srgbClr>
              </a:solidFill>
            </a:endParaRPr>
          </a:p>
        </p:txBody>
      </p:sp>
      <p:sp>
        <p:nvSpPr>
          <p:cNvPr id="9" name="Footer Placeholder 8"/>
          <p:cNvSpPr>
            <a:spLocks noGrp="1"/>
          </p:cNvSpPr>
          <p:nvPr>
            <p:ph type="ftr" sz="quarter" idx="11"/>
          </p:nvPr>
        </p:nvSpPr>
        <p:spPr/>
        <p:txBody>
          <a:bodyPr/>
          <a:lstStyle/>
          <a:p>
            <a:endParaRPr lang="en-IN"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E566D426-5B99-4009-B816-91CE10B8C909}" type="slidenum">
              <a:rPr lang="en-IN" smtClean="0">
                <a:solidFill>
                  <a:srgbClr val="40BAD2"/>
                </a:solidFill>
              </a:rPr>
              <a:pPr/>
              <a:t>‹#›</a:t>
            </a:fld>
            <a:endParaRPr lang="en-IN" dirty="0">
              <a:solidFill>
                <a:srgbClr val="40BAD2"/>
              </a:solidFill>
            </a:endParaRPr>
          </a:p>
        </p:txBody>
      </p:sp>
      <p:pic>
        <p:nvPicPr>
          <p:cNvPr id="11" name="Picture 10">
            <a:extLst>
              <a:ext uri="{FF2B5EF4-FFF2-40B4-BE49-F238E27FC236}">
                <a16:creationId xmlns:a16="http://schemas.microsoft.com/office/drawing/2014/main" id="{C58036C1-B869-494C-B43E-49DE2A49B0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3055874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A444CD0-FC2C-42A0-8238-B5560E603626}" type="datetimeFigureOut">
              <a:rPr lang="en-IN" smtClean="0">
                <a:solidFill>
                  <a:srgbClr val="000000">
                    <a:lumMod val="50000"/>
                    <a:lumOff val="50000"/>
                  </a:srgbClr>
                </a:solidFill>
              </a:rPr>
              <a:pPr/>
              <a:t>05-02-2024</a:t>
            </a:fld>
            <a:endParaRPr lang="en-IN" dirty="0">
              <a:solidFill>
                <a:srgbClr val="000000">
                  <a:lumMod val="50000"/>
                  <a:lumOff val="50000"/>
                </a:srgbClr>
              </a:solidFill>
            </a:endParaRPr>
          </a:p>
        </p:txBody>
      </p:sp>
      <p:sp>
        <p:nvSpPr>
          <p:cNvPr id="9" name="Footer Placeholder 8"/>
          <p:cNvSpPr>
            <a:spLocks noGrp="1"/>
          </p:cNvSpPr>
          <p:nvPr>
            <p:ph type="ftr" sz="quarter" idx="11"/>
          </p:nvPr>
        </p:nvSpPr>
        <p:spPr>
          <a:xfrm>
            <a:off x="3499101" y="6356350"/>
            <a:ext cx="5911517" cy="365125"/>
          </a:xfrm>
        </p:spPr>
        <p:txBody>
          <a:bodyPr/>
          <a:lstStyle/>
          <a:p>
            <a:endParaRPr lang="en-IN" dirty="0">
              <a:solidFill>
                <a:srgbClr val="000000">
                  <a:lumMod val="50000"/>
                  <a:lumOff val="50000"/>
                </a:srgbClr>
              </a:solidFill>
            </a:endParaRPr>
          </a:p>
        </p:txBody>
      </p:sp>
      <p:sp>
        <p:nvSpPr>
          <p:cNvPr id="10" name="Slide Number Placeholder 9"/>
          <p:cNvSpPr>
            <a:spLocks noGrp="1"/>
          </p:cNvSpPr>
          <p:nvPr>
            <p:ph type="sldNum" sz="quarter" idx="12"/>
          </p:nvPr>
        </p:nvSpPr>
        <p:spPr/>
        <p:txBody>
          <a:bodyPr/>
          <a:lstStyle/>
          <a:p>
            <a:fld id="{E566D426-5B99-4009-B816-91CE10B8C909}" type="slidenum">
              <a:rPr lang="en-IN" smtClean="0">
                <a:solidFill>
                  <a:srgbClr val="40BAD2"/>
                </a:solidFill>
              </a:rPr>
              <a:pPr/>
              <a:t>‹#›</a:t>
            </a:fld>
            <a:endParaRPr lang="en-IN" dirty="0">
              <a:solidFill>
                <a:srgbClr val="40BAD2"/>
              </a:solidFill>
            </a:endParaRPr>
          </a:p>
        </p:txBody>
      </p:sp>
      <p:pic>
        <p:nvPicPr>
          <p:cNvPr id="11" name="Picture 10">
            <a:extLst>
              <a:ext uri="{FF2B5EF4-FFF2-40B4-BE49-F238E27FC236}">
                <a16:creationId xmlns:a16="http://schemas.microsoft.com/office/drawing/2014/main" id="{AACBA954-F8EA-4B94-97CC-780A6E1C610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3026531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444CD0-FC2C-42A0-8238-B5560E603626}" type="datetimeFigureOut">
              <a:rPr lang="en-IN" smtClean="0">
                <a:solidFill>
                  <a:srgbClr val="000000">
                    <a:lumMod val="50000"/>
                    <a:lumOff val="50000"/>
                  </a:srgbClr>
                </a:solidFill>
              </a:rPr>
              <a:pPr/>
              <a:t>05-02-2024</a:t>
            </a:fld>
            <a:endParaRPr lang="en-IN"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IN"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E566D426-5B99-4009-B816-91CE10B8C909}" type="slidenum">
              <a:rPr lang="en-IN" smtClean="0">
                <a:solidFill>
                  <a:srgbClr val="40BAD2"/>
                </a:solidFill>
              </a:rPr>
              <a:pPr/>
              <a:t>‹#›</a:t>
            </a:fld>
            <a:endParaRPr lang="en-IN" dirty="0">
              <a:solidFill>
                <a:srgbClr val="40BAD2"/>
              </a:solidFill>
            </a:endParaRPr>
          </a:p>
        </p:txBody>
      </p:sp>
      <p:pic>
        <p:nvPicPr>
          <p:cNvPr id="10" name="Picture 9">
            <a:extLst>
              <a:ext uri="{FF2B5EF4-FFF2-40B4-BE49-F238E27FC236}">
                <a16:creationId xmlns:a16="http://schemas.microsoft.com/office/drawing/2014/main" id="{A5A70CCE-300C-43FA-9B52-15F45FEEAB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19141054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444CD0-FC2C-42A0-8238-B5560E603626}" type="datetimeFigureOut">
              <a:rPr lang="en-IN" smtClean="0">
                <a:solidFill>
                  <a:srgbClr val="000000">
                    <a:lumMod val="50000"/>
                    <a:lumOff val="50000"/>
                  </a:srgbClr>
                </a:solidFill>
              </a:rPr>
              <a:pPr/>
              <a:t>05-02-2024</a:t>
            </a:fld>
            <a:endParaRPr lang="en-IN" dirty="0">
              <a:solidFill>
                <a:srgbClr val="000000">
                  <a:lumMod val="50000"/>
                  <a:lumOff val="50000"/>
                </a:srgbClr>
              </a:solidFill>
            </a:endParaRPr>
          </a:p>
        </p:txBody>
      </p:sp>
      <p:sp>
        <p:nvSpPr>
          <p:cNvPr id="8" name="Footer Placeholder 7"/>
          <p:cNvSpPr>
            <a:spLocks noGrp="1"/>
          </p:cNvSpPr>
          <p:nvPr>
            <p:ph type="ftr" sz="quarter" idx="11"/>
          </p:nvPr>
        </p:nvSpPr>
        <p:spPr/>
        <p:txBody>
          <a:bodyPr/>
          <a:lstStyle/>
          <a:p>
            <a:endParaRPr lang="en-IN" dirty="0">
              <a:solidFill>
                <a:srgbClr val="000000">
                  <a:lumMod val="50000"/>
                  <a:lumOff val="50000"/>
                </a:srgbClr>
              </a:solidFill>
            </a:endParaRPr>
          </a:p>
        </p:txBody>
      </p:sp>
      <p:sp>
        <p:nvSpPr>
          <p:cNvPr id="9" name="Slide Number Placeholder 8"/>
          <p:cNvSpPr>
            <a:spLocks noGrp="1"/>
          </p:cNvSpPr>
          <p:nvPr>
            <p:ph type="sldNum" sz="quarter" idx="12"/>
          </p:nvPr>
        </p:nvSpPr>
        <p:spPr/>
        <p:txBody>
          <a:bodyPr/>
          <a:lstStyle/>
          <a:p>
            <a:fld id="{E566D426-5B99-4009-B816-91CE10B8C909}" type="slidenum">
              <a:rPr lang="en-IN" smtClean="0">
                <a:solidFill>
                  <a:srgbClr val="40BAD2"/>
                </a:solidFill>
              </a:rPr>
              <a:pPr/>
              <a:t>‹#›</a:t>
            </a:fld>
            <a:endParaRPr lang="en-IN" dirty="0">
              <a:solidFill>
                <a:srgbClr val="40BAD2"/>
              </a:solidFill>
            </a:endParaRPr>
          </a:p>
        </p:txBody>
      </p:sp>
      <p:pic>
        <p:nvPicPr>
          <p:cNvPr id="10" name="Picture 9">
            <a:extLst>
              <a:ext uri="{FF2B5EF4-FFF2-40B4-BE49-F238E27FC236}">
                <a16:creationId xmlns:a16="http://schemas.microsoft.com/office/drawing/2014/main" id="{112C72B3-A82A-427D-8259-76A6E9BF1A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152" y="0"/>
            <a:ext cx="1823778" cy="735504"/>
          </a:xfrm>
          <a:prstGeom prst="rect">
            <a:avLst/>
          </a:prstGeom>
        </p:spPr>
      </p:pic>
    </p:spTree>
    <p:extLst>
      <p:ext uri="{BB962C8B-B14F-4D97-AF65-F5344CB8AC3E}">
        <p14:creationId xmlns:p14="http://schemas.microsoft.com/office/powerpoint/2010/main" val="407578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ull Width Head + Copy - Text Only">
  <p:cSld name="Full Width Head + Copy - Text Only">
    <p:spTree>
      <p:nvGrpSpPr>
        <p:cNvPr id="1" name="Shape 105"/>
        <p:cNvGrpSpPr/>
        <p:nvPr/>
      </p:nvGrpSpPr>
      <p:grpSpPr>
        <a:xfrm>
          <a:off x="0" y="0"/>
          <a:ext cx="0" cy="0"/>
          <a:chOff x="0" y="0"/>
          <a:chExt cx="0" cy="0"/>
        </a:xfrm>
      </p:grpSpPr>
      <p:sp>
        <p:nvSpPr>
          <p:cNvPr id="106" name="Google Shape;106;p11"/>
          <p:cNvSpPr txBox="1">
            <a:spLocks noGrp="1"/>
          </p:cNvSpPr>
          <p:nvPr>
            <p:ph type="body" idx="1"/>
          </p:nvPr>
        </p:nvSpPr>
        <p:spPr>
          <a:xfrm>
            <a:off x="486837" y="1718735"/>
            <a:ext cx="11106400" cy="4519200"/>
          </a:xfrm>
          <a:prstGeom prst="rect">
            <a:avLst/>
          </a:prstGeom>
          <a:noFill/>
          <a:ln>
            <a:noFill/>
          </a:ln>
        </p:spPr>
        <p:txBody>
          <a:bodyPr spcFirstLastPara="1" wrap="square" lIns="68575" tIns="34275" rIns="68575" bIns="34275" anchor="ctr" anchorCtr="0">
            <a:noAutofit/>
          </a:bodyPr>
          <a:lstStyle>
            <a:lvl1pPr marL="609585" lvl="0" indent="-423323" algn="l">
              <a:lnSpc>
                <a:spcPct val="90000"/>
              </a:lnSpc>
              <a:spcBef>
                <a:spcPts val="800"/>
              </a:spcBef>
              <a:spcAft>
                <a:spcPts val="0"/>
              </a:spcAft>
              <a:buSzPts val="1400"/>
              <a:buChar char="●"/>
              <a:defRPr sz="1867" b="0"/>
            </a:lvl1pPr>
            <a:lvl2pPr marL="1219170" lvl="1" indent="-414856" algn="l">
              <a:lnSpc>
                <a:spcPct val="90000"/>
              </a:lnSpc>
              <a:spcBef>
                <a:spcPts val="800"/>
              </a:spcBef>
              <a:spcAft>
                <a:spcPts val="0"/>
              </a:spcAft>
              <a:buClr>
                <a:srgbClr val="6C8C1A"/>
              </a:buClr>
              <a:buSzPts val="1300"/>
              <a:buFont typeface="Noto Sans Symbols"/>
              <a:buChar char="▪"/>
              <a:defRPr sz="1733"/>
            </a:lvl2pPr>
            <a:lvl3pPr marL="1828754" lvl="2" indent="-406390" algn="l">
              <a:lnSpc>
                <a:spcPct val="90000"/>
              </a:lnSpc>
              <a:spcBef>
                <a:spcPts val="800"/>
              </a:spcBef>
              <a:spcAft>
                <a:spcPts val="0"/>
              </a:spcAft>
              <a:buClr>
                <a:srgbClr val="3086AB"/>
              </a:buClr>
              <a:buSzPts val="1200"/>
              <a:buFont typeface="Arial"/>
              <a:buChar char="•"/>
              <a:defRPr sz="1600"/>
            </a:lvl3pPr>
            <a:lvl4pPr marL="2438339" lvl="3" indent="-397923" algn="l">
              <a:lnSpc>
                <a:spcPct val="90000"/>
              </a:lnSpc>
              <a:spcBef>
                <a:spcPts val="800"/>
              </a:spcBef>
              <a:spcAft>
                <a:spcPts val="0"/>
              </a:spcAft>
              <a:buSzPts val="1100"/>
              <a:buFont typeface="Arial"/>
              <a:buChar char="-"/>
              <a:defRPr/>
            </a:lvl4pPr>
            <a:lvl5pPr marL="3047924" lvl="4" indent="-397923" algn="l">
              <a:lnSpc>
                <a:spcPct val="90000"/>
              </a:lnSpc>
              <a:spcBef>
                <a:spcPts val="800"/>
              </a:spcBef>
              <a:spcAft>
                <a:spcPts val="0"/>
              </a:spcAft>
              <a:buSzPts val="1100"/>
              <a:buChar char="●"/>
              <a:defRPr/>
            </a:lvl5pPr>
            <a:lvl6pPr marL="3657509" lvl="5" indent="-423323" algn="l">
              <a:lnSpc>
                <a:spcPct val="90000"/>
              </a:lnSpc>
              <a:spcBef>
                <a:spcPts val="267"/>
              </a:spcBef>
              <a:spcAft>
                <a:spcPts val="0"/>
              </a:spcAft>
              <a:buSzPts val="1400"/>
              <a:buChar char="●"/>
              <a:defRPr/>
            </a:lvl6pPr>
            <a:lvl7pPr marL="4267093" lvl="6" indent="-423323" algn="l">
              <a:lnSpc>
                <a:spcPct val="90000"/>
              </a:lnSpc>
              <a:spcBef>
                <a:spcPts val="267"/>
              </a:spcBef>
              <a:spcAft>
                <a:spcPts val="0"/>
              </a:spcAft>
              <a:buSzPts val="1400"/>
              <a:buChar char="●"/>
              <a:defRPr/>
            </a:lvl7pPr>
            <a:lvl8pPr marL="4876678" lvl="7" indent="-423323" algn="l">
              <a:lnSpc>
                <a:spcPct val="90000"/>
              </a:lnSpc>
              <a:spcBef>
                <a:spcPts val="267"/>
              </a:spcBef>
              <a:spcAft>
                <a:spcPts val="0"/>
              </a:spcAft>
              <a:buSzPts val="1400"/>
              <a:buChar char="●"/>
              <a:defRPr/>
            </a:lvl8pPr>
            <a:lvl9pPr marL="5486263" lvl="8" indent="-423323" algn="l">
              <a:lnSpc>
                <a:spcPct val="90000"/>
              </a:lnSpc>
              <a:spcBef>
                <a:spcPts val="267"/>
              </a:spcBef>
              <a:spcAft>
                <a:spcPts val="267"/>
              </a:spcAft>
              <a:buSzPts val="1400"/>
              <a:buChar char="●"/>
              <a:defRPr/>
            </a:lvl9pPr>
          </a:lstStyle>
          <a:p>
            <a:endParaRPr/>
          </a:p>
        </p:txBody>
      </p:sp>
      <p:sp>
        <p:nvSpPr>
          <p:cNvPr id="107" name="Google Shape;107;p11"/>
          <p:cNvSpPr txBox="1">
            <a:spLocks noGrp="1"/>
          </p:cNvSpPr>
          <p:nvPr>
            <p:ph type="ftr" idx="11"/>
          </p:nvPr>
        </p:nvSpPr>
        <p:spPr>
          <a:xfrm>
            <a:off x="3869268" y="6356351"/>
            <a:ext cx="59116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8" name="Google Shape;108;p11"/>
          <p:cNvSpPr txBox="1">
            <a:spLocks noGrp="1"/>
          </p:cNvSpPr>
          <p:nvPr>
            <p:ph type="sldNum" idx="12"/>
          </p:nvPr>
        </p:nvSpPr>
        <p:spPr>
          <a:xfrm>
            <a:off x="10634135" y="6356351"/>
            <a:ext cx="1530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1" i="0" u="none" strike="noStrike" cap="none">
                <a:solidFill>
                  <a:srgbClr val="000000"/>
                </a:solidFill>
                <a:latin typeface="Arial"/>
                <a:ea typeface="Arial"/>
                <a:cs typeface="Arial"/>
                <a:sym typeface="Arial"/>
              </a:defRPr>
            </a:lvl9pPr>
          </a:lstStyle>
          <a:p>
            <a:fld id="{00000000-1234-1234-1234-123412341234}" type="slidenum">
              <a:rPr lang="en-US" smtClean="0"/>
              <a:pPr/>
              <a:t>‹#›</a:t>
            </a:fld>
            <a:endParaRPr lang="en-US"/>
          </a:p>
        </p:txBody>
      </p:sp>
      <p:sp>
        <p:nvSpPr>
          <p:cNvPr id="109" name="Google Shape;109;p11"/>
          <p:cNvSpPr txBox="1">
            <a:spLocks noGrp="1"/>
          </p:cNvSpPr>
          <p:nvPr>
            <p:ph type="title"/>
          </p:nvPr>
        </p:nvSpPr>
        <p:spPr>
          <a:xfrm>
            <a:off x="486837" y="646263"/>
            <a:ext cx="11106400" cy="697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FFFFF"/>
              </a:buClr>
              <a:buSzPts val="2700"/>
              <a:buFont typeface="Corbel"/>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723459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xfrm>
            <a:off x="252919" y="1123837"/>
            <a:ext cx="2947600" cy="4601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1" name="Google Shape;141;p26"/>
          <p:cNvSpPr txBox="1">
            <a:spLocks noGrp="1"/>
          </p:cNvSpPr>
          <p:nvPr>
            <p:ph type="body" idx="1"/>
          </p:nvPr>
        </p:nvSpPr>
        <p:spPr>
          <a:xfrm>
            <a:off x="3867912" y="1023587"/>
            <a:ext cx="3474400" cy="8076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0"/>
              </a:spcBef>
              <a:spcAft>
                <a:spcPts val="0"/>
              </a:spcAft>
              <a:buSzPts val="1500"/>
              <a:buNone/>
              <a:defRPr sz="2000" b="1">
                <a:solidFill>
                  <a:srgbClr val="595959"/>
                </a:solidFill>
              </a:defRPr>
            </a:lvl1pPr>
            <a:lvl2pPr marL="1219170" lvl="1" indent="-304792" algn="l">
              <a:lnSpc>
                <a:spcPct val="90000"/>
              </a:lnSpc>
              <a:spcBef>
                <a:spcPts val="267"/>
              </a:spcBef>
              <a:spcAft>
                <a:spcPts val="0"/>
              </a:spcAft>
              <a:buSzPts val="1500"/>
              <a:buNone/>
              <a:defRPr sz="2000" b="1"/>
            </a:lvl2pPr>
            <a:lvl3pPr marL="1828754" lvl="2" indent="-304792" algn="l">
              <a:lnSpc>
                <a:spcPct val="90000"/>
              </a:lnSpc>
              <a:spcBef>
                <a:spcPts val="267"/>
              </a:spcBef>
              <a:spcAft>
                <a:spcPts val="0"/>
              </a:spcAft>
              <a:buSzPts val="1400"/>
              <a:buNone/>
              <a:defRPr sz="1867" b="1"/>
            </a:lvl3pPr>
            <a:lvl4pPr marL="2438339" lvl="3" indent="-304792" algn="l">
              <a:lnSpc>
                <a:spcPct val="90000"/>
              </a:lnSpc>
              <a:spcBef>
                <a:spcPts val="267"/>
              </a:spcBef>
              <a:spcAft>
                <a:spcPts val="0"/>
              </a:spcAft>
              <a:buSzPts val="1200"/>
              <a:buNone/>
              <a:defRPr sz="1600" b="1"/>
            </a:lvl4pPr>
            <a:lvl5pPr marL="3047924" lvl="4" indent="-304792" algn="l">
              <a:lnSpc>
                <a:spcPct val="90000"/>
              </a:lnSpc>
              <a:spcBef>
                <a:spcPts val="267"/>
              </a:spcBef>
              <a:spcAft>
                <a:spcPts val="0"/>
              </a:spcAft>
              <a:buSzPts val="1200"/>
              <a:buNone/>
              <a:defRPr sz="1600" b="1"/>
            </a:lvl5pPr>
            <a:lvl6pPr marL="3657509" lvl="5" indent="-304792" algn="l">
              <a:lnSpc>
                <a:spcPct val="90000"/>
              </a:lnSpc>
              <a:spcBef>
                <a:spcPts val="267"/>
              </a:spcBef>
              <a:spcAft>
                <a:spcPts val="0"/>
              </a:spcAft>
              <a:buSzPts val="1200"/>
              <a:buNone/>
              <a:defRPr sz="1600" b="1"/>
            </a:lvl6pPr>
            <a:lvl7pPr marL="4267093" lvl="6" indent="-304792" algn="l">
              <a:lnSpc>
                <a:spcPct val="90000"/>
              </a:lnSpc>
              <a:spcBef>
                <a:spcPts val="267"/>
              </a:spcBef>
              <a:spcAft>
                <a:spcPts val="0"/>
              </a:spcAft>
              <a:buSzPts val="1200"/>
              <a:buNone/>
              <a:defRPr sz="1600" b="1"/>
            </a:lvl7pPr>
            <a:lvl8pPr marL="4876678" lvl="7" indent="-304792" algn="l">
              <a:lnSpc>
                <a:spcPct val="90000"/>
              </a:lnSpc>
              <a:spcBef>
                <a:spcPts val="267"/>
              </a:spcBef>
              <a:spcAft>
                <a:spcPts val="0"/>
              </a:spcAft>
              <a:buSzPts val="1200"/>
              <a:buNone/>
              <a:defRPr sz="1600" b="1"/>
            </a:lvl8pPr>
            <a:lvl9pPr marL="5486263" lvl="8" indent="-304792" algn="l">
              <a:lnSpc>
                <a:spcPct val="90000"/>
              </a:lnSpc>
              <a:spcBef>
                <a:spcPts val="267"/>
              </a:spcBef>
              <a:spcAft>
                <a:spcPts val="267"/>
              </a:spcAft>
              <a:buSzPts val="1200"/>
              <a:buNone/>
              <a:defRPr sz="1600" b="1"/>
            </a:lvl9pPr>
          </a:lstStyle>
          <a:p>
            <a:endParaRPr/>
          </a:p>
        </p:txBody>
      </p:sp>
      <p:sp>
        <p:nvSpPr>
          <p:cNvPr id="142" name="Google Shape;142;p26"/>
          <p:cNvSpPr txBox="1">
            <a:spLocks noGrp="1"/>
          </p:cNvSpPr>
          <p:nvPr>
            <p:ph type="body" idx="2"/>
          </p:nvPr>
        </p:nvSpPr>
        <p:spPr>
          <a:xfrm>
            <a:off x="3867912" y="1930936"/>
            <a:ext cx="3474400" cy="4023200"/>
          </a:xfrm>
          <a:prstGeom prst="rect">
            <a:avLst/>
          </a:prstGeom>
          <a:noFill/>
          <a:ln>
            <a:noFill/>
          </a:ln>
        </p:spPr>
        <p:txBody>
          <a:bodyPr spcFirstLastPara="1" wrap="square" lIns="68575" tIns="34275" rIns="68575" bIns="34275" anchor="ctr" anchorCtr="0">
            <a:noAutofit/>
          </a:bodyPr>
          <a:lstStyle>
            <a:lvl1pPr marL="609585" lvl="0" indent="-431789" algn="l">
              <a:lnSpc>
                <a:spcPct val="90000"/>
              </a:lnSpc>
              <a:spcBef>
                <a:spcPts val="1200"/>
              </a:spcBef>
              <a:spcAft>
                <a:spcPts val="0"/>
              </a:spcAft>
              <a:buSzPts val="1500"/>
              <a:buChar char="●"/>
              <a:defRPr sz="2000"/>
            </a:lvl1pPr>
            <a:lvl2pPr marL="1219170" lvl="1" indent="-423323" algn="l">
              <a:lnSpc>
                <a:spcPct val="90000"/>
              </a:lnSpc>
              <a:spcBef>
                <a:spcPts val="267"/>
              </a:spcBef>
              <a:spcAft>
                <a:spcPts val="0"/>
              </a:spcAft>
              <a:buSzPts val="1400"/>
              <a:buChar char="●"/>
              <a:defRPr sz="1867"/>
            </a:lvl2pPr>
            <a:lvl3pPr marL="1828754" lvl="2" indent="-406390" algn="l">
              <a:lnSpc>
                <a:spcPct val="90000"/>
              </a:lnSpc>
              <a:spcBef>
                <a:spcPts val="267"/>
              </a:spcBef>
              <a:spcAft>
                <a:spcPts val="0"/>
              </a:spcAft>
              <a:buSzPts val="1200"/>
              <a:buChar char="●"/>
              <a:defRPr sz="1600"/>
            </a:lvl3pPr>
            <a:lvl4pPr marL="2438339" lvl="3" indent="-397923" algn="l">
              <a:lnSpc>
                <a:spcPct val="90000"/>
              </a:lnSpc>
              <a:spcBef>
                <a:spcPts val="267"/>
              </a:spcBef>
              <a:spcAft>
                <a:spcPts val="0"/>
              </a:spcAft>
              <a:buSzPts val="1100"/>
              <a:buChar char="●"/>
              <a:defRPr sz="1467"/>
            </a:lvl4pPr>
            <a:lvl5pPr marL="3047924" lvl="4" indent="-397923" algn="l">
              <a:lnSpc>
                <a:spcPct val="90000"/>
              </a:lnSpc>
              <a:spcBef>
                <a:spcPts val="267"/>
              </a:spcBef>
              <a:spcAft>
                <a:spcPts val="0"/>
              </a:spcAft>
              <a:buSzPts val="1100"/>
              <a:buChar char="●"/>
              <a:defRPr sz="1467"/>
            </a:lvl5pPr>
            <a:lvl6pPr marL="3657509" lvl="5" indent="-397923" algn="l">
              <a:lnSpc>
                <a:spcPct val="90000"/>
              </a:lnSpc>
              <a:spcBef>
                <a:spcPts val="267"/>
              </a:spcBef>
              <a:spcAft>
                <a:spcPts val="0"/>
              </a:spcAft>
              <a:buSzPts val="1100"/>
              <a:buChar char="●"/>
              <a:defRPr sz="1467"/>
            </a:lvl6pPr>
            <a:lvl7pPr marL="4267093" lvl="6" indent="-397923" algn="l">
              <a:lnSpc>
                <a:spcPct val="90000"/>
              </a:lnSpc>
              <a:spcBef>
                <a:spcPts val="267"/>
              </a:spcBef>
              <a:spcAft>
                <a:spcPts val="0"/>
              </a:spcAft>
              <a:buSzPts val="1100"/>
              <a:buChar char="●"/>
              <a:defRPr sz="1467"/>
            </a:lvl7pPr>
            <a:lvl8pPr marL="4876678" lvl="7" indent="-397923" algn="l">
              <a:lnSpc>
                <a:spcPct val="90000"/>
              </a:lnSpc>
              <a:spcBef>
                <a:spcPts val="267"/>
              </a:spcBef>
              <a:spcAft>
                <a:spcPts val="0"/>
              </a:spcAft>
              <a:buSzPts val="1100"/>
              <a:buChar char="●"/>
              <a:defRPr sz="1467"/>
            </a:lvl8pPr>
            <a:lvl9pPr marL="5486263" lvl="8" indent="-397923" algn="l">
              <a:lnSpc>
                <a:spcPct val="90000"/>
              </a:lnSpc>
              <a:spcBef>
                <a:spcPts val="267"/>
              </a:spcBef>
              <a:spcAft>
                <a:spcPts val="267"/>
              </a:spcAft>
              <a:buSzPts val="1100"/>
              <a:buChar char="●"/>
              <a:defRPr sz="1467"/>
            </a:lvl9pPr>
          </a:lstStyle>
          <a:p>
            <a:endParaRPr/>
          </a:p>
        </p:txBody>
      </p:sp>
      <p:sp>
        <p:nvSpPr>
          <p:cNvPr id="143" name="Google Shape;143;p26"/>
          <p:cNvSpPr txBox="1">
            <a:spLocks noGrp="1"/>
          </p:cNvSpPr>
          <p:nvPr>
            <p:ph type="body" idx="3"/>
          </p:nvPr>
        </p:nvSpPr>
        <p:spPr>
          <a:xfrm>
            <a:off x="7818463" y="1023587"/>
            <a:ext cx="3474400" cy="813200"/>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0"/>
              </a:spcBef>
              <a:spcAft>
                <a:spcPts val="0"/>
              </a:spcAft>
              <a:buSzPts val="1500"/>
              <a:buNone/>
              <a:defRPr sz="2000" b="1">
                <a:solidFill>
                  <a:srgbClr val="595959"/>
                </a:solidFill>
              </a:defRPr>
            </a:lvl1pPr>
            <a:lvl2pPr marL="1219170" lvl="1" indent="-304792" algn="l">
              <a:lnSpc>
                <a:spcPct val="90000"/>
              </a:lnSpc>
              <a:spcBef>
                <a:spcPts val="267"/>
              </a:spcBef>
              <a:spcAft>
                <a:spcPts val="0"/>
              </a:spcAft>
              <a:buSzPts val="1500"/>
              <a:buNone/>
              <a:defRPr sz="2000" b="1"/>
            </a:lvl2pPr>
            <a:lvl3pPr marL="1828754" lvl="2" indent="-304792" algn="l">
              <a:lnSpc>
                <a:spcPct val="90000"/>
              </a:lnSpc>
              <a:spcBef>
                <a:spcPts val="267"/>
              </a:spcBef>
              <a:spcAft>
                <a:spcPts val="0"/>
              </a:spcAft>
              <a:buSzPts val="1400"/>
              <a:buNone/>
              <a:defRPr sz="1867" b="1"/>
            </a:lvl3pPr>
            <a:lvl4pPr marL="2438339" lvl="3" indent="-304792" algn="l">
              <a:lnSpc>
                <a:spcPct val="90000"/>
              </a:lnSpc>
              <a:spcBef>
                <a:spcPts val="267"/>
              </a:spcBef>
              <a:spcAft>
                <a:spcPts val="0"/>
              </a:spcAft>
              <a:buSzPts val="1200"/>
              <a:buNone/>
              <a:defRPr sz="1600" b="1"/>
            </a:lvl4pPr>
            <a:lvl5pPr marL="3047924" lvl="4" indent="-304792" algn="l">
              <a:lnSpc>
                <a:spcPct val="90000"/>
              </a:lnSpc>
              <a:spcBef>
                <a:spcPts val="267"/>
              </a:spcBef>
              <a:spcAft>
                <a:spcPts val="0"/>
              </a:spcAft>
              <a:buSzPts val="1200"/>
              <a:buNone/>
              <a:defRPr sz="1600" b="1"/>
            </a:lvl5pPr>
            <a:lvl6pPr marL="3657509" lvl="5" indent="-304792" algn="l">
              <a:lnSpc>
                <a:spcPct val="90000"/>
              </a:lnSpc>
              <a:spcBef>
                <a:spcPts val="267"/>
              </a:spcBef>
              <a:spcAft>
                <a:spcPts val="0"/>
              </a:spcAft>
              <a:buSzPts val="1200"/>
              <a:buNone/>
              <a:defRPr sz="1600" b="1"/>
            </a:lvl6pPr>
            <a:lvl7pPr marL="4267093" lvl="6" indent="-304792" algn="l">
              <a:lnSpc>
                <a:spcPct val="90000"/>
              </a:lnSpc>
              <a:spcBef>
                <a:spcPts val="267"/>
              </a:spcBef>
              <a:spcAft>
                <a:spcPts val="0"/>
              </a:spcAft>
              <a:buSzPts val="1200"/>
              <a:buNone/>
              <a:defRPr sz="1600" b="1"/>
            </a:lvl7pPr>
            <a:lvl8pPr marL="4876678" lvl="7" indent="-304792" algn="l">
              <a:lnSpc>
                <a:spcPct val="90000"/>
              </a:lnSpc>
              <a:spcBef>
                <a:spcPts val="267"/>
              </a:spcBef>
              <a:spcAft>
                <a:spcPts val="0"/>
              </a:spcAft>
              <a:buSzPts val="1200"/>
              <a:buNone/>
              <a:defRPr sz="1600" b="1"/>
            </a:lvl8pPr>
            <a:lvl9pPr marL="5486263" lvl="8" indent="-304792" algn="l">
              <a:lnSpc>
                <a:spcPct val="90000"/>
              </a:lnSpc>
              <a:spcBef>
                <a:spcPts val="267"/>
              </a:spcBef>
              <a:spcAft>
                <a:spcPts val="267"/>
              </a:spcAft>
              <a:buSzPts val="1200"/>
              <a:buNone/>
              <a:defRPr sz="1600" b="1"/>
            </a:lvl9pPr>
          </a:lstStyle>
          <a:p>
            <a:endParaRPr/>
          </a:p>
        </p:txBody>
      </p:sp>
      <p:sp>
        <p:nvSpPr>
          <p:cNvPr id="144" name="Google Shape;144;p26"/>
          <p:cNvSpPr txBox="1">
            <a:spLocks noGrp="1"/>
          </p:cNvSpPr>
          <p:nvPr>
            <p:ph type="body" idx="4"/>
          </p:nvPr>
        </p:nvSpPr>
        <p:spPr>
          <a:xfrm>
            <a:off x="7818463" y="1930936"/>
            <a:ext cx="3474400" cy="4023200"/>
          </a:xfrm>
          <a:prstGeom prst="rect">
            <a:avLst/>
          </a:prstGeom>
          <a:noFill/>
          <a:ln>
            <a:noFill/>
          </a:ln>
        </p:spPr>
        <p:txBody>
          <a:bodyPr spcFirstLastPara="1" wrap="square" lIns="68575" tIns="34275" rIns="68575" bIns="34275" anchor="ctr" anchorCtr="0">
            <a:noAutofit/>
          </a:bodyPr>
          <a:lstStyle>
            <a:lvl1pPr marL="609585" lvl="0" indent="-431789" algn="l">
              <a:lnSpc>
                <a:spcPct val="90000"/>
              </a:lnSpc>
              <a:spcBef>
                <a:spcPts val="1200"/>
              </a:spcBef>
              <a:spcAft>
                <a:spcPts val="0"/>
              </a:spcAft>
              <a:buSzPts val="1500"/>
              <a:buChar char="●"/>
              <a:defRPr sz="2000"/>
            </a:lvl1pPr>
            <a:lvl2pPr marL="1219170" lvl="1" indent="-423323" algn="l">
              <a:lnSpc>
                <a:spcPct val="90000"/>
              </a:lnSpc>
              <a:spcBef>
                <a:spcPts val="267"/>
              </a:spcBef>
              <a:spcAft>
                <a:spcPts val="0"/>
              </a:spcAft>
              <a:buSzPts val="1400"/>
              <a:buChar char="●"/>
              <a:defRPr sz="1867"/>
            </a:lvl2pPr>
            <a:lvl3pPr marL="1828754" lvl="2" indent="-406390" algn="l">
              <a:lnSpc>
                <a:spcPct val="90000"/>
              </a:lnSpc>
              <a:spcBef>
                <a:spcPts val="267"/>
              </a:spcBef>
              <a:spcAft>
                <a:spcPts val="0"/>
              </a:spcAft>
              <a:buSzPts val="1200"/>
              <a:buChar char="●"/>
              <a:defRPr sz="1600"/>
            </a:lvl3pPr>
            <a:lvl4pPr marL="2438339" lvl="3" indent="-397923" algn="l">
              <a:lnSpc>
                <a:spcPct val="90000"/>
              </a:lnSpc>
              <a:spcBef>
                <a:spcPts val="267"/>
              </a:spcBef>
              <a:spcAft>
                <a:spcPts val="0"/>
              </a:spcAft>
              <a:buSzPts val="1100"/>
              <a:buChar char="●"/>
              <a:defRPr sz="1467"/>
            </a:lvl4pPr>
            <a:lvl5pPr marL="3047924" lvl="4" indent="-397923" algn="l">
              <a:lnSpc>
                <a:spcPct val="90000"/>
              </a:lnSpc>
              <a:spcBef>
                <a:spcPts val="267"/>
              </a:spcBef>
              <a:spcAft>
                <a:spcPts val="0"/>
              </a:spcAft>
              <a:buSzPts val="1100"/>
              <a:buChar char="●"/>
              <a:defRPr sz="1467"/>
            </a:lvl5pPr>
            <a:lvl6pPr marL="3657509" lvl="5" indent="-397923" algn="l">
              <a:lnSpc>
                <a:spcPct val="90000"/>
              </a:lnSpc>
              <a:spcBef>
                <a:spcPts val="267"/>
              </a:spcBef>
              <a:spcAft>
                <a:spcPts val="0"/>
              </a:spcAft>
              <a:buSzPts val="1100"/>
              <a:buChar char="●"/>
              <a:defRPr sz="1467"/>
            </a:lvl6pPr>
            <a:lvl7pPr marL="4267093" lvl="6" indent="-397923" algn="l">
              <a:lnSpc>
                <a:spcPct val="90000"/>
              </a:lnSpc>
              <a:spcBef>
                <a:spcPts val="267"/>
              </a:spcBef>
              <a:spcAft>
                <a:spcPts val="0"/>
              </a:spcAft>
              <a:buSzPts val="1100"/>
              <a:buChar char="●"/>
              <a:defRPr sz="1467"/>
            </a:lvl7pPr>
            <a:lvl8pPr marL="4876678" lvl="7" indent="-397923" algn="l">
              <a:lnSpc>
                <a:spcPct val="90000"/>
              </a:lnSpc>
              <a:spcBef>
                <a:spcPts val="267"/>
              </a:spcBef>
              <a:spcAft>
                <a:spcPts val="0"/>
              </a:spcAft>
              <a:buSzPts val="1100"/>
              <a:buChar char="●"/>
              <a:defRPr sz="1467"/>
            </a:lvl8pPr>
            <a:lvl9pPr marL="5486263" lvl="8" indent="-397923" algn="l">
              <a:lnSpc>
                <a:spcPct val="90000"/>
              </a:lnSpc>
              <a:spcBef>
                <a:spcPts val="267"/>
              </a:spcBef>
              <a:spcAft>
                <a:spcPts val="267"/>
              </a:spcAft>
              <a:buSzPts val="1100"/>
              <a:buChar char="●"/>
              <a:defRPr sz="1467"/>
            </a:lvl9pPr>
          </a:lstStyle>
          <a:p>
            <a:endParaRPr/>
          </a:p>
        </p:txBody>
      </p:sp>
      <p:sp>
        <p:nvSpPr>
          <p:cNvPr id="145" name="Google Shape;145;p26"/>
          <p:cNvSpPr txBox="1">
            <a:spLocks noGrp="1"/>
          </p:cNvSpPr>
          <p:nvPr>
            <p:ph type="dt" idx="10"/>
          </p:nvPr>
        </p:nvSpPr>
        <p:spPr>
          <a:xfrm>
            <a:off x="262465"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6" name="Google Shape;146;p26"/>
          <p:cNvSpPr txBox="1">
            <a:spLocks noGrp="1"/>
          </p:cNvSpPr>
          <p:nvPr>
            <p:ph type="ftr" idx="11"/>
          </p:nvPr>
        </p:nvSpPr>
        <p:spPr>
          <a:xfrm>
            <a:off x="3869268" y="6356351"/>
            <a:ext cx="59116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6"/>
          <p:cNvSpPr txBox="1">
            <a:spLocks noGrp="1"/>
          </p:cNvSpPr>
          <p:nvPr>
            <p:ph type="sldNum" idx="12"/>
          </p:nvPr>
        </p:nvSpPr>
        <p:spPr>
          <a:xfrm>
            <a:off x="10634135" y="6356351"/>
            <a:ext cx="1530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pic>
        <p:nvPicPr>
          <p:cNvPr id="148" name="Google Shape;148;p26"/>
          <p:cNvPicPr preferRelativeResize="0"/>
          <p:nvPr/>
        </p:nvPicPr>
        <p:blipFill rotWithShape="1">
          <a:blip r:embed="rId2"/>
          <a:srcRect/>
          <a:stretch/>
        </p:blipFill>
        <p:spPr>
          <a:xfrm>
            <a:off x="128152" y="17026"/>
            <a:ext cx="1823779" cy="701453"/>
          </a:xfrm>
          <a:prstGeom prst="rect">
            <a:avLst/>
          </a:prstGeom>
          <a:noFill/>
          <a:ln>
            <a:noFill/>
          </a:ln>
        </p:spPr>
      </p:pic>
    </p:spTree>
    <p:extLst>
      <p:ext uri="{BB962C8B-B14F-4D97-AF65-F5344CB8AC3E}">
        <p14:creationId xmlns:p14="http://schemas.microsoft.com/office/powerpoint/2010/main" val="1515868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252919" y="1123837"/>
            <a:ext cx="2947600" cy="4601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1" name="Google Shape;151;p27"/>
          <p:cNvSpPr txBox="1">
            <a:spLocks noGrp="1"/>
          </p:cNvSpPr>
          <p:nvPr>
            <p:ph type="dt" idx="10"/>
          </p:nvPr>
        </p:nvSpPr>
        <p:spPr>
          <a:xfrm>
            <a:off x="262465"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2" name="Google Shape;152;p27"/>
          <p:cNvSpPr txBox="1">
            <a:spLocks noGrp="1"/>
          </p:cNvSpPr>
          <p:nvPr>
            <p:ph type="ftr" idx="11"/>
          </p:nvPr>
        </p:nvSpPr>
        <p:spPr>
          <a:xfrm>
            <a:off x="3869268" y="6356351"/>
            <a:ext cx="59116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3" name="Google Shape;153;p27"/>
          <p:cNvSpPr txBox="1">
            <a:spLocks noGrp="1"/>
          </p:cNvSpPr>
          <p:nvPr>
            <p:ph type="sldNum" idx="12"/>
          </p:nvPr>
        </p:nvSpPr>
        <p:spPr>
          <a:xfrm>
            <a:off x="10634135" y="6356351"/>
            <a:ext cx="1530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pic>
        <p:nvPicPr>
          <p:cNvPr id="154" name="Google Shape;154;p27"/>
          <p:cNvPicPr preferRelativeResize="0"/>
          <p:nvPr/>
        </p:nvPicPr>
        <p:blipFill rotWithShape="1">
          <a:blip r:embed="rId2"/>
          <a:srcRect/>
          <a:stretch/>
        </p:blipFill>
        <p:spPr>
          <a:xfrm>
            <a:off x="128152" y="17026"/>
            <a:ext cx="1823779" cy="701453"/>
          </a:xfrm>
          <a:prstGeom prst="rect">
            <a:avLst/>
          </a:prstGeom>
          <a:noFill/>
          <a:ln>
            <a:noFill/>
          </a:ln>
        </p:spPr>
      </p:pic>
    </p:spTree>
    <p:extLst>
      <p:ext uri="{BB962C8B-B14F-4D97-AF65-F5344CB8AC3E}">
        <p14:creationId xmlns:p14="http://schemas.microsoft.com/office/powerpoint/2010/main" val="2676532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5"/>
        <p:cNvGrpSpPr/>
        <p:nvPr/>
      </p:nvGrpSpPr>
      <p:grpSpPr>
        <a:xfrm>
          <a:off x="0" y="0"/>
          <a:ext cx="0" cy="0"/>
          <a:chOff x="0" y="0"/>
          <a:chExt cx="0" cy="0"/>
        </a:xfrm>
      </p:grpSpPr>
      <p:sp>
        <p:nvSpPr>
          <p:cNvPr id="156" name="Google Shape;156;p28"/>
          <p:cNvSpPr txBox="1">
            <a:spLocks noGrp="1"/>
          </p:cNvSpPr>
          <p:nvPr>
            <p:ph type="dt" idx="10"/>
          </p:nvPr>
        </p:nvSpPr>
        <p:spPr>
          <a:xfrm>
            <a:off x="262465"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 name="Google Shape;157;p28"/>
          <p:cNvSpPr txBox="1">
            <a:spLocks noGrp="1"/>
          </p:cNvSpPr>
          <p:nvPr>
            <p:ph type="ftr" idx="11"/>
          </p:nvPr>
        </p:nvSpPr>
        <p:spPr>
          <a:xfrm>
            <a:off x="3869268" y="6356351"/>
            <a:ext cx="59116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28"/>
          <p:cNvSpPr txBox="1">
            <a:spLocks noGrp="1"/>
          </p:cNvSpPr>
          <p:nvPr>
            <p:ph type="sldNum" idx="12"/>
          </p:nvPr>
        </p:nvSpPr>
        <p:spPr>
          <a:xfrm>
            <a:off x="10634135" y="6356351"/>
            <a:ext cx="1530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pic>
        <p:nvPicPr>
          <p:cNvPr id="159" name="Google Shape;159;p28"/>
          <p:cNvPicPr preferRelativeResize="0"/>
          <p:nvPr/>
        </p:nvPicPr>
        <p:blipFill rotWithShape="1">
          <a:blip r:embed="rId2">
            <a:alphaModFix/>
          </a:blip>
          <a:srcRect/>
          <a:stretch/>
        </p:blipFill>
        <p:spPr>
          <a:xfrm>
            <a:off x="26939" y="6707876"/>
            <a:ext cx="12192000" cy="172585"/>
          </a:xfrm>
          <a:prstGeom prst="rect">
            <a:avLst/>
          </a:prstGeom>
          <a:noFill/>
          <a:ln>
            <a:noFill/>
          </a:ln>
        </p:spPr>
      </p:pic>
      <p:sp>
        <p:nvSpPr>
          <p:cNvPr id="160" name="Google Shape;160;p28"/>
          <p:cNvSpPr/>
          <p:nvPr/>
        </p:nvSpPr>
        <p:spPr>
          <a:xfrm>
            <a:off x="11815864" y="758952"/>
            <a:ext cx="384000" cy="5330800"/>
          </a:xfrm>
          <a:prstGeom prst="rect">
            <a:avLst/>
          </a:prstGeom>
          <a:solidFill>
            <a:srgbClr val="000F46"/>
          </a:solidFill>
          <a:ln>
            <a:noFill/>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61" name="Google Shape;161;p28"/>
          <p:cNvSpPr/>
          <p:nvPr/>
        </p:nvSpPr>
        <p:spPr>
          <a:xfrm>
            <a:off x="1" y="758952"/>
            <a:ext cx="384000" cy="5330800"/>
          </a:xfrm>
          <a:prstGeom prst="rect">
            <a:avLst/>
          </a:prstGeom>
          <a:solidFill>
            <a:srgbClr val="FE7A10"/>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7052278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256032" y="1143000"/>
            <a:ext cx="2834800" cy="2377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FFFFFF"/>
              </a:buClr>
              <a:buSzPts val="2400"/>
              <a:buFont typeface="Corbel"/>
              <a:buNone/>
              <a:defRPr sz="32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4" name="Google Shape;164;p29"/>
          <p:cNvSpPr txBox="1">
            <a:spLocks noGrp="1"/>
          </p:cNvSpPr>
          <p:nvPr>
            <p:ph type="body" idx="1"/>
          </p:nvPr>
        </p:nvSpPr>
        <p:spPr>
          <a:xfrm>
            <a:off x="3867912" y="868680"/>
            <a:ext cx="7315200" cy="5120800"/>
          </a:xfrm>
          <a:prstGeom prst="rect">
            <a:avLst/>
          </a:prstGeom>
          <a:noFill/>
          <a:ln>
            <a:noFill/>
          </a:ln>
        </p:spPr>
        <p:txBody>
          <a:bodyPr spcFirstLastPara="1" wrap="square" lIns="68575" tIns="34275" rIns="68575" bIns="34275" anchor="ctr" anchorCtr="0">
            <a:noAutofit/>
          </a:bodyPr>
          <a:lstStyle>
            <a:lvl1pPr marL="609585" lvl="0" indent="-431789" algn="l">
              <a:lnSpc>
                <a:spcPct val="90000"/>
              </a:lnSpc>
              <a:spcBef>
                <a:spcPts val="1200"/>
              </a:spcBef>
              <a:spcAft>
                <a:spcPts val="0"/>
              </a:spcAft>
              <a:buSzPts val="1500"/>
              <a:buChar char="●"/>
              <a:defRPr sz="2000"/>
            </a:lvl1pPr>
            <a:lvl2pPr marL="1219170" lvl="1" indent="-423323" algn="l">
              <a:lnSpc>
                <a:spcPct val="90000"/>
              </a:lnSpc>
              <a:spcBef>
                <a:spcPts val="267"/>
              </a:spcBef>
              <a:spcAft>
                <a:spcPts val="0"/>
              </a:spcAft>
              <a:buSzPts val="1400"/>
              <a:buChar char="●"/>
              <a:defRPr sz="1867"/>
            </a:lvl2pPr>
            <a:lvl3pPr marL="1828754" lvl="2" indent="-406390" algn="l">
              <a:lnSpc>
                <a:spcPct val="90000"/>
              </a:lnSpc>
              <a:spcBef>
                <a:spcPts val="267"/>
              </a:spcBef>
              <a:spcAft>
                <a:spcPts val="0"/>
              </a:spcAft>
              <a:buSzPts val="1200"/>
              <a:buChar char="●"/>
              <a:defRPr sz="1600"/>
            </a:lvl3pPr>
            <a:lvl4pPr marL="2438339" lvl="3" indent="-397923" algn="l">
              <a:lnSpc>
                <a:spcPct val="90000"/>
              </a:lnSpc>
              <a:spcBef>
                <a:spcPts val="267"/>
              </a:spcBef>
              <a:spcAft>
                <a:spcPts val="0"/>
              </a:spcAft>
              <a:buSzPts val="1100"/>
              <a:buChar char="●"/>
              <a:defRPr sz="1467"/>
            </a:lvl4pPr>
            <a:lvl5pPr marL="3047924" lvl="4" indent="-397923" algn="l">
              <a:lnSpc>
                <a:spcPct val="90000"/>
              </a:lnSpc>
              <a:spcBef>
                <a:spcPts val="267"/>
              </a:spcBef>
              <a:spcAft>
                <a:spcPts val="0"/>
              </a:spcAft>
              <a:buSzPts val="1100"/>
              <a:buChar char="●"/>
              <a:defRPr sz="1467"/>
            </a:lvl5pPr>
            <a:lvl6pPr marL="3657509" lvl="5" indent="-397923" algn="l">
              <a:lnSpc>
                <a:spcPct val="90000"/>
              </a:lnSpc>
              <a:spcBef>
                <a:spcPts val="267"/>
              </a:spcBef>
              <a:spcAft>
                <a:spcPts val="0"/>
              </a:spcAft>
              <a:buSzPts val="1100"/>
              <a:buChar char="●"/>
              <a:defRPr sz="1467"/>
            </a:lvl6pPr>
            <a:lvl7pPr marL="4267093" lvl="6" indent="-397923" algn="l">
              <a:lnSpc>
                <a:spcPct val="90000"/>
              </a:lnSpc>
              <a:spcBef>
                <a:spcPts val="267"/>
              </a:spcBef>
              <a:spcAft>
                <a:spcPts val="0"/>
              </a:spcAft>
              <a:buSzPts val="1100"/>
              <a:buChar char="●"/>
              <a:defRPr sz="1467"/>
            </a:lvl7pPr>
            <a:lvl8pPr marL="4876678" lvl="7" indent="-397923" algn="l">
              <a:lnSpc>
                <a:spcPct val="90000"/>
              </a:lnSpc>
              <a:spcBef>
                <a:spcPts val="267"/>
              </a:spcBef>
              <a:spcAft>
                <a:spcPts val="0"/>
              </a:spcAft>
              <a:buSzPts val="1100"/>
              <a:buChar char="●"/>
              <a:defRPr sz="1467"/>
            </a:lvl8pPr>
            <a:lvl9pPr marL="5486263" lvl="8" indent="-397923" algn="l">
              <a:lnSpc>
                <a:spcPct val="90000"/>
              </a:lnSpc>
              <a:spcBef>
                <a:spcPts val="267"/>
              </a:spcBef>
              <a:spcAft>
                <a:spcPts val="267"/>
              </a:spcAft>
              <a:buSzPts val="1100"/>
              <a:buChar char="●"/>
              <a:defRPr sz="1467"/>
            </a:lvl9pPr>
          </a:lstStyle>
          <a:p>
            <a:endParaRPr/>
          </a:p>
        </p:txBody>
      </p:sp>
      <p:sp>
        <p:nvSpPr>
          <p:cNvPr id="165" name="Google Shape;165;p29"/>
          <p:cNvSpPr txBox="1">
            <a:spLocks noGrp="1"/>
          </p:cNvSpPr>
          <p:nvPr>
            <p:ph type="body" idx="2"/>
          </p:nvPr>
        </p:nvSpPr>
        <p:spPr>
          <a:xfrm>
            <a:off x="256032" y="3494176"/>
            <a:ext cx="2834800" cy="23220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1200"/>
              </a:spcBef>
              <a:spcAft>
                <a:spcPts val="0"/>
              </a:spcAft>
              <a:buSzPts val="1100"/>
              <a:buNone/>
              <a:defRPr sz="1467">
                <a:solidFill>
                  <a:srgbClr val="FFFFFF"/>
                </a:solidFill>
              </a:defRPr>
            </a:lvl1pPr>
            <a:lvl2pPr marL="1219170" lvl="1" indent="-304792" algn="l">
              <a:lnSpc>
                <a:spcPct val="90000"/>
              </a:lnSpc>
              <a:spcBef>
                <a:spcPts val="267"/>
              </a:spcBef>
              <a:spcAft>
                <a:spcPts val="0"/>
              </a:spcAft>
              <a:buSzPts val="900"/>
              <a:buNone/>
              <a:defRPr sz="1200"/>
            </a:lvl2pPr>
            <a:lvl3pPr marL="1828754" lvl="2" indent="-304792" algn="l">
              <a:lnSpc>
                <a:spcPct val="90000"/>
              </a:lnSpc>
              <a:spcBef>
                <a:spcPts val="267"/>
              </a:spcBef>
              <a:spcAft>
                <a:spcPts val="0"/>
              </a:spcAft>
              <a:buSzPts val="800"/>
              <a:buNone/>
              <a:defRPr sz="1067"/>
            </a:lvl3pPr>
            <a:lvl4pPr marL="2438339" lvl="3" indent="-304792" algn="l">
              <a:lnSpc>
                <a:spcPct val="90000"/>
              </a:lnSpc>
              <a:spcBef>
                <a:spcPts val="267"/>
              </a:spcBef>
              <a:spcAft>
                <a:spcPts val="0"/>
              </a:spcAft>
              <a:buSzPts val="700"/>
              <a:buNone/>
              <a:defRPr sz="933"/>
            </a:lvl4pPr>
            <a:lvl5pPr marL="3047924" lvl="4" indent="-304792" algn="l">
              <a:lnSpc>
                <a:spcPct val="90000"/>
              </a:lnSpc>
              <a:spcBef>
                <a:spcPts val="267"/>
              </a:spcBef>
              <a:spcAft>
                <a:spcPts val="0"/>
              </a:spcAft>
              <a:buSzPts val="700"/>
              <a:buNone/>
              <a:defRPr sz="933"/>
            </a:lvl5pPr>
            <a:lvl6pPr marL="3657509" lvl="5" indent="-304792" algn="l">
              <a:lnSpc>
                <a:spcPct val="90000"/>
              </a:lnSpc>
              <a:spcBef>
                <a:spcPts val="267"/>
              </a:spcBef>
              <a:spcAft>
                <a:spcPts val="0"/>
              </a:spcAft>
              <a:buSzPts val="700"/>
              <a:buNone/>
              <a:defRPr sz="933"/>
            </a:lvl6pPr>
            <a:lvl7pPr marL="4267093" lvl="6" indent="-304792" algn="l">
              <a:lnSpc>
                <a:spcPct val="90000"/>
              </a:lnSpc>
              <a:spcBef>
                <a:spcPts val="267"/>
              </a:spcBef>
              <a:spcAft>
                <a:spcPts val="0"/>
              </a:spcAft>
              <a:buSzPts val="700"/>
              <a:buNone/>
              <a:defRPr sz="933"/>
            </a:lvl7pPr>
            <a:lvl8pPr marL="4876678" lvl="7" indent="-304792" algn="l">
              <a:lnSpc>
                <a:spcPct val="90000"/>
              </a:lnSpc>
              <a:spcBef>
                <a:spcPts val="267"/>
              </a:spcBef>
              <a:spcAft>
                <a:spcPts val="0"/>
              </a:spcAft>
              <a:buSzPts val="700"/>
              <a:buNone/>
              <a:defRPr sz="933"/>
            </a:lvl8pPr>
            <a:lvl9pPr marL="5486263" lvl="8" indent="-304792" algn="l">
              <a:lnSpc>
                <a:spcPct val="90000"/>
              </a:lnSpc>
              <a:spcBef>
                <a:spcPts val="267"/>
              </a:spcBef>
              <a:spcAft>
                <a:spcPts val="267"/>
              </a:spcAft>
              <a:buSzPts val="700"/>
              <a:buNone/>
              <a:defRPr sz="933"/>
            </a:lvl9pPr>
          </a:lstStyle>
          <a:p>
            <a:endParaRPr/>
          </a:p>
        </p:txBody>
      </p:sp>
      <p:sp>
        <p:nvSpPr>
          <p:cNvPr id="166" name="Google Shape;166;p29"/>
          <p:cNvSpPr txBox="1">
            <a:spLocks noGrp="1"/>
          </p:cNvSpPr>
          <p:nvPr>
            <p:ph type="dt" idx="10"/>
          </p:nvPr>
        </p:nvSpPr>
        <p:spPr>
          <a:xfrm>
            <a:off x="262465"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7" name="Google Shape;167;p29"/>
          <p:cNvSpPr txBox="1">
            <a:spLocks noGrp="1"/>
          </p:cNvSpPr>
          <p:nvPr>
            <p:ph type="ftr" idx="11"/>
          </p:nvPr>
        </p:nvSpPr>
        <p:spPr>
          <a:xfrm>
            <a:off x="3869268" y="6356351"/>
            <a:ext cx="59116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8" name="Google Shape;168;p29"/>
          <p:cNvSpPr txBox="1">
            <a:spLocks noGrp="1"/>
          </p:cNvSpPr>
          <p:nvPr>
            <p:ph type="sldNum" idx="12"/>
          </p:nvPr>
        </p:nvSpPr>
        <p:spPr>
          <a:xfrm>
            <a:off x="10634135" y="6356351"/>
            <a:ext cx="1530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pic>
        <p:nvPicPr>
          <p:cNvPr id="169" name="Google Shape;169;p29"/>
          <p:cNvPicPr preferRelativeResize="0"/>
          <p:nvPr/>
        </p:nvPicPr>
        <p:blipFill rotWithShape="1">
          <a:blip r:embed="rId2">
            <a:alphaModFix/>
          </a:blip>
          <a:srcRect/>
          <a:stretch/>
        </p:blipFill>
        <p:spPr>
          <a:xfrm>
            <a:off x="128152" y="0"/>
            <a:ext cx="1823779" cy="735504"/>
          </a:xfrm>
          <a:prstGeom prst="rect">
            <a:avLst/>
          </a:prstGeom>
          <a:noFill/>
          <a:ln>
            <a:noFill/>
          </a:ln>
        </p:spPr>
      </p:pic>
    </p:spTree>
    <p:extLst>
      <p:ext uri="{BB962C8B-B14F-4D97-AF65-F5344CB8AC3E}">
        <p14:creationId xmlns:p14="http://schemas.microsoft.com/office/powerpoint/2010/main" val="2576694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256032" y="1143000"/>
            <a:ext cx="2834800" cy="2377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FFFFFF"/>
              </a:buClr>
              <a:buSzPts val="2400"/>
              <a:buFont typeface="Corbel"/>
              <a:buNone/>
              <a:defRPr sz="3200" b="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2" name="Google Shape;172;p30"/>
          <p:cNvSpPr>
            <a:spLocks noGrp="1"/>
          </p:cNvSpPr>
          <p:nvPr>
            <p:ph type="pic" idx="2"/>
          </p:nvPr>
        </p:nvSpPr>
        <p:spPr>
          <a:xfrm>
            <a:off x="3570644" y="767419"/>
            <a:ext cx="8115200" cy="5330800"/>
          </a:xfrm>
          <a:prstGeom prst="rect">
            <a:avLst/>
          </a:prstGeom>
          <a:solidFill>
            <a:srgbClr val="BFBFBF"/>
          </a:solidFill>
          <a:ln>
            <a:noFill/>
          </a:ln>
        </p:spPr>
      </p:sp>
      <p:sp>
        <p:nvSpPr>
          <p:cNvPr id="173" name="Google Shape;173;p30"/>
          <p:cNvSpPr txBox="1">
            <a:spLocks noGrp="1"/>
          </p:cNvSpPr>
          <p:nvPr>
            <p:ph type="body" idx="1"/>
          </p:nvPr>
        </p:nvSpPr>
        <p:spPr>
          <a:xfrm>
            <a:off x="256032" y="3493008"/>
            <a:ext cx="2834800" cy="2322400"/>
          </a:xfrm>
          <a:prstGeom prst="rect">
            <a:avLst/>
          </a:prstGeom>
          <a:noFill/>
          <a:ln>
            <a:noFill/>
          </a:ln>
        </p:spPr>
        <p:txBody>
          <a:bodyPr spcFirstLastPara="1" wrap="square" lIns="68575" tIns="34275" rIns="68575" bIns="34275" anchor="t" anchorCtr="0">
            <a:noAutofit/>
          </a:bodyPr>
          <a:lstStyle>
            <a:lvl1pPr marL="609585" lvl="0" indent="-304792" algn="l">
              <a:lnSpc>
                <a:spcPct val="100000"/>
              </a:lnSpc>
              <a:spcBef>
                <a:spcPts val="1200"/>
              </a:spcBef>
              <a:spcAft>
                <a:spcPts val="0"/>
              </a:spcAft>
              <a:buSzPts val="1100"/>
              <a:buNone/>
              <a:defRPr sz="1467">
                <a:solidFill>
                  <a:srgbClr val="FFFFFF"/>
                </a:solidFill>
              </a:defRPr>
            </a:lvl1pPr>
            <a:lvl2pPr marL="1219170" lvl="1" indent="-304792" algn="l">
              <a:lnSpc>
                <a:spcPct val="90000"/>
              </a:lnSpc>
              <a:spcBef>
                <a:spcPts val="267"/>
              </a:spcBef>
              <a:spcAft>
                <a:spcPts val="0"/>
              </a:spcAft>
              <a:buSzPts val="900"/>
              <a:buNone/>
              <a:defRPr sz="1200"/>
            </a:lvl2pPr>
            <a:lvl3pPr marL="1828754" lvl="2" indent="-304792" algn="l">
              <a:lnSpc>
                <a:spcPct val="90000"/>
              </a:lnSpc>
              <a:spcBef>
                <a:spcPts val="267"/>
              </a:spcBef>
              <a:spcAft>
                <a:spcPts val="0"/>
              </a:spcAft>
              <a:buSzPts val="800"/>
              <a:buNone/>
              <a:defRPr sz="1067"/>
            </a:lvl3pPr>
            <a:lvl4pPr marL="2438339" lvl="3" indent="-304792" algn="l">
              <a:lnSpc>
                <a:spcPct val="90000"/>
              </a:lnSpc>
              <a:spcBef>
                <a:spcPts val="267"/>
              </a:spcBef>
              <a:spcAft>
                <a:spcPts val="0"/>
              </a:spcAft>
              <a:buSzPts val="700"/>
              <a:buNone/>
              <a:defRPr sz="933"/>
            </a:lvl4pPr>
            <a:lvl5pPr marL="3047924" lvl="4" indent="-304792" algn="l">
              <a:lnSpc>
                <a:spcPct val="90000"/>
              </a:lnSpc>
              <a:spcBef>
                <a:spcPts val="267"/>
              </a:spcBef>
              <a:spcAft>
                <a:spcPts val="0"/>
              </a:spcAft>
              <a:buSzPts val="700"/>
              <a:buNone/>
              <a:defRPr sz="933"/>
            </a:lvl5pPr>
            <a:lvl6pPr marL="3657509" lvl="5" indent="-304792" algn="l">
              <a:lnSpc>
                <a:spcPct val="90000"/>
              </a:lnSpc>
              <a:spcBef>
                <a:spcPts val="267"/>
              </a:spcBef>
              <a:spcAft>
                <a:spcPts val="0"/>
              </a:spcAft>
              <a:buSzPts val="700"/>
              <a:buNone/>
              <a:defRPr sz="933"/>
            </a:lvl6pPr>
            <a:lvl7pPr marL="4267093" lvl="6" indent="-304792" algn="l">
              <a:lnSpc>
                <a:spcPct val="90000"/>
              </a:lnSpc>
              <a:spcBef>
                <a:spcPts val="267"/>
              </a:spcBef>
              <a:spcAft>
                <a:spcPts val="0"/>
              </a:spcAft>
              <a:buSzPts val="700"/>
              <a:buNone/>
              <a:defRPr sz="933"/>
            </a:lvl7pPr>
            <a:lvl8pPr marL="4876678" lvl="7" indent="-304792" algn="l">
              <a:lnSpc>
                <a:spcPct val="90000"/>
              </a:lnSpc>
              <a:spcBef>
                <a:spcPts val="267"/>
              </a:spcBef>
              <a:spcAft>
                <a:spcPts val="0"/>
              </a:spcAft>
              <a:buSzPts val="700"/>
              <a:buNone/>
              <a:defRPr sz="933"/>
            </a:lvl8pPr>
            <a:lvl9pPr marL="5486263" lvl="8" indent="-304792" algn="l">
              <a:lnSpc>
                <a:spcPct val="90000"/>
              </a:lnSpc>
              <a:spcBef>
                <a:spcPts val="267"/>
              </a:spcBef>
              <a:spcAft>
                <a:spcPts val="267"/>
              </a:spcAft>
              <a:buSzPts val="700"/>
              <a:buNone/>
              <a:defRPr sz="933"/>
            </a:lvl9pPr>
          </a:lstStyle>
          <a:p>
            <a:endParaRPr/>
          </a:p>
        </p:txBody>
      </p:sp>
      <p:sp>
        <p:nvSpPr>
          <p:cNvPr id="174" name="Google Shape;174;p30"/>
          <p:cNvSpPr txBox="1">
            <a:spLocks noGrp="1"/>
          </p:cNvSpPr>
          <p:nvPr>
            <p:ph type="dt" idx="10"/>
          </p:nvPr>
        </p:nvSpPr>
        <p:spPr>
          <a:xfrm>
            <a:off x="262465"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5" name="Google Shape;175;p30"/>
          <p:cNvSpPr txBox="1">
            <a:spLocks noGrp="1"/>
          </p:cNvSpPr>
          <p:nvPr>
            <p:ph type="ftr" idx="11"/>
          </p:nvPr>
        </p:nvSpPr>
        <p:spPr>
          <a:xfrm>
            <a:off x="3499101" y="6356351"/>
            <a:ext cx="59116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6" name="Google Shape;176;p30"/>
          <p:cNvSpPr txBox="1">
            <a:spLocks noGrp="1"/>
          </p:cNvSpPr>
          <p:nvPr>
            <p:ph type="sldNum" idx="12"/>
          </p:nvPr>
        </p:nvSpPr>
        <p:spPr>
          <a:xfrm>
            <a:off x="10634135" y="6356351"/>
            <a:ext cx="1530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pic>
        <p:nvPicPr>
          <p:cNvPr id="177" name="Google Shape;177;p30"/>
          <p:cNvPicPr preferRelativeResize="0"/>
          <p:nvPr/>
        </p:nvPicPr>
        <p:blipFill rotWithShape="1">
          <a:blip r:embed="rId2"/>
          <a:srcRect/>
          <a:stretch/>
        </p:blipFill>
        <p:spPr>
          <a:xfrm>
            <a:off x="128152" y="17026"/>
            <a:ext cx="1823779" cy="701453"/>
          </a:xfrm>
          <a:prstGeom prst="rect">
            <a:avLst/>
          </a:prstGeom>
          <a:noFill/>
          <a:ln>
            <a:noFill/>
          </a:ln>
        </p:spPr>
      </p:pic>
    </p:spTree>
    <p:extLst>
      <p:ext uri="{BB962C8B-B14F-4D97-AF65-F5344CB8AC3E}">
        <p14:creationId xmlns:p14="http://schemas.microsoft.com/office/powerpoint/2010/main" val="1714594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rgbClr val="000F46"/>
                </a:solidFill>
              </a:defRPr>
            </a:lvl1pPr>
          </a:lstStyle>
          <a:p>
            <a:r>
              <a:rPr lang="en-US" dirty="0"/>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444CD0-FC2C-42A0-8238-B5560E603626}" type="datetimeFigureOut">
              <a:rPr lang="en-IN" smtClean="0"/>
              <a:t>05-02-2024</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566D426-5B99-4009-B816-91CE10B8C909}" type="slidenum">
              <a:rPr lang="en-IN" smtClean="0"/>
              <a:t>‹#›</a:t>
            </a:fld>
            <a:endParaRPr lang="en-IN" dirty="0"/>
          </a:p>
        </p:txBody>
      </p:sp>
      <p:pic>
        <p:nvPicPr>
          <p:cNvPr id="8" name="Picture 7">
            <a:extLst>
              <a:ext uri="{FF2B5EF4-FFF2-40B4-BE49-F238E27FC236}">
                <a16:creationId xmlns:a16="http://schemas.microsoft.com/office/drawing/2014/main" id="{FF9EA425-4206-4864-A99F-860504ED8DD8}"/>
              </a:ext>
            </a:extLst>
          </p:cNvPr>
          <p:cNvPicPr>
            <a:picLocks noChangeAspect="1"/>
          </p:cNvPicPr>
          <p:nvPr userDrawn="1"/>
        </p:nvPicPr>
        <p:blipFill>
          <a:blip r:embed="rId2"/>
          <a:srcRect/>
          <a:stretch/>
        </p:blipFill>
        <p:spPr>
          <a:xfrm>
            <a:off x="128152" y="18932"/>
            <a:ext cx="1823778" cy="697639"/>
          </a:xfrm>
          <a:prstGeom prst="rect">
            <a:avLst/>
          </a:prstGeom>
        </p:spPr>
      </p:pic>
    </p:spTree>
    <p:extLst>
      <p:ext uri="{BB962C8B-B14F-4D97-AF65-F5344CB8AC3E}">
        <p14:creationId xmlns:p14="http://schemas.microsoft.com/office/powerpoint/2010/main" val="2502865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78"/>
        <p:cNvGrpSpPr/>
        <p:nvPr/>
      </p:nvGrpSpPr>
      <p:grpSpPr>
        <a:xfrm>
          <a:off x="0" y="0"/>
          <a:ext cx="0" cy="0"/>
          <a:chOff x="0" y="0"/>
          <a:chExt cx="0" cy="0"/>
        </a:xfrm>
      </p:grpSpPr>
      <p:sp>
        <p:nvSpPr>
          <p:cNvPr id="179" name="Google Shape;179;p31"/>
          <p:cNvSpPr txBox="1">
            <a:spLocks noGrp="1"/>
          </p:cNvSpPr>
          <p:nvPr>
            <p:ph type="title"/>
          </p:nvPr>
        </p:nvSpPr>
        <p:spPr>
          <a:xfrm>
            <a:off x="252919" y="1123837"/>
            <a:ext cx="2947600" cy="4601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31"/>
          <p:cNvSpPr txBox="1">
            <a:spLocks noGrp="1"/>
          </p:cNvSpPr>
          <p:nvPr>
            <p:ph type="body" idx="1"/>
          </p:nvPr>
        </p:nvSpPr>
        <p:spPr>
          <a:xfrm rot="5400000">
            <a:off x="4966468" y="-233092"/>
            <a:ext cx="5120800" cy="7315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200"/>
              </a:spcBef>
              <a:spcAft>
                <a:spcPts val="0"/>
              </a:spcAft>
              <a:buSzPts val="1400"/>
              <a:buChar char="●"/>
              <a:defRPr/>
            </a:lvl1pPr>
            <a:lvl2pPr marL="1219170" lvl="1" indent="-423323" algn="l">
              <a:lnSpc>
                <a:spcPct val="90000"/>
              </a:lnSpc>
              <a:spcBef>
                <a:spcPts val="267"/>
              </a:spcBef>
              <a:spcAft>
                <a:spcPts val="0"/>
              </a:spcAft>
              <a:buSzPts val="1400"/>
              <a:buChar char="●"/>
              <a:defRPr/>
            </a:lvl2pPr>
            <a:lvl3pPr marL="1828754" lvl="2" indent="-423323" algn="l">
              <a:lnSpc>
                <a:spcPct val="90000"/>
              </a:lnSpc>
              <a:spcBef>
                <a:spcPts val="267"/>
              </a:spcBef>
              <a:spcAft>
                <a:spcPts val="0"/>
              </a:spcAft>
              <a:buSzPts val="1400"/>
              <a:buChar char="●"/>
              <a:defRPr/>
            </a:lvl3pPr>
            <a:lvl4pPr marL="2438339" lvl="3" indent="-423323" algn="l">
              <a:lnSpc>
                <a:spcPct val="90000"/>
              </a:lnSpc>
              <a:spcBef>
                <a:spcPts val="267"/>
              </a:spcBef>
              <a:spcAft>
                <a:spcPts val="0"/>
              </a:spcAft>
              <a:buSzPts val="1400"/>
              <a:buChar char="●"/>
              <a:defRPr/>
            </a:lvl4pPr>
            <a:lvl5pPr marL="3047924" lvl="4" indent="-423323" algn="l">
              <a:lnSpc>
                <a:spcPct val="90000"/>
              </a:lnSpc>
              <a:spcBef>
                <a:spcPts val="267"/>
              </a:spcBef>
              <a:spcAft>
                <a:spcPts val="0"/>
              </a:spcAft>
              <a:buSzPts val="1400"/>
              <a:buChar char="●"/>
              <a:defRPr/>
            </a:lvl5pPr>
            <a:lvl6pPr marL="3657509" lvl="5" indent="-423323" algn="l">
              <a:lnSpc>
                <a:spcPct val="90000"/>
              </a:lnSpc>
              <a:spcBef>
                <a:spcPts val="267"/>
              </a:spcBef>
              <a:spcAft>
                <a:spcPts val="0"/>
              </a:spcAft>
              <a:buSzPts val="1400"/>
              <a:buChar char="●"/>
              <a:defRPr/>
            </a:lvl6pPr>
            <a:lvl7pPr marL="4267093" lvl="6" indent="-423323" algn="l">
              <a:lnSpc>
                <a:spcPct val="90000"/>
              </a:lnSpc>
              <a:spcBef>
                <a:spcPts val="267"/>
              </a:spcBef>
              <a:spcAft>
                <a:spcPts val="0"/>
              </a:spcAft>
              <a:buSzPts val="1400"/>
              <a:buChar char="●"/>
              <a:defRPr/>
            </a:lvl7pPr>
            <a:lvl8pPr marL="4876678" lvl="7" indent="-423323" algn="l">
              <a:lnSpc>
                <a:spcPct val="90000"/>
              </a:lnSpc>
              <a:spcBef>
                <a:spcPts val="267"/>
              </a:spcBef>
              <a:spcAft>
                <a:spcPts val="0"/>
              </a:spcAft>
              <a:buSzPts val="1400"/>
              <a:buChar char="●"/>
              <a:defRPr/>
            </a:lvl8pPr>
            <a:lvl9pPr marL="5486263" lvl="8" indent="-423323" algn="l">
              <a:lnSpc>
                <a:spcPct val="90000"/>
              </a:lnSpc>
              <a:spcBef>
                <a:spcPts val="267"/>
              </a:spcBef>
              <a:spcAft>
                <a:spcPts val="267"/>
              </a:spcAft>
              <a:buSzPts val="1400"/>
              <a:buChar char="●"/>
              <a:defRPr/>
            </a:lvl9pPr>
          </a:lstStyle>
          <a:p>
            <a:endParaRPr/>
          </a:p>
        </p:txBody>
      </p:sp>
      <p:sp>
        <p:nvSpPr>
          <p:cNvPr id="181" name="Google Shape;181;p31"/>
          <p:cNvSpPr txBox="1">
            <a:spLocks noGrp="1"/>
          </p:cNvSpPr>
          <p:nvPr>
            <p:ph type="dt" idx="10"/>
          </p:nvPr>
        </p:nvSpPr>
        <p:spPr>
          <a:xfrm>
            <a:off x="262465"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2" name="Google Shape;182;p31"/>
          <p:cNvSpPr txBox="1">
            <a:spLocks noGrp="1"/>
          </p:cNvSpPr>
          <p:nvPr>
            <p:ph type="ftr" idx="11"/>
          </p:nvPr>
        </p:nvSpPr>
        <p:spPr>
          <a:xfrm>
            <a:off x="3869268" y="6356351"/>
            <a:ext cx="59116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31"/>
          <p:cNvSpPr txBox="1">
            <a:spLocks noGrp="1"/>
          </p:cNvSpPr>
          <p:nvPr>
            <p:ph type="sldNum" idx="12"/>
          </p:nvPr>
        </p:nvSpPr>
        <p:spPr>
          <a:xfrm>
            <a:off x="10634135" y="6356351"/>
            <a:ext cx="1530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pic>
        <p:nvPicPr>
          <p:cNvPr id="184" name="Google Shape;184;p31"/>
          <p:cNvPicPr preferRelativeResize="0"/>
          <p:nvPr/>
        </p:nvPicPr>
        <p:blipFill rotWithShape="1">
          <a:blip r:embed="rId2"/>
          <a:srcRect/>
          <a:stretch/>
        </p:blipFill>
        <p:spPr>
          <a:xfrm>
            <a:off x="128152" y="17026"/>
            <a:ext cx="1823779" cy="701453"/>
          </a:xfrm>
          <a:prstGeom prst="rect">
            <a:avLst/>
          </a:prstGeom>
          <a:noFill/>
          <a:ln>
            <a:noFill/>
          </a:ln>
        </p:spPr>
      </p:pic>
    </p:spTree>
    <p:extLst>
      <p:ext uri="{BB962C8B-B14F-4D97-AF65-F5344CB8AC3E}">
        <p14:creationId xmlns:p14="http://schemas.microsoft.com/office/powerpoint/2010/main" val="1203278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rot="5400000">
            <a:off x="-685800" y="2057600"/>
            <a:ext cx="4953200" cy="2819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rgbClr val="FFFFFF"/>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7" name="Google Shape;187;p32"/>
          <p:cNvSpPr txBox="1">
            <a:spLocks noGrp="1"/>
          </p:cNvSpPr>
          <p:nvPr>
            <p:ph type="body" idx="1"/>
          </p:nvPr>
        </p:nvSpPr>
        <p:spPr>
          <a:xfrm rot="5400000">
            <a:off x="4965112" y="-228520"/>
            <a:ext cx="5120800" cy="73152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200"/>
              </a:spcBef>
              <a:spcAft>
                <a:spcPts val="0"/>
              </a:spcAft>
              <a:buSzPts val="1400"/>
              <a:buChar char="●"/>
              <a:defRPr/>
            </a:lvl1pPr>
            <a:lvl2pPr marL="1219170" lvl="1" indent="-423323" algn="l">
              <a:lnSpc>
                <a:spcPct val="90000"/>
              </a:lnSpc>
              <a:spcBef>
                <a:spcPts val="267"/>
              </a:spcBef>
              <a:spcAft>
                <a:spcPts val="0"/>
              </a:spcAft>
              <a:buSzPts val="1400"/>
              <a:buChar char="●"/>
              <a:defRPr/>
            </a:lvl2pPr>
            <a:lvl3pPr marL="1828754" lvl="2" indent="-423323" algn="l">
              <a:lnSpc>
                <a:spcPct val="90000"/>
              </a:lnSpc>
              <a:spcBef>
                <a:spcPts val="267"/>
              </a:spcBef>
              <a:spcAft>
                <a:spcPts val="0"/>
              </a:spcAft>
              <a:buSzPts val="1400"/>
              <a:buChar char="●"/>
              <a:defRPr/>
            </a:lvl3pPr>
            <a:lvl4pPr marL="2438339" lvl="3" indent="-423323" algn="l">
              <a:lnSpc>
                <a:spcPct val="90000"/>
              </a:lnSpc>
              <a:spcBef>
                <a:spcPts val="267"/>
              </a:spcBef>
              <a:spcAft>
                <a:spcPts val="0"/>
              </a:spcAft>
              <a:buSzPts val="1400"/>
              <a:buChar char="●"/>
              <a:defRPr/>
            </a:lvl4pPr>
            <a:lvl5pPr marL="3047924" lvl="4" indent="-423323" algn="l">
              <a:lnSpc>
                <a:spcPct val="90000"/>
              </a:lnSpc>
              <a:spcBef>
                <a:spcPts val="267"/>
              </a:spcBef>
              <a:spcAft>
                <a:spcPts val="0"/>
              </a:spcAft>
              <a:buSzPts val="1400"/>
              <a:buChar char="●"/>
              <a:defRPr/>
            </a:lvl5pPr>
            <a:lvl6pPr marL="3657509" lvl="5" indent="-423323" algn="l">
              <a:lnSpc>
                <a:spcPct val="90000"/>
              </a:lnSpc>
              <a:spcBef>
                <a:spcPts val="267"/>
              </a:spcBef>
              <a:spcAft>
                <a:spcPts val="0"/>
              </a:spcAft>
              <a:buSzPts val="1400"/>
              <a:buChar char="●"/>
              <a:defRPr/>
            </a:lvl6pPr>
            <a:lvl7pPr marL="4267093" lvl="6" indent="-423323" algn="l">
              <a:lnSpc>
                <a:spcPct val="90000"/>
              </a:lnSpc>
              <a:spcBef>
                <a:spcPts val="267"/>
              </a:spcBef>
              <a:spcAft>
                <a:spcPts val="0"/>
              </a:spcAft>
              <a:buSzPts val="1400"/>
              <a:buChar char="●"/>
              <a:defRPr/>
            </a:lvl7pPr>
            <a:lvl8pPr marL="4876678" lvl="7" indent="-423323" algn="l">
              <a:lnSpc>
                <a:spcPct val="90000"/>
              </a:lnSpc>
              <a:spcBef>
                <a:spcPts val="267"/>
              </a:spcBef>
              <a:spcAft>
                <a:spcPts val="0"/>
              </a:spcAft>
              <a:buSzPts val="1400"/>
              <a:buChar char="●"/>
              <a:defRPr/>
            </a:lvl8pPr>
            <a:lvl9pPr marL="5486263" lvl="8" indent="-423323" algn="l">
              <a:lnSpc>
                <a:spcPct val="90000"/>
              </a:lnSpc>
              <a:spcBef>
                <a:spcPts val="267"/>
              </a:spcBef>
              <a:spcAft>
                <a:spcPts val="267"/>
              </a:spcAft>
              <a:buSzPts val="1400"/>
              <a:buChar char="●"/>
              <a:defRPr/>
            </a:lvl9pPr>
          </a:lstStyle>
          <a:p>
            <a:endParaRPr/>
          </a:p>
        </p:txBody>
      </p:sp>
      <p:sp>
        <p:nvSpPr>
          <p:cNvPr id="188" name="Google Shape;188;p32"/>
          <p:cNvSpPr txBox="1">
            <a:spLocks noGrp="1"/>
          </p:cNvSpPr>
          <p:nvPr>
            <p:ph type="dt" idx="10"/>
          </p:nvPr>
        </p:nvSpPr>
        <p:spPr>
          <a:xfrm>
            <a:off x="262465" y="6356351"/>
            <a:ext cx="27432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9" name="Google Shape;189;p32"/>
          <p:cNvSpPr txBox="1">
            <a:spLocks noGrp="1"/>
          </p:cNvSpPr>
          <p:nvPr>
            <p:ph type="ftr" idx="11"/>
          </p:nvPr>
        </p:nvSpPr>
        <p:spPr>
          <a:xfrm>
            <a:off x="3869268" y="6356351"/>
            <a:ext cx="5911600" cy="3652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 name="Google Shape;190;p32"/>
          <p:cNvSpPr txBox="1">
            <a:spLocks noGrp="1"/>
          </p:cNvSpPr>
          <p:nvPr>
            <p:ph type="sldNum" idx="12"/>
          </p:nvPr>
        </p:nvSpPr>
        <p:spPr>
          <a:xfrm>
            <a:off x="10634135" y="6356351"/>
            <a:ext cx="15308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pic>
        <p:nvPicPr>
          <p:cNvPr id="191" name="Google Shape;191;p32"/>
          <p:cNvPicPr preferRelativeResize="0"/>
          <p:nvPr/>
        </p:nvPicPr>
        <p:blipFill rotWithShape="1">
          <a:blip r:embed="rId2"/>
          <a:srcRect/>
          <a:stretch/>
        </p:blipFill>
        <p:spPr>
          <a:xfrm>
            <a:off x="128152" y="17026"/>
            <a:ext cx="1823779" cy="701453"/>
          </a:xfrm>
          <a:prstGeom prst="rect">
            <a:avLst/>
          </a:prstGeom>
          <a:noFill/>
          <a:ln>
            <a:noFill/>
          </a:ln>
        </p:spPr>
      </p:pic>
    </p:spTree>
    <p:extLst>
      <p:ext uri="{BB962C8B-B14F-4D97-AF65-F5344CB8AC3E}">
        <p14:creationId xmlns:p14="http://schemas.microsoft.com/office/powerpoint/2010/main" val="3428742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Default Slide">
  <p:cSld name="Default Slide">
    <p:spTree>
      <p:nvGrpSpPr>
        <p:cNvPr id="1" name="Shape 192"/>
        <p:cNvGrpSpPr/>
        <p:nvPr/>
      </p:nvGrpSpPr>
      <p:grpSpPr>
        <a:xfrm>
          <a:off x="0" y="0"/>
          <a:ext cx="0" cy="0"/>
          <a:chOff x="0" y="0"/>
          <a:chExt cx="0" cy="0"/>
        </a:xfrm>
      </p:grpSpPr>
    </p:spTree>
    <p:extLst>
      <p:ext uri="{BB962C8B-B14F-4D97-AF65-F5344CB8AC3E}">
        <p14:creationId xmlns:p14="http://schemas.microsoft.com/office/powerpoint/2010/main" val="2901973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A444CD0-FC2C-42A0-8238-B5560E603626}" type="datetimeFigureOut">
              <a:rPr lang="en-IN" smtClean="0"/>
              <a:t>05-02-2024</a:t>
            </a:fld>
            <a:endParaRPr lang="en-IN" dirty="0"/>
          </a:p>
        </p:txBody>
      </p:sp>
      <p:sp>
        <p:nvSpPr>
          <p:cNvPr id="9" name="Footer Placeholder 8"/>
          <p:cNvSpPr>
            <a:spLocks noGrp="1"/>
          </p:cNvSpPr>
          <p:nvPr>
            <p:ph type="ftr" sz="quarter" idx="11"/>
          </p:nvPr>
        </p:nvSpPr>
        <p:spPr/>
        <p:txBody>
          <a:bodyPr/>
          <a:lstStyle/>
          <a:p>
            <a:endParaRPr lang="en-IN" dirty="0"/>
          </a:p>
        </p:txBody>
      </p:sp>
      <p:sp>
        <p:nvSpPr>
          <p:cNvPr id="10" name="Slide Number Placeholder 9"/>
          <p:cNvSpPr>
            <a:spLocks noGrp="1"/>
          </p:cNvSpPr>
          <p:nvPr>
            <p:ph type="sldNum" sz="quarter" idx="12"/>
          </p:nvPr>
        </p:nvSpPr>
        <p:spPr/>
        <p:txBody>
          <a:bodyPr/>
          <a:lstStyle/>
          <a:p>
            <a:fld id="{E566D426-5B99-4009-B816-91CE10B8C909}" type="slidenum">
              <a:rPr lang="en-IN" smtClean="0"/>
              <a:t>‹#›</a:t>
            </a:fld>
            <a:endParaRPr lang="en-IN" dirty="0"/>
          </a:p>
        </p:txBody>
      </p:sp>
      <p:pic>
        <p:nvPicPr>
          <p:cNvPr id="11" name="Picture 10">
            <a:extLst>
              <a:ext uri="{FF2B5EF4-FFF2-40B4-BE49-F238E27FC236}">
                <a16:creationId xmlns:a16="http://schemas.microsoft.com/office/drawing/2014/main" id="{37F2223E-3C34-418B-A110-3485A94353B7}"/>
              </a:ext>
            </a:extLst>
          </p:cNvPr>
          <p:cNvPicPr>
            <a:picLocks noChangeAspect="1"/>
          </p:cNvPicPr>
          <p:nvPr userDrawn="1"/>
        </p:nvPicPr>
        <p:blipFill>
          <a:blip r:embed="rId2"/>
          <a:srcRect/>
          <a:stretch/>
        </p:blipFill>
        <p:spPr>
          <a:xfrm>
            <a:off x="128152" y="18932"/>
            <a:ext cx="1823778" cy="697639"/>
          </a:xfrm>
          <a:prstGeom prst="rect">
            <a:avLst/>
          </a:prstGeom>
        </p:spPr>
      </p:pic>
    </p:spTree>
    <p:extLst>
      <p:ext uri="{BB962C8B-B14F-4D97-AF65-F5344CB8AC3E}">
        <p14:creationId xmlns:p14="http://schemas.microsoft.com/office/powerpoint/2010/main" val="8308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4A444CD0-FC2C-42A0-8238-B5560E603626}" type="datetimeFigureOut">
              <a:rPr lang="en-IN" smtClean="0"/>
              <a:t>05-02-2024</a:t>
            </a:fld>
            <a:endParaRPr lang="en-IN" dirty="0"/>
          </a:p>
        </p:txBody>
      </p:sp>
      <p:sp>
        <p:nvSpPr>
          <p:cNvPr id="11" name="Footer Placeholder 10"/>
          <p:cNvSpPr>
            <a:spLocks noGrp="1"/>
          </p:cNvSpPr>
          <p:nvPr>
            <p:ph type="ftr" sz="quarter" idx="11"/>
          </p:nvPr>
        </p:nvSpPr>
        <p:spPr/>
        <p:txBody>
          <a:bodyPr/>
          <a:lstStyle/>
          <a:p>
            <a:endParaRPr lang="en-IN" dirty="0"/>
          </a:p>
        </p:txBody>
      </p:sp>
      <p:sp>
        <p:nvSpPr>
          <p:cNvPr id="12" name="Slide Number Placeholder 11"/>
          <p:cNvSpPr>
            <a:spLocks noGrp="1"/>
          </p:cNvSpPr>
          <p:nvPr>
            <p:ph type="sldNum" sz="quarter" idx="12"/>
          </p:nvPr>
        </p:nvSpPr>
        <p:spPr/>
        <p:txBody>
          <a:bodyPr/>
          <a:lstStyle/>
          <a:p>
            <a:fld id="{E566D426-5B99-4009-B816-91CE10B8C909}" type="slidenum">
              <a:rPr lang="en-IN" smtClean="0"/>
              <a:t>‹#›</a:t>
            </a:fld>
            <a:endParaRPr lang="en-IN" dirty="0"/>
          </a:p>
        </p:txBody>
      </p:sp>
      <p:pic>
        <p:nvPicPr>
          <p:cNvPr id="13" name="Picture 12">
            <a:extLst>
              <a:ext uri="{FF2B5EF4-FFF2-40B4-BE49-F238E27FC236}">
                <a16:creationId xmlns:a16="http://schemas.microsoft.com/office/drawing/2014/main" id="{BF0A4563-71F1-4BBE-BEBD-39ED9380531D}"/>
              </a:ext>
            </a:extLst>
          </p:cNvPr>
          <p:cNvPicPr>
            <a:picLocks noChangeAspect="1"/>
          </p:cNvPicPr>
          <p:nvPr userDrawn="1"/>
        </p:nvPicPr>
        <p:blipFill>
          <a:blip r:embed="rId2"/>
          <a:srcRect/>
          <a:stretch/>
        </p:blipFill>
        <p:spPr>
          <a:xfrm>
            <a:off x="128152" y="18932"/>
            <a:ext cx="1823778" cy="697639"/>
          </a:xfrm>
          <a:prstGeom prst="rect">
            <a:avLst/>
          </a:prstGeom>
        </p:spPr>
      </p:pic>
    </p:spTree>
    <p:extLst>
      <p:ext uri="{BB962C8B-B14F-4D97-AF65-F5344CB8AC3E}">
        <p14:creationId xmlns:p14="http://schemas.microsoft.com/office/powerpoint/2010/main" val="137197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4A444CD0-FC2C-42A0-8238-B5560E603626}" type="datetimeFigureOut">
              <a:rPr lang="en-IN" smtClean="0"/>
              <a:t>05-02-2024</a:t>
            </a:fld>
            <a:endParaRPr lang="en-IN" dirty="0"/>
          </a:p>
        </p:txBody>
      </p:sp>
      <p:sp>
        <p:nvSpPr>
          <p:cNvPr id="7" name="Footer Placeholder 6"/>
          <p:cNvSpPr>
            <a:spLocks noGrp="1"/>
          </p:cNvSpPr>
          <p:nvPr>
            <p:ph type="ftr" sz="quarter" idx="11"/>
          </p:nvPr>
        </p:nvSpPr>
        <p:spPr/>
        <p:txBody>
          <a:bodyPr/>
          <a:lstStyle/>
          <a:p>
            <a:endParaRPr lang="en-IN" dirty="0"/>
          </a:p>
        </p:txBody>
      </p:sp>
      <p:sp>
        <p:nvSpPr>
          <p:cNvPr id="8" name="Slide Number Placeholder 7"/>
          <p:cNvSpPr>
            <a:spLocks noGrp="1"/>
          </p:cNvSpPr>
          <p:nvPr>
            <p:ph type="sldNum" sz="quarter" idx="12"/>
          </p:nvPr>
        </p:nvSpPr>
        <p:spPr/>
        <p:txBody>
          <a:bodyPr/>
          <a:lstStyle/>
          <a:p>
            <a:fld id="{E566D426-5B99-4009-B816-91CE10B8C909}" type="slidenum">
              <a:rPr lang="en-IN" smtClean="0"/>
              <a:t>‹#›</a:t>
            </a:fld>
            <a:endParaRPr lang="en-IN" dirty="0"/>
          </a:p>
        </p:txBody>
      </p:sp>
      <p:pic>
        <p:nvPicPr>
          <p:cNvPr id="9" name="Picture 8">
            <a:extLst>
              <a:ext uri="{FF2B5EF4-FFF2-40B4-BE49-F238E27FC236}">
                <a16:creationId xmlns:a16="http://schemas.microsoft.com/office/drawing/2014/main" id="{65BA24BE-C740-4D25-A3E5-75BB4762884D}"/>
              </a:ext>
            </a:extLst>
          </p:cNvPr>
          <p:cNvPicPr>
            <a:picLocks noChangeAspect="1"/>
          </p:cNvPicPr>
          <p:nvPr userDrawn="1"/>
        </p:nvPicPr>
        <p:blipFill>
          <a:blip r:embed="rId2"/>
          <a:srcRect/>
          <a:stretch/>
        </p:blipFill>
        <p:spPr>
          <a:xfrm>
            <a:off x="128152" y="18932"/>
            <a:ext cx="1823778" cy="697639"/>
          </a:xfrm>
          <a:prstGeom prst="rect">
            <a:avLst/>
          </a:prstGeom>
        </p:spPr>
      </p:pic>
    </p:spTree>
    <p:extLst>
      <p:ext uri="{BB962C8B-B14F-4D97-AF65-F5344CB8AC3E}">
        <p14:creationId xmlns:p14="http://schemas.microsoft.com/office/powerpoint/2010/main" val="65244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444CD0-FC2C-42A0-8238-B5560E603626}" type="datetimeFigureOut">
              <a:rPr lang="en-IN" smtClean="0"/>
              <a:t>05-02-2024</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566D426-5B99-4009-B816-91CE10B8C909}" type="slidenum">
              <a:rPr lang="en-IN" smtClean="0"/>
              <a:t>‹#›</a:t>
            </a:fld>
            <a:endParaRPr lang="en-IN" dirty="0"/>
          </a:p>
        </p:txBody>
      </p:sp>
      <p:pic>
        <p:nvPicPr>
          <p:cNvPr id="8" name="Picture 7">
            <a:extLst>
              <a:ext uri="{FF2B5EF4-FFF2-40B4-BE49-F238E27FC236}">
                <a16:creationId xmlns:a16="http://schemas.microsoft.com/office/drawing/2014/main" id="{35EBF547-C395-46D3-9E30-33E513BA5F24}"/>
              </a:ext>
            </a:extLst>
          </p:cNvPr>
          <p:cNvPicPr>
            <a:picLocks noChangeAspect="1"/>
          </p:cNvPicPr>
          <p:nvPr userDrawn="1"/>
        </p:nvPicPr>
        <p:blipFill>
          <a:blip r:embed="rId2"/>
          <a:stretch>
            <a:fillRect/>
          </a:stretch>
        </p:blipFill>
        <p:spPr>
          <a:xfrm>
            <a:off x="26938" y="6707875"/>
            <a:ext cx="12192000" cy="172586"/>
          </a:xfrm>
          <a:prstGeom prst="rect">
            <a:avLst/>
          </a:prstGeom>
        </p:spPr>
      </p:pic>
      <p:sp>
        <p:nvSpPr>
          <p:cNvPr id="9" name="Rectangle 8">
            <a:extLst>
              <a:ext uri="{FF2B5EF4-FFF2-40B4-BE49-F238E27FC236}">
                <a16:creationId xmlns:a16="http://schemas.microsoft.com/office/drawing/2014/main" id="{0E1907B8-2621-4BF9-988D-C28476625AB5}"/>
              </a:ext>
            </a:extLst>
          </p:cNvPr>
          <p:cNvSpPr/>
          <p:nvPr userDrawn="1"/>
        </p:nvSpPr>
        <p:spPr>
          <a:xfrm>
            <a:off x="11815864" y="758952"/>
            <a:ext cx="384048" cy="5330952"/>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8DE1C66B-6AF1-4A59-BD48-A10DCCAF6482}"/>
              </a:ext>
            </a:extLst>
          </p:cNvPr>
          <p:cNvSpPr/>
          <p:nvPr userDrawn="1"/>
        </p:nvSpPr>
        <p:spPr>
          <a:xfrm>
            <a:off x="1" y="758952"/>
            <a:ext cx="384048" cy="5330952"/>
          </a:xfrm>
          <a:prstGeom prst="rect">
            <a:avLst/>
          </a:prstGeom>
          <a:solidFill>
            <a:srgbClr val="FE7A1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dirty="0"/>
          </a:p>
        </p:txBody>
      </p:sp>
    </p:spTree>
    <p:extLst>
      <p:ext uri="{BB962C8B-B14F-4D97-AF65-F5344CB8AC3E}">
        <p14:creationId xmlns:p14="http://schemas.microsoft.com/office/powerpoint/2010/main" val="42613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A444CD0-FC2C-42A0-8238-B5560E603626}" type="datetimeFigureOut">
              <a:rPr lang="en-IN" smtClean="0"/>
              <a:t>05-02-2024</a:t>
            </a:fld>
            <a:endParaRPr lang="en-IN" dirty="0"/>
          </a:p>
        </p:txBody>
      </p:sp>
      <p:sp>
        <p:nvSpPr>
          <p:cNvPr id="9" name="Footer Placeholder 8"/>
          <p:cNvSpPr>
            <a:spLocks noGrp="1"/>
          </p:cNvSpPr>
          <p:nvPr>
            <p:ph type="ftr" sz="quarter" idx="11"/>
          </p:nvPr>
        </p:nvSpPr>
        <p:spPr/>
        <p:txBody>
          <a:bodyPr/>
          <a:lstStyle/>
          <a:p>
            <a:endParaRPr lang="en-IN" dirty="0"/>
          </a:p>
        </p:txBody>
      </p:sp>
      <p:sp>
        <p:nvSpPr>
          <p:cNvPr id="10" name="Slide Number Placeholder 9"/>
          <p:cNvSpPr>
            <a:spLocks noGrp="1"/>
          </p:cNvSpPr>
          <p:nvPr>
            <p:ph type="sldNum" sz="quarter" idx="12"/>
          </p:nvPr>
        </p:nvSpPr>
        <p:spPr/>
        <p:txBody>
          <a:bodyPr/>
          <a:lstStyle/>
          <a:p>
            <a:fld id="{E566D426-5B99-4009-B816-91CE10B8C909}" type="slidenum">
              <a:rPr lang="en-IN" smtClean="0"/>
              <a:t>‹#›</a:t>
            </a:fld>
            <a:endParaRPr lang="en-IN" dirty="0"/>
          </a:p>
        </p:txBody>
      </p:sp>
      <p:pic>
        <p:nvPicPr>
          <p:cNvPr id="11" name="Picture 10">
            <a:extLst>
              <a:ext uri="{FF2B5EF4-FFF2-40B4-BE49-F238E27FC236}">
                <a16:creationId xmlns:a16="http://schemas.microsoft.com/office/drawing/2014/main" id="{C58036C1-B869-494C-B43E-49DE2A49B0F2}"/>
              </a:ext>
            </a:extLst>
          </p:cNvPr>
          <p:cNvPicPr>
            <a:picLocks noChangeAspect="1"/>
          </p:cNvPicPr>
          <p:nvPr userDrawn="1"/>
        </p:nvPicPr>
        <p:blipFill>
          <a:blip r:embed="rId2"/>
          <a:srcRect/>
          <a:stretch/>
        </p:blipFill>
        <p:spPr>
          <a:xfrm>
            <a:off x="128152" y="18932"/>
            <a:ext cx="1823778" cy="697639"/>
          </a:xfrm>
          <a:prstGeom prst="rect">
            <a:avLst/>
          </a:prstGeom>
        </p:spPr>
      </p:pic>
    </p:spTree>
    <p:extLst>
      <p:ext uri="{BB962C8B-B14F-4D97-AF65-F5344CB8AC3E}">
        <p14:creationId xmlns:p14="http://schemas.microsoft.com/office/powerpoint/2010/main" val="130395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4A444CD0-FC2C-42A0-8238-B5560E603626}" type="datetimeFigureOut">
              <a:rPr lang="en-IN" smtClean="0"/>
              <a:t>05-02-2024</a:t>
            </a:fld>
            <a:endParaRPr lang="en-IN" dirty="0"/>
          </a:p>
        </p:txBody>
      </p:sp>
      <p:sp>
        <p:nvSpPr>
          <p:cNvPr id="9" name="Footer Placeholder 8"/>
          <p:cNvSpPr>
            <a:spLocks noGrp="1"/>
          </p:cNvSpPr>
          <p:nvPr>
            <p:ph type="ftr" sz="quarter" idx="11"/>
          </p:nvPr>
        </p:nvSpPr>
        <p:spPr>
          <a:xfrm>
            <a:off x="3499101" y="6356350"/>
            <a:ext cx="5911517" cy="365125"/>
          </a:xfrm>
        </p:spPr>
        <p:txBody>
          <a:bodyPr/>
          <a:lstStyle/>
          <a:p>
            <a:endParaRPr lang="en-IN" dirty="0"/>
          </a:p>
        </p:txBody>
      </p:sp>
      <p:sp>
        <p:nvSpPr>
          <p:cNvPr id="10" name="Slide Number Placeholder 9"/>
          <p:cNvSpPr>
            <a:spLocks noGrp="1"/>
          </p:cNvSpPr>
          <p:nvPr>
            <p:ph type="sldNum" sz="quarter" idx="12"/>
          </p:nvPr>
        </p:nvSpPr>
        <p:spPr/>
        <p:txBody>
          <a:bodyPr/>
          <a:lstStyle/>
          <a:p>
            <a:fld id="{E566D426-5B99-4009-B816-91CE10B8C909}" type="slidenum">
              <a:rPr lang="en-IN" smtClean="0"/>
              <a:t>‹#›</a:t>
            </a:fld>
            <a:endParaRPr lang="en-IN" dirty="0"/>
          </a:p>
        </p:txBody>
      </p:sp>
      <p:pic>
        <p:nvPicPr>
          <p:cNvPr id="11" name="Picture 10">
            <a:extLst>
              <a:ext uri="{FF2B5EF4-FFF2-40B4-BE49-F238E27FC236}">
                <a16:creationId xmlns:a16="http://schemas.microsoft.com/office/drawing/2014/main" id="{AACBA954-F8EA-4B94-97CC-780A6E1C6102}"/>
              </a:ext>
            </a:extLst>
          </p:cNvPr>
          <p:cNvPicPr>
            <a:picLocks noChangeAspect="1"/>
          </p:cNvPicPr>
          <p:nvPr userDrawn="1"/>
        </p:nvPicPr>
        <p:blipFill>
          <a:blip r:embed="rId2"/>
          <a:srcRect/>
          <a:stretch/>
        </p:blipFill>
        <p:spPr>
          <a:xfrm>
            <a:off x="128152" y="18932"/>
            <a:ext cx="1823778" cy="697639"/>
          </a:xfrm>
          <a:prstGeom prst="rect">
            <a:avLst/>
          </a:prstGeom>
        </p:spPr>
      </p:pic>
    </p:spTree>
    <p:extLst>
      <p:ext uri="{BB962C8B-B14F-4D97-AF65-F5344CB8AC3E}">
        <p14:creationId xmlns:p14="http://schemas.microsoft.com/office/powerpoint/2010/main" val="250236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png"/><Relationship Id="rId5" Type="http://schemas.openxmlformats.org/officeDocument/2006/relationships/slideLayout" Target="../slideLayouts/slideLayout28.xml"/><Relationship Id="rId10"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644878" y="0"/>
            <a:ext cx="9574060" cy="589936"/>
          </a:xfrm>
          <a:prstGeom prst="rect">
            <a:avLst/>
          </a:prstGeom>
          <a:solidFill>
            <a:srgbClr val="FE7A1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dirty="0"/>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userDrawn="1"/>
        </p:nvSpPr>
        <p:spPr>
          <a:xfrm>
            <a:off x="0" y="1452906"/>
            <a:ext cx="108000" cy="4392000"/>
          </a:xfrm>
          <a:prstGeom prst="rect">
            <a:avLst/>
          </a:prstGeom>
          <a:solidFill>
            <a:srgbClr val="0099FF"/>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A444CD0-FC2C-42A0-8238-B5560E603626}" type="datetimeFigureOut">
              <a:rPr lang="en-IN" smtClean="0"/>
              <a:t>05-02-2024</a:t>
            </a:fld>
            <a:endParaRPr lang="en-IN"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IN"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E566D426-5B99-4009-B816-91CE10B8C909}" type="slidenum">
              <a:rPr lang="en-IN" smtClean="0"/>
              <a:t>‹#›</a:t>
            </a:fld>
            <a:endParaRPr lang="en-IN" dirty="0"/>
          </a:p>
        </p:txBody>
      </p:sp>
      <p:pic>
        <p:nvPicPr>
          <p:cNvPr id="9" name="Picture 8">
            <a:extLst>
              <a:ext uri="{FF2B5EF4-FFF2-40B4-BE49-F238E27FC236}">
                <a16:creationId xmlns:a16="http://schemas.microsoft.com/office/drawing/2014/main" id="{4DA8B1C3-5324-4B70-90AE-CE586592B290}"/>
              </a:ext>
            </a:extLst>
          </p:cNvPr>
          <p:cNvPicPr>
            <a:picLocks noChangeAspect="1"/>
          </p:cNvPicPr>
          <p:nvPr userDrawn="1"/>
        </p:nvPicPr>
        <p:blipFill>
          <a:blip r:embed="rId14"/>
          <a:stretch>
            <a:fillRect/>
          </a:stretch>
        </p:blipFill>
        <p:spPr>
          <a:xfrm>
            <a:off x="26938" y="6707875"/>
            <a:ext cx="12192000" cy="172586"/>
          </a:xfrm>
          <a:prstGeom prst="rect">
            <a:avLst/>
          </a:prstGeom>
        </p:spPr>
      </p:pic>
    </p:spTree>
    <p:extLst>
      <p:ext uri="{BB962C8B-B14F-4D97-AF65-F5344CB8AC3E}">
        <p14:creationId xmlns:p14="http://schemas.microsoft.com/office/powerpoint/2010/main" val="4279349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0F46"/>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0F46"/>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0F46"/>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F4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F4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rgbClr val="FE7A1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457200">
              <a:buClrTx/>
              <a:buFontTx/>
              <a:buNone/>
            </a:pPr>
            <a:endParaRPr lang="en-IN" sz="1800" kern="1200" dirty="0">
              <a:solidFill>
                <a:srgbClr val="FFFFFF"/>
              </a:solidFill>
            </a:endParaRPr>
          </a:p>
        </p:txBody>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dirty="0"/>
              <a:t>Click to edit Master title style</a:t>
            </a:r>
          </a:p>
        </p:txBody>
      </p:sp>
      <p:sp>
        <p:nvSpPr>
          <p:cNvPr id="38" name="Rectangle 37"/>
          <p:cNvSpPr/>
          <p:nvPr/>
        </p:nvSpPr>
        <p:spPr>
          <a:xfrm>
            <a:off x="11815864" y="758952"/>
            <a:ext cx="384048" cy="5330952"/>
          </a:xfrm>
          <a:prstGeom prst="rect">
            <a:avLst/>
          </a:prstGeom>
          <a:solidFill>
            <a:srgbClr val="000F4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buClrTx/>
              <a:buFontTx/>
              <a:buNone/>
            </a:pPr>
            <a:fld id="{4A444CD0-FC2C-42A0-8238-B5560E603626}" type="datetimeFigureOut">
              <a:rPr lang="en-IN" kern="1200" smtClean="0">
                <a:solidFill>
                  <a:srgbClr val="000000">
                    <a:lumMod val="50000"/>
                    <a:lumOff val="50000"/>
                  </a:srgbClr>
                </a:solidFill>
                <a:latin typeface="Corbel"/>
                <a:ea typeface="+mn-ea"/>
                <a:cs typeface="+mn-cs"/>
              </a:rPr>
              <a:pPr defTabSz="457200">
                <a:buClrTx/>
                <a:buFontTx/>
                <a:buNone/>
              </a:pPr>
              <a:t>05-02-2024</a:t>
            </a:fld>
            <a:endParaRPr lang="en-IN" kern="1200" dirty="0">
              <a:solidFill>
                <a:srgbClr val="000000">
                  <a:lumMod val="50000"/>
                  <a:lumOff val="50000"/>
                </a:srgbClr>
              </a:solidFill>
              <a:latin typeface="Corbel"/>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defTabSz="457200">
              <a:buClrTx/>
              <a:buFontTx/>
              <a:buNone/>
            </a:pPr>
            <a:endParaRPr lang="en-IN" kern="1200" dirty="0">
              <a:solidFill>
                <a:srgbClr val="000000">
                  <a:lumMod val="50000"/>
                  <a:lumOff val="50000"/>
                </a:srgbClr>
              </a:solidFill>
              <a:latin typeface="Corbel"/>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defTabSz="457200">
              <a:buClrTx/>
              <a:buFontTx/>
              <a:buNone/>
            </a:pPr>
            <a:fld id="{E566D426-5B99-4009-B816-91CE10B8C909}" type="slidenum">
              <a:rPr lang="en-IN" kern="1200" smtClean="0">
                <a:solidFill>
                  <a:srgbClr val="40BAD2"/>
                </a:solidFill>
                <a:latin typeface="Corbel"/>
                <a:ea typeface="+mn-ea"/>
                <a:cs typeface="+mn-cs"/>
              </a:rPr>
              <a:pPr defTabSz="457200">
                <a:buClrTx/>
                <a:buFontTx/>
                <a:buNone/>
              </a:pPr>
              <a:t>‹#›</a:t>
            </a:fld>
            <a:endParaRPr lang="en-IN" kern="1200" dirty="0">
              <a:solidFill>
                <a:srgbClr val="40BAD2"/>
              </a:solidFill>
              <a:latin typeface="Corbel"/>
              <a:ea typeface="+mn-ea"/>
              <a:cs typeface="+mn-cs"/>
            </a:endParaRPr>
          </a:p>
        </p:txBody>
      </p:sp>
      <p:pic>
        <p:nvPicPr>
          <p:cNvPr id="9" name="Picture 8">
            <a:extLst>
              <a:ext uri="{FF2B5EF4-FFF2-40B4-BE49-F238E27FC236}">
                <a16:creationId xmlns:a16="http://schemas.microsoft.com/office/drawing/2014/main" id="{4DA8B1C3-5324-4B70-90AE-CE586592B290}"/>
              </a:ext>
            </a:extLst>
          </p:cNvPr>
          <p:cNvPicPr>
            <a:picLocks noChangeAspect="1"/>
          </p:cNvPicPr>
          <p:nvPr userDrawn="1"/>
        </p:nvPicPr>
        <p:blipFill>
          <a:blip r:embed="rId13"/>
          <a:stretch>
            <a:fillRect/>
          </a:stretch>
        </p:blipFill>
        <p:spPr>
          <a:xfrm>
            <a:off x="26938" y="6707875"/>
            <a:ext cx="12192000" cy="172586"/>
          </a:xfrm>
          <a:prstGeom prst="rect">
            <a:avLst/>
          </a:prstGeom>
        </p:spPr>
      </p:pic>
    </p:spTree>
    <p:extLst>
      <p:ext uri="{BB962C8B-B14F-4D97-AF65-F5344CB8AC3E}">
        <p14:creationId xmlns:p14="http://schemas.microsoft.com/office/powerpoint/2010/main" val="28141319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rgbClr val="000F46"/>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rgbClr val="000F46"/>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rgbClr val="000F46"/>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F46"/>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rgbClr val="000F46"/>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0"/>
          <p:cNvSpPr/>
          <p:nvPr/>
        </p:nvSpPr>
        <p:spPr>
          <a:xfrm>
            <a:off x="2644877" y="0"/>
            <a:ext cx="9574000" cy="589600"/>
          </a:xfrm>
          <a:prstGeom prst="rect">
            <a:avLst/>
          </a:prstGeom>
          <a:solidFill>
            <a:srgbClr val="FE7A10"/>
          </a:solidFill>
          <a:ln>
            <a:noFill/>
          </a:ln>
        </p:spPr>
        <p:txBody>
          <a:bodyPr spcFirstLastPara="1" wrap="square" lIns="91433" tIns="45700" rIns="91433" bIns="45700"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467" b="0" i="0" u="none" strike="noStrike" cap="none">
              <a:solidFill>
                <a:schemeClr val="lt1"/>
              </a:solidFill>
              <a:latin typeface="Arial"/>
              <a:ea typeface="Arial"/>
              <a:cs typeface="Arial"/>
              <a:sym typeface="Arial"/>
            </a:endParaRPr>
          </a:p>
        </p:txBody>
      </p:sp>
      <p:sp>
        <p:nvSpPr>
          <p:cNvPr id="98" name="Google Shape;98;p10"/>
          <p:cNvSpPr txBox="1">
            <a:spLocks noGrp="1"/>
          </p:cNvSpPr>
          <p:nvPr>
            <p:ph type="title"/>
          </p:nvPr>
        </p:nvSpPr>
        <p:spPr>
          <a:xfrm>
            <a:off x="252919" y="1123837"/>
            <a:ext cx="2947600" cy="4601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rgbClr val="FFFFFF"/>
              </a:buClr>
              <a:buSzPts val="2700"/>
              <a:buFont typeface="Corbel"/>
              <a:buNone/>
              <a:defRPr sz="2700" b="0" i="0" u="none" strike="noStrike" cap="none">
                <a:solidFill>
                  <a:srgbClr val="FFFFFF"/>
                </a:solidFill>
                <a:latin typeface="Corbel"/>
                <a:ea typeface="Corbel"/>
                <a:cs typeface="Corbel"/>
                <a:sym typeface="Corbe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9" name="Google Shape;99;p10"/>
          <p:cNvSpPr/>
          <p:nvPr/>
        </p:nvSpPr>
        <p:spPr>
          <a:xfrm>
            <a:off x="0" y="1452905"/>
            <a:ext cx="108000" cy="4392000"/>
          </a:xfrm>
          <a:prstGeom prst="rect">
            <a:avLst/>
          </a:prstGeom>
          <a:solidFill>
            <a:srgbClr val="0099FF"/>
          </a:solidFill>
          <a:ln w="10775" cap="flat" cmpd="sng">
            <a:solidFill>
              <a:srgbClr val="0099FF"/>
            </a:solidFill>
            <a:prstDash val="solid"/>
            <a:round/>
            <a:headEnd type="none" w="sm" len="sm"/>
            <a:tailEnd type="none" w="sm" len="sm"/>
          </a:ln>
        </p:spPr>
        <p:txBody>
          <a:bodyPr spcFirstLastPara="1" wrap="square" lIns="91433" tIns="91433" rIns="91433" bIns="91433"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00" name="Google Shape;100;p10"/>
          <p:cNvSpPr txBox="1">
            <a:spLocks noGrp="1"/>
          </p:cNvSpPr>
          <p:nvPr>
            <p:ph type="body" idx="1"/>
          </p:nvPr>
        </p:nvSpPr>
        <p:spPr>
          <a:xfrm>
            <a:off x="3869268" y="864108"/>
            <a:ext cx="7315200" cy="5120800"/>
          </a:xfrm>
          <a:prstGeom prst="rect">
            <a:avLst/>
          </a:prstGeom>
          <a:noFill/>
          <a:ln>
            <a:noFill/>
          </a:ln>
        </p:spPr>
        <p:txBody>
          <a:bodyPr spcFirstLastPara="1" wrap="square" lIns="68575" tIns="34275" rIns="68575" bIns="34275" anchor="ctr" anchorCtr="0">
            <a:noAutofit/>
          </a:bodyPr>
          <a:lstStyle>
            <a:lvl1pPr marL="457200" marR="0" lvl="0" indent="-323850" algn="l" rtl="0">
              <a:lnSpc>
                <a:spcPct val="90000"/>
              </a:lnSpc>
              <a:spcBef>
                <a:spcPts val="900"/>
              </a:spcBef>
              <a:spcAft>
                <a:spcPts val="0"/>
              </a:spcAft>
              <a:buClr>
                <a:schemeClr val="accent1"/>
              </a:buClr>
              <a:buSzPts val="1500"/>
              <a:buFont typeface="Noto Sans Symbols"/>
              <a:buChar char="●"/>
              <a:defRPr sz="1500" b="0" i="0" u="none" strike="noStrike" cap="none">
                <a:solidFill>
                  <a:srgbClr val="000F46"/>
                </a:solidFill>
                <a:latin typeface="Corbel"/>
                <a:ea typeface="Corbel"/>
                <a:cs typeface="Corbel"/>
                <a:sym typeface="Corbel"/>
              </a:defRPr>
            </a:lvl1pPr>
            <a:lvl2pPr marL="914400" marR="0" lvl="1" indent="-317500" algn="l" rtl="0">
              <a:lnSpc>
                <a:spcPct val="90000"/>
              </a:lnSpc>
              <a:spcBef>
                <a:spcPts val="200"/>
              </a:spcBef>
              <a:spcAft>
                <a:spcPts val="0"/>
              </a:spcAft>
              <a:buClr>
                <a:schemeClr val="accent1"/>
              </a:buClr>
              <a:buSzPts val="1400"/>
              <a:buFont typeface="Noto Sans Symbols"/>
              <a:buChar char="●"/>
              <a:defRPr sz="1400" b="0" i="0" u="none" strike="noStrike" cap="none">
                <a:solidFill>
                  <a:srgbClr val="000F46"/>
                </a:solidFill>
                <a:latin typeface="Corbel"/>
                <a:ea typeface="Corbel"/>
                <a:cs typeface="Corbel"/>
                <a:sym typeface="Corbel"/>
              </a:defRPr>
            </a:lvl2pPr>
            <a:lvl3pPr marL="1371600" marR="0" lvl="2" indent="-304800" algn="l" rtl="0">
              <a:lnSpc>
                <a:spcPct val="90000"/>
              </a:lnSpc>
              <a:spcBef>
                <a:spcPts val="200"/>
              </a:spcBef>
              <a:spcAft>
                <a:spcPts val="0"/>
              </a:spcAft>
              <a:buClr>
                <a:schemeClr val="accent1"/>
              </a:buClr>
              <a:buSzPts val="1200"/>
              <a:buFont typeface="Noto Sans Symbols"/>
              <a:buChar char="●"/>
              <a:defRPr sz="1200" b="0" i="0" u="none" strike="noStrike" cap="none">
                <a:solidFill>
                  <a:srgbClr val="000F46"/>
                </a:solidFill>
                <a:latin typeface="Corbel"/>
                <a:ea typeface="Corbel"/>
                <a:cs typeface="Corbel"/>
                <a:sym typeface="Corbel"/>
              </a:defRPr>
            </a:lvl3pPr>
            <a:lvl4pPr marL="1828800" marR="0" lvl="3"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000F46"/>
                </a:solidFill>
                <a:latin typeface="Corbel"/>
                <a:ea typeface="Corbel"/>
                <a:cs typeface="Corbel"/>
                <a:sym typeface="Corbel"/>
              </a:defRPr>
            </a:lvl4pPr>
            <a:lvl5pPr marL="2286000" marR="0" lvl="4"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000F46"/>
                </a:solidFill>
                <a:latin typeface="Corbel"/>
                <a:ea typeface="Corbel"/>
                <a:cs typeface="Corbel"/>
                <a:sym typeface="Corbel"/>
              </a:defRPr>
            </a:lvl5pPr>
            <a:lvl6pPr marL="2743200" marR="0" lvl="5"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6pPr>
            <a:lvl7pPr marL="3200400" marR="0" lvl="6"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7pPr>
            <a:lvl8pPr marL="3657600" marR="0" lvl="7" indent="-298450" algn="l" rtl="0">
              <a:lnSpc>
                <a:spcPct val="90000"/>
              </a:lnSpc>
              <a:spcBef>
                <a:spcPts val="200"/>
              </a:spcBef>
              <a:spcAft>
                <a:spcPts val="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8pPr>
            <a:lvl9pPr marL="4114800" marR="0" lvl="8" indent="-298450" algn="l" rtl="0">
              <a:lnSpc>
                <a:spcPct val="90000"/>
              </a:lnSpc>
              <a:spcBef>
                <a:spcPts val="200"/>
              </a:spcBef>
              <a:spcAft>
                <a:spcPts val="200"/>
              </a:spcAft>
              <a:buClr>
                <a:schemeClr val="accent1"/>
              </a:buClr>
              <a:buSzPts val="1100"/>
              <a:buFont typeface="Noto Sans Symbols"/>
              <a:buChar char="●"/>
              <a:defRPr sz="1100" b="0" i="0" u="none" strike="noStrike" cap="none">
                <a:solidFill>
                  <a:srgbClr val="595959"/>
                </a:solidFill>
                <a:latin typeface="Corbel"/>
                <a:ea typeface="Corbel"/>
                <a:cs typeface="Corbel"/>
                <a:sym typeface="Corbel"/>
              </a:defRPr>
            </a:lvl9pPr>
          </a:lstStyle>
          <a:p>
            <a:endParaRPr/>
          </a:p>
        </p:txBody>
      </p:sp>
      <p:sp>
        <p:nvSpPr>
          <p:cNvPr id="101" name="Google Shape;101;p10"/>
          <p:cNvSpPr txBox="1">
            <a:spLocks noGrp="1"/>
          </p:cNvSpPr>
          <p:nvPr>
            <p:ph type="dt" idx="10"/>
          </p:nvPr>
        </p:nvSpPr>
        <p:spPr>
          <a:xfrm>
            <a:off x="262465" y="6356351"/>
            <a:ext cx="27432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067"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02" name="Google Shape;102;p10"/>
          <p:cNvSpPr txBox="1">
            <a:spLocks noGrp="1"/>
          </p:cNvSpPr>
          <p:nvPr>
            <p:ph type="ftr" idx="11"/>
          </p:nvPr>
        </p:nvSpPr>
        <p:spPr>
          <a:xfrm>
            <a:off x="3869268" y="6356351"/>
            <a:ext cx="5911600" cy="3652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067"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103" name="Google Shape;103;p10"/>
          <p:cNvSpPr txBox="1">
            <a:spLocks noGrp="1"/>
          </p:cNvSpPr>
          <p:nvPr>
            <p:ph type="sldNum" idx="12"/>
          </p:nvPr>
        </p:nvSpPr>
        <p:spPr>
          <a:xfrm>
            <a:off x="10634135" y="6356351"/>
            <a:ext cx="1530800" cy="3652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1"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pic>
        <p:nvPicPr>
          <p:cNvPr id="104" name="Google Shape;104;p10"/>
          <p:cNvPicPr preferRelativeResize="0"/>
          <p:nvPr/>
        </p:nvPicPr>
        <p:blipFill rotWithShape="1">
          <a:blip r:embed="rId11">
            <a:alphaModFix/>
          </a:blip>
          <a:srcRect/>
          <a:stretch/>
        </p:blipFill>
        <p:spPr>
          <a:xfrm>
            <a:off x="26939" y="6707876"/>
            <a:ext cx="12192000" cy="172585"/>
          </a:xfrm>
          <a:prstGeom prst="rect">
            <a:avLst/>
          </a:prstGeom>
          <a:noFill/>
          <a:ln>
            <a:noFill/>
          </a:ln>
        </p:spPr>
      </p:pic>
    </p:spTree>
    <p:extLst>
      <p:ext uri="{BB962C8B-B14F-4D97-AF65-F5344CB8AC3E}">
        <p14:creationId xmlns:p14="http://schemas.microsoft.com/office/powerpoint/2010/main" val="2053593136"/>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97C245-CF22-4223-AA01-1131DF80C50D}"/>
              </a:ext>
            </a:extLst>
          </p:cNvPr>
          <p:cNvSpPr>
            <a:spLocks noGrp="1"/>
          </p:cNvSpPr>
          <p:nvPr>
            <p:ph type="title"/>
          </p:nvPr>
        </p:nvSpPr>
        <p:spPr/>
        <p:txBody>
          <a:bodyPr>
            <a:normAutofit fontScale="90000"/>
          </a:bodyPr>
          <a:lstStyle/>
          <a:p>
            <a:r>
              <a:rPr lang="en-IN" dirty="0"/>
              <a:t>Addition of </a:t>
            </a:r>
            <a:r>
              <a:rPr lang="en-IN" dirty="0" err="1"/>
              <a:t>Pathodetect</a:t>
            </a:r>
            <a:r>
              <a:rPr lang="en-IN" dirty="0"/>
              <a:t> - MTB, Rif &amp; </a:t>
            </a:r>
            <a:r>
              <a:rPr lang="en-IN" dirty="0" err="1"/>
              <a:t>Inh</a:t>
            </a:r>
            <a:r>
              <a:rPr lang="en-IN" dirty="0"/>
              <a:t> </a:t>
            </a:r>
            <a:r>
              <a:rPr lang="en-US" dirty="0"/>
              <a:t>test in  the list of diagnostic tests in Ni-kshay </a:t>
            </a:r>
            <a:endParaRPr lang="en-IN" dirty="0"/>
          </a:p>
        </p:txBody>
      </p:sp>
    </p:spTree>
    <p:extLst>
      <p:ext uri="{BB962C8B-B14F-4D97-AF65-F5344CB8AC3E}">
        <p14:creationId xmlns:p14="http://schemas.microsoft.com/office/powerpoint/2010/main" val="4274130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
          <p:cNvPicPr preferRelativeResize="0"/>
          <p:nvPr/>
        </p:nvPicPr>
        <p:blipFill rotWithShape="1">
          <a:blip r:embed="rId3"/>
          <a:srcRect/>
          <a:stretch/>
        </p:blipFill>
        <p:spPr>
          <a:xfrm>
            <a:off x="341470" y="17199"/>
            <a:ext cx="1842375" cy="708605"/>
          </a:xfrm>
          <a:prstGeom prst="rect">
            <a:avLst/>
          </a:prstGeom>
          <a:noFill/>
          <a:ln>
            <a:noFill/>
          </a:ln>
        </p:spPr>
      </p:pic>
      <p:sp>
        <p:nvSpPr>
          <p:cNvPr id="291" name="Google Shape;291;p4"/>
          <p:cNvSpPr txBox="1"/>
          <p:nvPr/>
        </p:nvSpPr>
        <p:spPr>
          <a:xfrm>
            <a:off x="2606723" y="0"/>
            <a:ext cx="9444400" cy="697600"/>
          </a:xfrm>
          <a:prstGeom prst="rect">
            <a:avLst/>
          </a:prstGeom>
          <a:noFill/>
          <a:ln>
            <a:noFill/>
          </a:ln>
        </p:spPr>
        <p:txBody>
          <a:bodyPr spcFirstLastPara="1" wrap="square" lIns="91433" tIns="45700" rIns="91433" bIns="45700" anchor="ctr" anchorCtr="0">
            <a:noAutofit/>
          </a:bodyPr>
          <a:lstStyle/>
          <a:p>
            <a:pPr marL="0" marR="0" lvl="0" indent="0" algn="l" defTabSz="1219170" rtl="0" eaLnBrk="1" fontAlgn="auto" latinLnBrk="0" hangingPunct="1">
              <a:lnSpc>
                <a:spcPct val="90000"/>
              </a:lnSpc>
              <a:spcBef>
                <a:spcPts val="0"/>
              </a:spcBef>
              <a:spcAft>
                <a:spcPts val="0"/>
              </a:spcAft>
              <a:buClr>
                <a:srgbClr val="FFFFFF"/>
              </a:buClr>
              <a:buSzPts val="2700"/>
              <a:buFontTx/>
              <a:buNone/>
              <a:tabLst/>
              <a:defRPr/>
            </a:pPr>
            <a:r>
              <a:rPr kumimoji="0" lang="en-US" sz="3600" b="0" i="0" u="none" strike="noStrike" kern="0" cap="none" spc="0" normalizeH="0" baseline="0" noProof="0" dirty="0">
                <a:ln>
                  <a:noFill/>
                </a:ln>
                <a:solidFill>
                  <a:srgbClr val="FFFFFF"/>
                </a:solidFill>
                <a:effectLst/>
                <a:uLnTx/>
                <a:uFillTx/>
                <a:latin typeface="Corbel"/>
                <a:ea typeface="Corbel"/>
                <a:cs typeface="Corbel"/>
                <a:sym typeface="Corbel"/>
              </a:rPr>
              <a:t>Adding Test - App</a:t>
            </a:r>
            <a:endParaRPr kumimoji="0" sz="3600" b="0" i="0" u="none" strike="noStrike" kern="0" cap="none" spc="0" normalizeH="0" baseline="0" noProof="0" dirty="0">
              <a:ln>
                <a:noFill/>
              </a:ln>
              <a:solidFill>
                <a:srgbClr val="FFFFFF"/>
              </a:solidFill>
              <a:effectLst/>
              <a:uLnTx/>
              <a:uFillTx/>
              <a:latin typeface="Corbel"/>
              <a:ea typeface="Corbel"/>
              <a:cs typeface="Corbel"/>
              <a:sym typeface="Corbel"/>
            </a:endParaRPr>
          </a:p>
        </p:txBody>
      </p:sp>
      <p:pic>
        <p:nvPicPr>
          <p:cNvPr id="292" name="Google Shape;292;p4"/>
          <p:cNvPicPr preferRelativeResize="0"/>
          <p:nvPr/>
        </p:nvPicPr>
        <p:blipFill>
          <a:blip r:embed="rId4">
            <a:extLst>
              <a:ext uri="{28A0092B-C50C-407E-A947-70E740481C1C}">
                <a14:useLocalDpi xmlns:a14="http://schemas.microsoft.com/office/drawing/2010/main" val="0"/>
              </a:ext>
            </a:extLst>
          </a:blip>
          <a:srcRect/>
          <a:stretch/>
        </p:blipFill>
        <p:spPr>
          <a:xfrm>
            <a:off x="1012379" y="1771203"/>
            <a:ext cx="2130482" cy="4527276"/>
          </a:xfrm>
          <a:prstGeom prst="rect">
            <a:avLst/>
          </a:prstGeom>
          <a:noFill/>
          <a:ln w="9525" cap="flat" cmpd="sng">
            <a:solidFill>
              <a:schemeClr val="dk1"/>
            </a:solidFill>
            <a:prstDash val="solid"/>
            <a:round/>
            <a:headEnd type="none" w="sm" len="sm"/>
            <a:tailEnd type="none" w="sm" len="sm"/>
          </a:ln>
        </p:spPr>
      </p:pic>
      <p:pic>
        <p:nvPicPr>
          <p:cNvPr id="293" name="Google Shape;293;p4"/>
          <p:cNvPicPr preferRelativeResize="0"/>
          <p:nvPr/>
        </p:nvPicPr>
        <p:blipFill>
          <a:blip r:embed="rId5">
            <a:extLst>
              <a:ext uri="{28A0092B-C50C-407E-A947-70E740481C1C}">
                <a14:useLocalDpi xmlns:a14="http://schemas.microsoft.com/office/drawing/2010/main" val="0"/>
              </a:ext>
            </a:extLst>
          </a:blip>
          <a:srcRect/>
          <a:stretch/>
        </p:blipFill>
        <p:spPr>
          <a:xfrm>
            <a:off x="4600743" y="1753774"/>
            <a:ext cx="2109568" cy="4527276"/>
          </a:xfrm>
          <a:prstGeom prst="rect">
            <a:avLst/>
          </a:prstGeom>
          <a:noFill/>
          <a:ln w="9525" cap="flat" cmpd="sng">
            <a:solidFill>
              <a:schemeClr val="dk1"/>
            </a:solidFill>
            <a:prstDash val="solid"/>
            <a:round/>
            <a:headEnd type="none" w="sm" len="sm"/>
            <a:tailEnd type="none" w="sm" len="sm"/>
          </a:ln>
        </p:spPr>
      </p:pic>
      <p:pic>
        <p:nvPicPr>
          <p:cNvPr id="294" name="Google Shape;294;p4"/>
          <p:cNvPicPr preferRelativeResize="0"/>
          <p:nvPr/>
        </p:nvPicPr>
        <p:blipFill>
          <a:blip r:embed="rId6">
            <a:extLst>
              <a:ext uri="{28A0092B-C50C-407E-A947-70E740481C1C}">
                <a14:useLocalDpi xmlns:a14="http://schemas.microsoft.com/office/drawing/2010/main" val="0"/>
              </a:ext>
            </a:extLst>
          </a:blip>
          <a:srcRect/>
          <a:stretch/>
        </p:blipFill>
        <p:spPr>
          <a:xfrm>
            <a:off x="8177396" y="1763060"/>
            <a:ext cx="2112079" cy="4508704"/>
          </a:xfrm>
          <a:prstGeom prst="rect">
            <a:avLst/>
          </a:prstGeom>
          <a:noFill/>
          <a:ln w="9525" cap="flat" cmpd="sng">
            <a:solidFill>
              <a:schemeClr val="dk1"/>
            </a:solidFill>
            <a:prstDash val="solid"/>
            <a:round/>
            <a:headEnd type="none" w="sm" len="sm"/>
            <a:tailEnd type="none" w="sm" len="sm"/>
          </a:ln>
        </p:spPr>
      </p:pic>
      <p:grpSp>
        <p:nvGrpSpPr>
          <p:cNvPr id="295" name="Google Shape;295;p4"/>
          <p:cNvGrpSpPr/>
          <p:nvPr/>
        </p:nvGrpSpPr>
        <p:grpSpPr>
          <a:xfrm>
            <a:off x="1262657" y="737907"/>
            <a:ext cx="5462249" cy="825600"/>
            <a:chOff x="584306" y="780172"/>
            <a:chExt cx="4294026" cy="897251"/>
          </a:xfrm>
        </p:grpSpPr>
        <p:sp>
          <p:nvSpPr>
            <p:cNvPr id="296" name="Google Shape;296;p4"/>
            <p:cNvSpPr/>
            <p:nvPr/>
          </p:nvSpPr>
          <p:spPr>
            <a:xfrm>
              <a:off x="584306" y="910933"/>
              <a:ext cx="1674831" cy="76649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E7A10"/>
                </a:buClr>
                <a:buSzPts val="1200"/>
                <a:buFontTx/>
                <a:buNone/>
                <a:tabLst/>
                <a:defRPr/>
              </a:pPr>
              <a:r>
                <a:rPr kumimoji="0" lang="en-US" sz="1600" b="1" i="0" u="none" strike="noStrike" kern="0" cap="none" spc="0" normalizeH="0" baseline="0" noProof="0" dirty="0">
                  <a:ln>
                    <a:noFill/>
                  </a:ln>
                  <a:solidFill>
                    <a:srgbClr val="FE7A10"/>
                  </a:solidFill>
                  <a:effectLst/>
                  <a:uLnTx/>
                  <a:uFillTx/>
                  <a:latin typeface="Corbel"/>
                  <a:ea typeface="Corbel"/>
                  <a:cs typeface="Corbel"/>
                  <a:sym typeface="Corbel"/>
                </a:rPr>
                <a:t>Select ‘</a:t>
              </a:r>
              <a:r>
                <a:rPr kumimoji="0" lang="en-US" sz="1600" b="1" i="0" u="none" strike="noStrike" kern="0" cap="none" spc="0" normalizeH="0" baseline="0" noProof="0" dirty="0" err="1">
                  <a:ln>
                    <a:noFill/>
                  </a:ln>
                  <a:solidFill>
                    <a:srgbClr val="FE7A10"/>
                  </a:solidFill>
                  <a:effectLst/>
                  <a:uLnTx/>
                  <a:uFillTx/>
                  <a:latin typeface="Corbel"/>
                  <a:ea typeface="Corbel"/>
                  <a:cs typeface="Corbel"/>
                  <a:sym typeface="Corbel"/>
                </a:rPr>
                <a:t>Pathotdetect</a:t>
              </a:r>
              <a:r>
                <a:rPr kumimoji="0" lang="en-US" sz="1600" b="1" i="0" u="none" strike="noStrike" kern="0" cap="none" spc="0" normalizeH="0" baseline="0" noProof="0" dirty="0">
                  <a:ln>
                    <a:noFill/>
                  </a:ln>
                  <a:solidFill>
                    <a:srgbClr val="FE7A10"/>
                  </a:solidFill>
                  <a:effectLst/>
                  <a:uLnTx/>
                  <a:uFillTx/>
                  <a:latin typeface="Corbel"/>
                  <a:ea typeface="Corbel"/>
                  <a:cs typeface="Corbel"/>
                  <a:sym typeface="Corbel"/>
                </a:rPr>
                <a:t>’ as Test Type</a:t>
              </a: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7" name="Google Shape;297;p4"/>
            <p:cNvSpPr/>
            <p:nvPr/>
          </p:nvSpPr>
          <p:spPr>
            <a:xfrm>
              <a:off x="962306" y="780172"/>
              <a:ext cx="792000" cy="261521"/>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546"/>
                </a:buClr>
                <a:buSzPts val="1200"/>
                <a:buFontTx/>
                <a:buNone/>
                <a:tabLst/>
                <a:defRPr/>
              </a:pPr>
              <a:r>
                <a:rPr kumimoji="0" lang="en-US" sz="1600" b="1" i="0" u="none" strike="noStrike" kern="0" cap="none" spc="0" normalizeH="0" baseline="0" noProof="0" dirty="0">
                  <a:ln>
                    <a:noFill/>
                  </a:ln>
                  <a:solidFill>
                    <a:srgbClr val="000546"/>
                  </a:solidFill>
                  <a:effectLst/>
                  <a:uLnTx/>
                  <a:uFillTx/>
                  <a:latin typeface="Corbel"/>
                  <a:ea typeface="Corbel"/>
                  <a:cs typeface="Corbel"/>
                  <a:sym typeface="Corbel"/>
                </a:rPr>
                <a:t>Step 4</a:t>
              </a: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8" name="Google Shape;298;p4"/>
            <p:cNvSpPr/>
            <p:nvPr/>
          </p:nvSpPr>
          <p:spPr>
            <a:xfrm>
              <a:off x="3330332" y="910933"/>
              <a:ext cx="1548000" cy="76649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E7A10"/>
                </a:buClr>
                <a:buSzPts val="1200"/>
                <a:buFontTx/>
                <a:buNone/>
                <a:tabLst/>
                <a:defRPr/>
              </a:pPr>
              <a:r>
                <a:rPr kumimoji="0" lang="en-US" sz="1600" b="1" i="0" u="none" strike="noStrike" kern="0" cap="none" spc="0" normalizeH="0" baseline="0" noProof="0" dirty="0">
                  <a:ln>
                    <a:noFill/>
                  </a:ln>
                  <a:solidFill>
                    <a:srgbClr val="FE7A10"/>
                  </a:solidFill>
                  <a:effectLst/>
                  <a:uLnTx/>
                  <a:uFillTx/>
                  <a:latin typeface="Corbel"/>
                  <a:ea typeface="Corbel"/>
                  <a:cs typeface="Corbel"/>
                  <a:sym typeface="Corbel"/>
                </a:rPr>
                <a:t>Enter the Test Facility Details</a:t>
              </a: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9" name="Google Shape;299;p4"/>
            <p:cNvSpPr/>
            <p:nvPr/>
          </p:nvSpPr>
          <p:spPr>
            <a:xfrm>
              <a:off x="3708332" y="780172"/>
              <a:ext cx="792000" cy="261521"/>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546"/>
                </a:buClr>
                <a:buSzPts val="1200"/>
                <a:buFontTx/>
                <a:buNone/>
                <a:tabLst/>
                <a:defRPr/>
              </a:pPr>
              <a:r>
                <a:rPr kumimoji="0" lang="en-US" sz="1600" b="1" i="0" u="none" strike="noStrike" kern="0" cap="none" spc="0" normalizeH="0" baseline="0" noProof="0" dirty="0">
                  <a:ln>
                    <a:noFill/>
                  </a:ln>
                  <a:solidFill>
                    <a:srgbClr val="000546"/>
                  </a:solidFill>
                  <a:effectLst/>
                  <a:uLnTx/>
                  <a:uFillTx/>
                  <a:latin typeface="Corbel"/>
                  <a:ea typeface="Corbel"/>
                  <a:cs typeface="Corbel"/>
                  <a:sym typeface="Corbel"/>
                </a:rPr>
                <a:t>Step 5</a:t>
              </a: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sp>
        <p:nvSpPr>
          <p:cNvPr id="302" name="Google Shape;302;p4"/>
          <p:cNvSpPr/>
          <p:nvPr/>
        </p:nvSpPr>
        <p:spPr>
          <a:xfrm rot="5400000" flipH="1">
            <a:off x="3710373" y="979500"/>
            <a:ext cx="384000" cy="384000"/>
          </a:xfrm>
          <a:prstGeom prst="triangle">
            <a:avLst>
              <a:gd name="adj" fmla="val 50000"/>
            </a:avLst>
          </a:prstGeom>
          <a:solidFill>
            <a:srgbClr val="00B0F0"/>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800"/>
              <a:buFontTx/>
              <a:buNone/>
              <a:tabLst/>
              <a:defRPr/>
            </a:pPr>
            <a:endParaRPr kumimoji="0" sz="2400"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304" name="Google Shape;304;p4"/>
          <p:cNvSpPr/>
          <p:nvPr/>
        </p:nvSpPr>
        <p:spPr>
          <a:xfrm>
            <a:off x="1008754" y="5634690"/>
            <a:ext cx="2130482" cy="337187"/>
          </a:xfrm>
          <a:prstGeom prst="rect">
            <a:avLst/>
          </a:prstGeom>
          <a:noFill/>
          <a:ln w="28575" cap="flat" cmpd="sng">
            <a:solidFill>
              <a:srgbClr val="FE7A1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5" name="Google Shape;305;p4"/>
          <p:cNvSpPr/>
          <p:nvPr/>
        </p:nvSpPr>
        <p:spPr>
          <a:xfrm>
            <a:off x="6094056" y="5954716"/>
            <a:ext cx="527970" cy="283851"/>
          </a:xfrm>
          <a:prstGeom prst="rect">
            <a:avLst/>
          </a:prstGeom>
          <a:noFill/>
          <a:ln w="28575" cap="flat" cmpd="sng">
            <a:solidFill>
              <a:srgbClr val="FE7A1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6" name="Google Shape;306;p4"/>
          <p:cNvSpPr/>
          <p:nvPr/>
        </p:nvSpPr>
        <p:spPr>
          <a:xfrm>
            <a:off x="8168193" y="2151529"/>
            <a:ext cx="2109569" cy="1432329"/>
          </a:xfrm>
          <a:prstGeom prst="rect">
            <a:avLst/>
          </a:prstGeom>
          <a:noFill/>
          <a:ln w="28575" cap="flat" cmpd="sng">
            <a:solidFill>
              <a:srgbClr val="FE7A1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 name="Google Shape;309;p4">
            <a:extLst>
              <a:ext uri="{FF2B5EF4-FFF2-40B4-BE49-F238E27FC236}">
                <a16:creationId xmlns:a16="http://schemas.microsoft.com/office/drawing/2014/main" id="{3D2DE6AD-C554-3C51-2875-60C27E25056F}"/>
              </a:ext>
            </a:extLst>
          </p:cNvPr>
          <p:cNvSpPr/>
          <p:nvPr/>
        </p:nvSpPr>
        <p:spPr>
          <a:xfrm flipH="1">
            <a:off x="4865955" y="5199609"/>
            <a:ext cx="1039914" cy="800165"/>
          </a:xfrm>
          <a:prstGeom prst="wedgeRectCallout">
            <a:avLst>
              <a:gd name="adj1" fmla="val -101900"/>
              <a:gd name="adj2" fmla="val 59771"/>
            </a:avLst>
          </a:prstGeom>
          <a:noFill/>
          <a:ln w="28575" cap="flat" cmpd="sng">
            <a:solidFill>
              <a:srgbClr val="FE7A10"/>
            </a:solidFill>
            <a:prstDash val="solid"/>
            <a:round/>
            <a:headEnd type="none" w="sm" len="sm"/>
            <a:tailEnd type="none" w="sm" len="sm"/>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200"/>
              <a:buFontTx/>
              <a:buNone/>
              <a:tabLst/>
              <a:defRPr/>
            </a:pPr>
            <a:r>
              <a:rPr kumimoji="0" lang="en-US" sz="1100" b="0" i="0" u="none" strike="noStrike" kern="0" cap="none" spc="0" normalizeH="0" baseline="0" noProof="0" dirty="0">
                <a:ln>
                  <a:noFill/>
                </a:ln>
                <a:solidFill>
                  <a:srgbClr val="000000"/>
                </a:solidFill>
                <a:effectLst/>
                <a:uLnTx/>
                <a:uFillTx/>
                <a:latin typeface="Corbel"/>
                <a:ea typeface="Corbel"/>
                <a:cs typeface="Corbel"/>
                <a:sym typeface="Corbel"/>
              </a:rPr>
              <a:t>Click here after entering facility details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Google Shape;305;p4">
            <a:extLst>
              <a:ext uri="{FF2B5EF4-FFF2-40B4-BE49-F238E27FC236}">
                <a16:creationId xmlns:a16="http://schemas.microsoft.com/office/drawing/2014/main" id="{0C1CC36A-6BB0-9FB4-21A5-6D9B755F8A6A}"/>
              </a:ext>
            </a:extLst>
          </p:cNvPr>
          <p:cNvSpPr/>
          <p:nvPr/>
        </p:nvSpPr>
        <p:spPr>
          <a:xfrm>
            <a:off x="8317185" y="5840361"/>
            <a:ext cx="1960578" cy="381823"/>
          </a:xfrm>
          <a:prstGeom prst="rect">
            <a:avLst/>
          </a:prstGeom>
          <a:noFill/>
          <a:ln w="28575" cap="flat" cmpd="sng">
            <a:solidFill>
              <a:srgbClr val="FE7A1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 name="Google Shape;309;p4">
            <a:extLst>
              <a:ext uri="{FF2B5EF4-FFF2-40B4-BE49-F238E27FC236}">
                <a16:creationId xmlns:a16="http://schemas.microsoft.com/office/drawing/2014/main" id="{692E0BA4-14D0-1058-A431-5429B417C545}"/>
              </a:ext>
            </a:extLst>
          </p:cNvPr>
          <p:cNvSpPr/>
          <p:nvPr/>
        </p:nvSpPr>
        <p:spPr>
          <a:xfrm flipH="1">
            <a:off x="10716646" y="5040196"/>
            <a:ext cx="1039914" cy="800165"/>
          </a:xfrm>
          <a:prstGeom prst="wedgeRectCallout">
            <a:avLst>
              <a:gd name="adj1" fmla="val 118315"/>
              <a:gd name="adj2" fmla="val 44555"/>
            </a:avLst>
          </a:prstGeom>
          <a:noFill/>
          <a:ln w="28575" cap="flat" cmpd="sng">
            <a:solidFill>
              <a:srgbClr val="FE7A10"/>
            </a:solidFill>
            <a:prstDash val="solid"/>
            <a:round/>
            <a:headEnd type="none" w="sm" len="sm"/>
            <a:tailEnd type="none" w="sm" len="sm"/>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200"/>
              <a:buFontTx/>
              <a:buNone/>
              <a:tabLst/>
              <a:defRPr/>
            </a:pPr>
            <a:r>
              <a:rPr kumimoji="0" lang="en-US" sz="1100" b="0" i="0" u="none" strike="noStrike" kern="0" cap="none" spc="0" normalizeH="0" baseline="0" noProof="0" dirty="0">
                <a:ln>
                  <a:noFill/>
                </a:ln>
                <a:solidFill>
                  <a:srgbClr val="000000"/>
                </a:solidFill>
                <a:effectLst/>
                <a:uLnTx/>
                <a:uFillTx/>
                <a:latin typeface="Corbel"/>
                <a:ea typeface="Corbel"/>
                <a:cs typeface="Corbel"/>
                <a:sym typeface="Corbel"/>
              </a:rPr>
              <a:t>Test details added are visible in the Test Tab</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336636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101A3F-85D7-4916-8BB0-E1860C60175E}"/>
              </a:ext>
            </a:extLst>
          </p:cNvPr>
          <p:cNvSpPr>
            <a:spLocks noGrp="1"/>
          </p:cNvSpPr>
          <p:nvPr>
            <p:ph type="title"/>
          </p:nvPr>
        </p:nvSpPr>
        <p:spPr>
          <a:xfrm>
            <a:off x="2932981" y="7706"/>
            <a:ext cx="9945343" cy="697577"/>
          </a:xfrm>
        </p:spPr>
        <p:txBody>
          <a:bodyPr/>
          <a:lstStyle/>
          <a:p>
            <a:r>
              <a:rPr lang="en-IN" dirty="0"/>
              <a:t>Analytics</a:t>
            </a:r>
          </a:p>
        </p:txBody>
      </p:sp>
      <p:sp>
        <p:nvSpPr>
          <p:cNvPr id="6" name="Rectangle 2">
            <a:extLst>
              <a:ext uri="{FF2B5EF4-FFF2-40B4-BE49-F238E27FC236}">
                <a16:creationId xmlns:a16="http://schemas.microsoft.com/office/drawing/2014/main" id="{D2781759-A698-2AC0-D013-15F8B7A60CDB}"/>
              </a:ext>
            </a:extLst>
          </p:cNvPr>
          <p:cNvSpPr>
            <a:spLocks noGrp="1" noChangeArrowheads="1"/>
          </p:cNvSpPr>
          <p:nvPr>
            <p:ph type="body" idx="1"/>
          </p:nvPr>
        </p:nvSpPr>
        <p:spPr bwMode="auto">
          <a:xfrm>
            <a:off x="431418" y="829986"/>
            <a:ext cx="11760582"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indent="0" eaLnBrk="0" fontAlgn="base" hangingPunct="0">
              <a:lnSpc>
                <a:spcPct val="100000"/>
              </a:lnSpc>
              <a:spcBef>
                <a:spcPct val="0"/>
              </a:spcBef>
              <a:spcAft>
                <a:spcPct val="0"/>
              </a:spcAft>
              <a:buClrTx/>
              <a:buSzTx/>
              <a:buNone/>
            </a:pPr>
            <a:r>
              <a:rPr lang="en-US" sz="1900" dirty="0">
                <a:solidFill>
                  <a:schemeClr val="tx1"/>
                </a:solidFill>
                <a:latin typeface="Verdana" panose="020B0604030504040204" pitchFamily="34" charset="0"/>
              </a:rPr>
              <a:t>Relevant metrics related to the </a:t>
            </a:r>
            <a:r>
              <a:rPr lang="en-US" sz="1900" dirty="0" err="1">
                <a:solidFill>
                  <a:schemeClr val="tx1"/>
                </a:solidFill>
                <a:latin typeface="Verdana" panose="020B0604030504040204" pitchFamily="34" charset="0"/>
              </a:rPr>
              <a:t>Pathodetect</a:t>
            </a:r>
            <a:r>
              <a:rPr lang="en-US" sz="1900" dirty="0">
                <a:solidFill>
                  <a:schemeClr val="tx1"/>
                </a:solidFill>
                <a:latin typeface="Verdana" panose="020B0604030504040204" pitchFamily="34" charset="0"/>
              </a:rPr>
              <a:t> test are made available at the state and district level logins at Ni-kshay Analytics</a:t>
            </a:r>
          </a:p>
        </p:txBody>
      </p:sp>
      <p:pic>
        <p:nvPicPr>
          <p:cNvPr id="4" name="Picture 3" descr="A screenshot of a medical form&#10;&#10;Description automatically generated">
            <a:extLst>
              <a:ext uri="{FF2B5EF4-FFF2-40B4-BE49-F238E27FC236}">
                <a16:creationId xmlns:a16="http://schemas.microsoft.com/office/drawing/2014/main" id="{A1012CB6-BD99-3DF0-C385-D9DF7B64301A}"/>
              </a:ext>
            </a:extLst>
          </p:cNvPr>
          <p:cNvPicPr>
            <a:picLocks noChangeAspect="1"/>
          </p:cNvPicPr>
          <p:nvPr/>
        </p:nvPicPr>
        <p:blipFill rotWithShape="1">
          <a:blip r:embed="rId2">
            <a:extLst>
              <a:ext uri="{28A0092B-C50C-407E-A947-70E740481C1C}">
                <a14:useLocalDpi xmlns:a14="http://schemas.microsoft.com/office/drawing/2010/main" val="0"/>
              </a:ext>
            </a:extLst>
          </a:blip>
          <a:srcRect b="14503"/>
          <a:stretch/>
        </p:blipFill>
        <p:spPr>
          <a:xfrm>
            <a:off x="431418" y="1631797"/>
            <a:ext cx="9245982" cy="4780878"/>
          </a:xfrm>
          <a:prstGeom prst="rect">
            <a:avLst/>
          </a:prstGeom>
        </p:spPr>
      </p:pic>
    </p:spTree>
    <p:extLst>
      <p:ext uri="{BB962C8B-B14F-4D97-AF65-F5344CB8AC3E}">
        <p14:creationId xmlns:p14="http://schemas.microsoft.com/office/powerpoint/2010/main" val="312119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EFC5DA-1C0C-47B2-AC6B-DC3FA2788978}"/>
              </a:ext>
            </a:extLst>
          </p:cNvPr>
          <p:cNvSpPr>
            <a:spLocks noGrp="1"/>
          </p:cNvSpPr>
          <p:nvPr>
            <p:ph type="title"/>
          </p:nvPr>
        </p:nvSpPr>
        <p:spPr/>
        <p:txBody>
          <a:bodyPr/>
          <a:lstStyle/>
          <a:p>
            <a:r>
              <a:rPr lang="en-IN" sz="3600" b="0" i="0" u="sng" dirty="0" err="1">
                <a:solidFill>
                  <a:srgbClr val="000000"/>
                </a:solidFill>
                <a:effectLst/>
                <a:latin typeface="Arial" panose="020B0604020202020204" pitchFamily="34" charset="0"/>
              </a:rPr>
              <a:t>Pathodetect</a:t>
            </a:r>
            <a:r>
              <a:rPr lang="en-IN" sz="3600" b="0" i="0" u="sng" dirty="0">
                <a:solidFill>
                  <a:srgbClr val="000000"/>
                </a:solidFill>
                <a:effectLst/>
                <a:latin typeface="Arial" panose="020B0604020202020204" pitchFamily="34" charset="0"/>
              </a:rPr>
              <a:t> - MTB, Rif &amp; </a:t>
            </a:r>
            <a:r>
              <a:rPr lang="en-IN" sz="3600" b="0" i="0" u="sng" dirty="0" err="1">
                <a:solidFill>
                  <a:srgbClr val="000000"/>
                </a:solidFill>
                <a:effectLst/>
                <a:latin typeface="Arial" panose="020B0604020202020204" pitchFamily="34" charset="0"/>
              </a:rPr>
              <a:t>Inh</a:t>
            </a:r>
            <a:endParaRPr lang="en-IN" dirty="0"/>
          </a:p>
        </p:txBody>
      </p:sp>
      <p:sp>
        <p:nvSpPr>
          <p:cNvPr id="5" name="Content Placeholder 4">
            <a:extLst>
              <a:ext uri="{FF2B5EF4-FFF2-40B4-BE49-F238E27FC236}">
                <a16:creationId xmlns:a16="http://schemas.microsoft.com/office/drawing/2014/main" id="{62FE4D56-23FE-47C4-9D5C-A31DC4CE40CA}"/>
              </a:ext>
            </a:extLst>
          </p:cNvPr>
          <p:cNvSpPr>
            <a:spLocks noGrp="1"/>
          </p:cNvSpPr>
          <p:nvPr>
            <p:ph sz="half" idx="1"/>
          </p:nvPr>
        </p:nvSpPr>
        <p:spPr>
          <a:xfrm>
            <a:off x="3563113" y="776797"/>
            <a:ext cx="7831029" cy="5172635"/>
          </a:xfrm>
        </p:spPr>
        <p:txBody>
          <a:bodyPr>
            <a:normAutofit/>
          </a:bodyPr>
          <a:lstStyle/>
          <a:p>
            <a:pPr marL="461430" indent="-342900">
              <a:lnSpc>
                <a:spcPct val="200000"/>
              </a:lnSpc>
              <a:spcBef>
                <a:spcPts val="0"/>
              </a:spcBef>
              <a:buClr>
                <a:schemeClr val="dk1"/>
              </a:buClr>
              <a:buSzPts val="2200"/>
            </a:pPr>
            <a:r>
              <a:rPr lang="en-US" sz="2400" b="0" i="0" u="none" strike="noStrike" dirty="0">
                <a:solidFill>
                  <a:srgbClr val="000000"/>
                </a:solidFill>
                <a:effectLst/>
                <a:latin typeface="Arial" panose="020B0604020202020204" pitchFamily="34" charset="0"/>
              </a:rPr>
              <a:t>A new test type </a:t>
            </a:r>
            <a:r>
              <a:rPr lang="en-US" sz="2400" b="0" i="0" u="none" strike="noStrike" dirty="0" err="1">
                <a:solidFill>
                  <a:srgbClr val="000000"/>
                </a:solidFill>
                <a:effectLst/>
                <a:latin typeface="Arial" panose="020B0604020202020204" pitchFamily="34" charset="0"/>
              </a:rPr>
              <a:t>Pathodetect</a:t>
            </a:r>
            <a:r>
              <a:rPr lang="en-US" sz="2400" b="0" i="0" u="none" strike="noStrike" dirty="0">
                <a:solidFill>
                  <a:srgbClr val="000000"/>
                </a:solidFill>
                <a:effectLst/>
                <a:latin typeface="Arial" panose="020B0604020202020204" pitchFamily="34" charset="0"/>
              </a:rPr>
              <a:t> - MTB, Rif &amp; </a:t>
            </a:r>
            <a:r>
              <a:rPr lang="en-US" sz="2400" b="0" i="0" u="none" strike="noStrike" dirty="0" err="1">
                <a:solidFill>
                  <a:srgbClr val="000000"/>
                </a:solidFill>
                <a:effectLst/>
                <a:latin typeface="Arial" panose="020B0604020202020204" pitchFamily="34" charset="0"/>
              </a:rPr>
              <a:t>Inh</a:t>
            </a:r>
            <a:r>
              <a:rPr lang="en-US" sz="2400" b="0" i="0" u="none" strike="noStrike" dirty="0">
                <a:solidFill>
                  <a:srgbClr val="000000"/>
                </a:solidFill>
                <a:effectLst/>
                <a:latin typeface="Arial" panose="020B0604020202020204" pitchFamily="34" charset="0"/>
              </a:rPr>
              <a:t> test has been approved by CDSCO and is being used in the TB Diagnostic laboratories in the States. To enable the labs to report the tests being performed with this test type, this test type  has been enabled in the dropdown of the Ni-kshay Diagnostic module.</a:t>
            </a:r>
            <a:endParaRPr lang="en-IN"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2881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319"/>
        <p:cNvGrpSpPr/>
        <p:nvPr/>
      </p:nvGrpSpPr>
      <p:grpSpPr>
        <a:xfrm>
          <a:off x="0" y="0"/>
          <a:ext cx="0" cy="0"/>
          <a:chOff x="0" y="0"/>
          <a:chExt cx="0" cy="0"/>
        </a:xfrm>
      </p:grpSpPr>
      <p:sp>
        <p:nvSpPr>
          <p:cNvPr id="322" name="Google Shape;322;p12"/>
          <p:cNvSpPr txBox="1"/>
          <p:nvPr/>
        </p:nvSpPr>
        <p:spPr>
          <a:xfrm>
            <a:off x="2606722" y="0"/>
            <a:ext cx="9444252" cy="69757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Arial"/>
              <a:buNone/>
              <a:tabLst/>
              <a:defRPr/>
            </a:pPr>
            <a:r>
              <a:rPr kumimoji="0" lang="en-US" sz="3600" b="0" i="0" u="none" strike="noStrike" kern="0" cap="none" spc="0" normalizeH="0" baseline="0" noProof="0" dirty="0">
                <a:ln>
                  <a:noFill/>
                </a:ln>
                <a:solidFill>
                  <a:srgbClr val="FFFFFF"/>
                </a:solidFill>
                <a:effectLst/>
                <a:uLnTx/>
                <a:uFillTx/>
                <a:latin typeface="Corbel"/>
                <a:ea typeface="Corbel"/>
                <a:cs typeface="Corbel"/>
                <a:sym typeface="Corbel"/>
              </a:rPr>
              <a:t>Adding Test ..1</a:t>
            </a:r>
            <a:endParaRPr kumimoji="0" lang="en-IN" sz="36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21" name="Google Shape;82;p4">
            <a:extLst>
              <a:ext uri="{FF2B5EF4-FFF2-40B4-BE49-F238E27FC236}">
                <a16:creationId xmlns:a16="http://schemas.microsoft.com/office/drawing/2014/main" id="{1A6616BF-3560-4F8B-B41F-7AB784599402}"/>
              </a:ext>
            </a:extLst>
          </p:cNvPr>
          <p:cNvSpPr/>
          <p:nvPr/>
        </p:nvSpPr>
        <p:spPr>
          <a:xfrm>
            <a:off x="6275295" y="2823882"/>
            <a:ext cx="2788024" cy="1183342"/>
          </a:xfrm>
          <a:prstGeom prst="rect">
            <a:avLst/>
          </a:prstGeom>
          <a:noFill/>
          <a:ln w="28575" cap="flat" cmpd="sng">
            <a:solidFill>
              <a:srgbClr val="FE9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 name="Google Shape;80;p4">
            <a:extLst>
              <a:ext uri="{FF2B5EF4-FFF2-40B4-BE49-F238E27FC236}">
                <a16:creationId xmlns:a16="http://schemas.microsoft.com/office/drawing/2014/main" id="{C943AD9E-0F4D-4398-A69D-571E21DA6E9A}"/>
              </a:ext>
            </a:extLst>
          </p:cNvPr>
          <p:cNvSpPr/>
          <p:nvPr/>
        </p:nvSpPr>
        <p:spPr>
          <a:xfrm>
            <a:off x="557412" y="798350"/>
            <a:ext cx="1842375" cy="717169"/>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100" b="1" i="0" u="none" strike="noStrike" kern="0" cap="none" spc="0" normalizeH="0" baseline="0" noProof="0" dirty="0">
                <a:ln>
                  <a:noFill/>
                </a:ln>
                <a:solidFill>
                  <a:srgbClr val="FE8828"/>
                </a:solidFill>
                <a:effectLst/>
                <a:uLnTx/>
                <a:uFillTx/>
                <a:latin typeface="Arial"/>
                <a:ea typeface="Arial"/>
                <a:cs typeface="Arial"/>
                <a:sym typeface="Arial"/>
              </a:rPr>
              <a:t>Click on Tests Tab and click on the ‘Add Test’ Button</a:t>
            </a:r>
            <a:endParaRPr kumimoji="0" sz="1100" b="0" i="0" u="none" strike="noStrike" kern="0" cap="none" spc="0" normalizeH="0" baseline="0" noProof="0" dirty="0">
              <a:ln>
                <a:noFill/>
              </a:ln>
              <a:solidFill>
                <a:srgbClr val="FE8828"/>
              </a:solidFill>
              <a:effectLst/>
              <a:uLnTx/>
              <a:uFillTx/>
              <a:latin typeface="Arial"/>
              <a:ea typeface="Arial"/>
              <a:cs typeface="Arial"/>
              <a:sym typeface="Arial"/>
            </a:endParaRPr>
          </a:p>
        </p:txBody>
      </p:sp>
      <p:sp>
        <p:nvSpPr>
          <p:cNvPr id="8" name="Google Shape;81;p4">
            <a:extLst>
              <a:ext uri="{FF2B5EF4-FFF2-40B4-BE49-F238E27FC236}">
                <a16:creationId xmlns:a16="http://schemas.microsoft.com/office/drawing/2014/main" id="{EFD86C59-5507-40D4-9AA9-601571FA20D9}"/>
              </a:ext>
            </a:extLst>
          </p:cNvPr>
          <p:cNvSpPr/>
          <p:nvPr/>
        </p:nvSpPr>
        <p:spPr>
          <a:xfrm>
            <a:off x="910841" y="555812"/>
            <a:ext cx="917960" cy="32272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200" b="1" i="0" u="none" strike="noStrike" kern="0" cap="none" spc="0" normalizeH="0" baseline="0" noProof="0" dirty="0">
                <a:ln>
                  <a:noFill/>
                </a:ln>
                <a:solidFill>
                  <a:srgbClr val="000546"/>
                </a:solidFill>
                <a:effectLst/>
                <a:uLnTx/>
                <a:uFillTx/>
                <a:latin typeface="Arial"/>
                <a:ea typeface="Arial"/>
                <a:cs typeface="Arial"/>
                <a:sym typeface="Arial"/>
              </a:rPr>
              <a:t>Step 1</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 name="Picture 3">
            <a:extLst>
              <a:ext uri="{FF2B5EF4-FFF2-40B4-BE49-F238E27FC236}">
                <a16:creationId xmlns:a16="http://schemas.microsoft.com/office/drawing/2014/main" id="{1123ACE6-4D77-4B44-AA18-F34BAB23E026}"/>
              </a:ext>
            </a:extLst>
          </p:cNvPr>
          <p:cNvPicPr>
            <a:picLocks noChangeAspect="1"/>
          </p:cNvPicPr>
          <p:nvPr/>
        </p:nvPicPr>
        <p:blipFill rotWithShape="1">
          <a:blip r:embed="rId3"/>
          <a:srcRect t="12067" b="12067"/>
          <a:stretch/>
        </p:blipFill>
        <p:spPr>
          <a:xfrm>
            <a:off x="430306" y="1579369"/>
            <a:ext cx="11403106" cy="4866256"/>
          </a:xfrm>
          <a:prstGeom prst="rect">
            <a:avLst/>
          </a:prstGeom>
          <a:ln>
            <a:solidFill>
              <a:srgbClr val="0070C0"/>
            </a:solidFill>
          </a:ln>
        </p:spPr>
      </p:pic>
      <p:sp>
        <p:nvSpPr>
          <p:cNvPr id="19" name="Google Shape;82;p4">
            <a:extLst>
              <a:ext uri="{FF2B5EF4-FFF2-40B4-BE49-F238E27FC236}">
                <a16:creationId xmlns:a16="http://schemas.microsoft.com/office/drawing/2014/main" id="{0F76E010-0CE2-4AAC-9792-B891D416862D}"/>
              </a:ext>
            </a:extLst>
          </p:cNvPr>
          <p:cNvSpPr/>
          <p:nvPr/>
        </p:nvSpPr>
        <p:spPr>
          <a:xfrm>
            <a:off x="10748682" y="4957482"/>
            <a:ext cx="1013012" cy="385482"/>
          </a:xfrm>
          <a:prstGeom prst="rect">
            <a:avLst/>
          </a:prstGeom>
          <a:noFill/>
          <a:ln w="28575" cap="flat" cmpd="sng">
            <a:solidFill>
              <a:srgbClr val="FE9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271507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12"/>
          <p:cNvSpPr txBox="1"/>
          <p:nvPr/>
        </p:nvSpPr>
        <p:spPr>
          <a:xfrm>
            <a:off x="2606722" y="0"/>
            <a:ext cx="9444252" cy="69757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Arial"/>
              <a:buNone/>
              <a:tabLst/>
              <a:defRPr/>
            </a:pPr>
            <a:r>
              <a:rPr kumimoji="0" lang="en-US" sz="3600" b="0" i="0" u="none" strike="noStrike" kern="0" cap="none" spc="0" normalizeH="0" baseline="0" noProof="0" dirty="0">
                <a:ln>
                  <a:noFill/>
                </a:ln>
                <a:solidFill>
                  <a:srgbClr val="FFFFFF"/>
                </a:solidFill>
                <a:effectLst/>
                <a:uLnTx/>
                <a:uFillTx/>
                <a:latin typeface="Corbel"/>
                <a:ea typeface="Corbel"/>
                <a:cs typeface="Corbel"/>
                <a:sym typeface="Corbel"/>
              </a:rPr>
              <a:t>Adding Test..2</a:t>
            </a:r>
            <a:endParaRPr kumimoji="0" lang="en-IN" sz="36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21" name="Google Shape;82;p4">
            <a:extLst>
              <a:ext uri="{FF2B5EF4-FFF2-40B4-BE49-F238E27FC236}">
                <a16:creationId xmlns:a16="http://schemas.microsoft.com/office/drawing/2014/main" id="{1A6616BF-3560-4F8B-B41F-7AB784599402}"/>
              </a:ext>
            </a:extLst>
          </p:cNvPr>
          <p:cNvSpPr/>
          <p:nvPr/>
        </p:nvSpPr>
        <p:spPr>
          <a:xfrm>
            <a:off x="6275295" y="2823882"/>
            <a:ext cx="2788024" cy="1183342"/>
          </a:xfrm>
          <a:prstGeom prst="rect">
            <a:avLst/>
          </a:prstGeom>
          <a:noFill/>
          <a:ln w="28575" cap="flat" cmpd="sng">
            <a:solidFill>
              <a:srgbClr val="FE9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 name="Google Shape;80;p4">
            <a:extLst>
              <a:ext uri="{FF2B5EF4-FFF2-40B4-BE49-F238E27FC236}">
                <a16:creationId xmlns:a16="http://schemas.microsoft.com/office/drawing/2014/main" id="{C943AD9E-0F4D-4398-A69D-571E21DA6E9A}"/>
              </a:ext>
            </a:extLst>
          </p:cNvPr>
          <p:cNvSpPr/>
          <p:nvPr/>
        </p:nvSpPr>
        <p:spPr>
          <a:xfrm>
            <a:off x="557412" y="798350"/>
            <a:ext cx="1693975" cy="717169"/>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100" b="1" i="0" u="none" strike="noStrike" kern="0" cap="none" spc="0" normalizeH="0" baseline="0" noProof="0" dirty="0">
                <a:ln>
                  <a:noFill/>
                </a:ln>
                <a:solidFill>
                  <a:srgbClr val="FE8828"/>
                </a:solidFill>
                <a:effectLst/>
                <a:uLnTx/>
                <a:uFillTx/>
                <a:latin typeface="Arial"/>
                <a:ea typeface="Arial"/>
                <a:cs typeface="Arial"/>
                <a:sym typeface="Arial"/>
              </a:rPr>
              <a:t>Click on Tests Tab and click on the ‘Add Test’ Button</a:t>
            </a:r>
            <a:endParaRPr kumimoji="0" sz="1100" b="0" i="0" u="none" strike="noStrike" kern="0" cap="none" spc="0" normalizeH="0" baseline="0" noProof="0" dirty="0">
              <a:ln>
                <a:noFill/>
              </a:ln>
              <a:solidFill>
                <a:srgbClr val="FE8828"/>
              </a:solidFill>
              <a:effectLst/>
              <a:uLnTx/>
              <a:uFillTx/>
              <a:latin typeface="Arial"/>
              <a:ea typeface="Arial"/>
              <a:cs typeface="Arial"/>
              <a:sym typeface="Arial"/>
            </a:endParaRPr>
          </a:p>
        </p:txBody>
      </p:sp>
      <p:sp>
        <p:nvSpPr>
          <p:cNvPr id="8" name="Google Shape;81;p4">
            <a:extLst>
              <a:ext uri="{FF2B5EF4-FFF2-40B4-BE49-F238E27FC236}">
                <a16:creationId xmlns:a16="http://schemas.microsoft.com/office/drawing/2014/main" id="{EFD86C59-5507-40D4-9AA9-601571FA20D9}"/>
              </a:ext>
            </a:extLst>
          </p:cNvPr>
          <p:cNvSpPr/>
          <p:nvPr/>
        </p:nvSpPr>
        <p:spPr>
          <a:xfrm>
            <a:off x="910840" y="573177"/>
            <a:ext cx="1048423" cy="23367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200" b="1" i="0" u="none" strike="noStrike" kern="0" cap="none" spc="0" normalizeH="0" baseline="0" noProof="0" dirty="0">
                <a:ln>
                  <a:noFill/>
                </a:ln>
                <a:solidFill>
                  <a:srgbClr val="000546"/>
                </a:solidFill>
                <a:effectLst/>
                <a:uLnTx/>
                <a:uFillTx/>
                <a:latin typeface="Arial"/>
                <a:ea typeface="Arial"/>
                <a:cs typeface="Arial"/>
                <a:sym typeface="Arial"/>
              </a:rPr>
              <a:t>Step 1</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 name="Picture 3">
            <a:extLst>
              <a:ext uri="{FF2B5EF4-FFF2-40B4-BE49-F238E27FC236}">
                <a16:creationId xmlns:a16="http://schemas.microsoft.com/office/drawing/2014/main" id="{1123ACE6-4D77-4B44-AA18-F34BAB23E026}"/>
              </a:ext>
            </a:extLst>
          </p:cNvPr>
          <p:cNvPicPr>
            <a:picLocks noChangeAspect="1"/>
          </p:cNvPicPr>
          <p:nvPr/>
        </p:nvPicPr>
        <p:blipFill rotWithShape="1">
          <a:blip r:embed="rId3"/>
          <a:srcRect t="12067" b="12067"/>
          <a:stretch/>
        </p:blipFill>
        <p:spPr>
          <a:xfrm>
            <a:off x="430306" y="1579369"/>
            <a:ext cx="11403106" cy="4866256"/>
          </a:xfrm>
          <a:prstGeom prst="rect">
            <a:avLst/>
          </a:prstGeom>
          <a:ln>
            <a:solidFill>
              <a:srgbClr val="0070C0"/>
            </a:solidFill>
          </a:ln>
        </p:spPr>
      </p:pic>
      <p:sp>
        <p:nvSpPr>
          <p:cNvPr id="19" name="Google Shape;82;p4">
            <a:extLst>
              <a:ext uri="{FF2B5EF4-FFF2-40B4-BE49-F238E27FC236}">
                <a16:creationId xmlns:a16="http://schemas.microsoft.com/office/drawing/2014/main" id="{0F76E010-0CE2-4AAC-9792-B891D416862D}"/>
              </a:ext>
            </a:extLst>
          </p:cNvPr>
          <p:cNvSpPr/>
          <p:nvPr/>
        </p:nvSpPr>
        <p:spPr>
          <a:xfrm>
            <a:off x="2130258" y="3429001"/>
            <a:ext cx="1706204" cy="213852"/>
          </a:xfrm>
          <a:prstGeom prst="rect">
            <a:avLst/>
          </a:prstGeom>
          <a:noFill/>
          <a:ln w="28575" cap="flat" cmpd="sng">
            <a:solidFill>
              <a:srgbClr val="FE9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 name="Google Shape;95;p5">
            <a:extLst>
              <a:ext uri="{FF2B5EF4-FFF2-40B4-BE49-F238E27FC236}">
                <a16:creationId xmlns:a16="http://schemas.microsoft.com/office/drawing/2014/main" id="{421DE401-C534-4816-9EAD-579B268EB61F}"/>
              </a:ext>
            </a:extLst>
          </p:cNvPr>
          <p:cNvSpPr/>
          <p:nvPr/>
        </p:nvSpPr>
        <p:spPr>
          <a:xfrm rot="5400000" flipH="1">
            <a:off x="2459329" y="1004205"/>
            <a:ext cx="426607" cy="288000"/>
          </a:xfrm>
          <a:prstGeom prst="triangle">
            <a:avLst>
              <a:gd name="adj" fmla="val 50000"/>
            </a:avLst>
          </a:prstGeom>
          <a:solidFill>
            <a:srgbClr val="FE882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1155CC"/>
              </a:solidFill>
              <a:effectLst/>
              <a:uLnTx/>
              <a:uFillTx/>
              <a:latin typeface="Arial"/>
              <a:ea typeface="Arial"/>
              <a:cs typeface="Arial"/>
              <a:sym typeface="Arial"/>
            </a:endParaRPr>
          </a:p>
        </p:txBody>
      </p:sp>
      <p:sp>
        <p:nvSpPr>
          <p:cNvPr id="10" name="Google Shape;96;p5">
            <a:extLst>
              <a:ext uri="{FF2B5EF4-FFF2-40B4-BE49-F238E27FC236}">
                <a16:creationId xmlns:a16="http://schemas.microsoft.com/office/drawing/2014/main" id="{CD17ECA4-7D0A-4163-9C9E-40082E1706B3}"/>
              </a:ext>
            </a:extLst>
          </p:cNvPr>
          <p:cNvSpPr/>
          <p:nvPr/>
        </p:nvSpPr>
        <p:spPr>
          <a:xfrm>
            <a:off x="2983360" y="798351"/>
            <a:ext cx="1859484" cy="717168"/>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100" b="1" i="0" u="none" strike="noStrike" kern="0" cap="none" spc="0" normalizeH="0" baseline="0" noProof="0" dirty="0">
                <a:ln>
                  <a:noFill/>
                </a:ln>
                <a:solidFill>
                  <a:srgbClr val="FE8828"/>
                </a:solidFill>
                <a:effectLst/>
                <a:uLnTx/>
                <a:uFillTx/>
                <a:latin typeface="Arial"/>
                <a:cs typeface="Arial"/>
                <a:sym typeface="Arial"/>
              </a:rPr>
              <a:t>Select Reason for Testing</a:t>
            </a:r>
            <a:endParaRPr kumimoji="0" sz="1100" b="0" i="0" u="none" strike="noStrike" kern="0" cap="none" spc="0" normalizeH="0" baseline="0" noProof="0" dirty="0">
              <a:ln>
                <a:noFill/>
              </a:ln>
              <a:solidFill>
                <a:srgbClr val="FE8828"/>
              </a:solidFill>
              <a:effectLst/>
              <a:uLnTx/>
              <a:uFillTx/>
              <a:latin typeface="Arial"/>
              <a:ea typeface="Arial"/>
              <a:cs typeface="Arial"/>
              <a:sym typeface="Arial"/>
            </a:endParaRPr>
          </a:p>
        </p:txBody>
      </p:sp>
      <p:sp>
        <p:nvSpPr>
          <p:cNvPr id="11" name="Google Shape;97;p5">
            <a:extLst>
              <a:ext uri="{FF2B5EF4-FFF2-40B4-BE49-F238E27FC236}">
                <a16:creationId xmlns:a16="http://schemas.microsoft.com/office/drawing/2014/main" id="{6E159C37-8C45-4A88-ADBC-86010F6125A4}"/>
              </a:ext>
            </a:extLst>
          </p:cNvPr>
          <p:cNvSpPr/>
          <p:nvPr/>
        </p:nvSpPr>
        <p:spPr>
          <a:xfrm>
            <a:off x="3442836" y="604781"/>
            <a:ext cx="792000" cy="38738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200" b="1" i="0" u="none" strike="noStrike" kern="0" cap="none" spc="0" normalizeH="0" baseline="0" noProof="0" dirty="0">
                <a:ln>
                  <a:noFill/>
                </a:ln>
                <a:solidFill>
                  <a:srgbClr val="000546"/>
                </a:solidFill>
                <a:effectLst/>
                <a:uLnTx/>
                <a:uFillTx/>
                <a:latin typeface="Arial"/>
                <a:ea typeface="Arial"/>
                <a:cs typeface="Arial"/>
                <a:sym typeface="Arial"/>
              </a:rPr>
              <a:t>Step 2</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26146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12"/>
          <p:cNvSpPr txBox="1"/>
          <p:nvPr/>
        </p:nvSpPr>
        <p:spPr>
          <a:xfrm>
            <a:off x="2606722" y="0"/>
            <a:ext cx="9444252" cy="69757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Arial"/>
              <a:buNone/>
              <a:tabLst/>
              <a:defRPr/>
            </a:pPr>
            <a:r>
              <a:rPr kumimoji="0" lang="en-US" sz="3600" b="0" i="0" u="none" strike="noStrike" kern="0" cap="none" spc="0" normalizeH="0" baseline="0" noProof="0" dirty="0">
                <a:ln>
                  <a:noFill/>
                </a:ln>
                <a:solidFill>
                  <a:srgbClr val="FFFFFF"/>
                </a:solidFill>
                <a:effectLst/>
                <a:uLnTx/>
                <a:uFillTx/>
                <a:latin typeface="Corbel"/>
                <a:ea typeface="Corbel"/>
                <a:cs typeface="Corbel"/>
                <a:sym typeface="Corbel"/>
              </a:rPr>
              <a:t>Adding Test..3</a:t>
            </a:r>
            <a:endParaRPr kumimoji="0" lang="en-IN" sz="36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21" name="Google Shape;82;p4">
            <a:extLst>
              <a:ext uri="{FF2B5EF4-FFF2-40B4-BE49-F238E27FC236}">
                <a16:creationId xmlns:a16="http://schemas.microsoft.com/office/drawing/2014/main" id="{1A6616BF-3560-4F8B-B41F-7AB784599402}"/>
              </a:ext>
            </a:extLst>
          </p:cNvPr>
          <p:cNvSpPr/>
          <p:nvPr/>
        </p:nvSpPr>
        <p:spPr>
          <a:xfrm>
            <a:off x="6275295" y="2823882"/>
            <a:ext cx="2788024" cy="1183342"/>
          </a:xfrm>
          <a:prstGeom prst="rect">
            <a:avLst/>
          </a:prstGeom>
          <a:noFill/>
          <a:ln w="28575" cap="flat" cmpd="sng">
            <a:solidFill>
              <a:srgbClr val="FE9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 name="Google Shape;80;p4">
            <a:extLst>
              <a:ext uri="{FF2B5EF4-FFF2-40B4-BE49-F238E27FC236}">
                <a16:creationId xmlns:a16="http://schemas.microsoft.com/office/drawing/2014/main" id="{C943AD9E-0F4D-4398-A69D-571E21DA6E9A}"/>
              </a:ext>
            </a:extLst>
          </p:cNvPr>
          <p:cNvSpPr/>
          <p:nvPr/>
        </p:nvSpPr>
        <p:spPr>
          <a:xfrm>
            <a:off x="557412" y="798350"/>
            <a:ext cx="1693975" cy="717169"/>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100" b="1" i="0" u="none" strike="noStrike" kern="0" cap="none" spc="0" normalizeH="0" baseline="0" noProof="0" dirty="0">
                <a:ln>
                  <a:noFill/>
                </a:ln>
                <a:solidFill>
                  <a:srgbClr val="FE8828"/>
                </a:solidFill>
                <a:effectLst/>
                <a:uLnTx/>
                <a:uFillTx/>
                <a:latin typeface="Arial"/>
                <a:ea typeface="Arial"/>
                <a:cs typeface="Arial"/>
                <a:sym typeface="Arial"/>
              </a:rPr>
              <a:t>Click on Tests Tab and click on the ‘Add Test’ Button</a:t>
            </a:r>
            <a:endParaRPr kumimoji="0" sz="1100" b="0" i="0" u="none" strike="noStrike" kern="0" cap="none" spc="0" normalizeH="0" baseline="0" noProof="0" dirty="0">
              <a:ln>
                <a:noFill/>
              </a:ln>
              <a:solidFill>
                <a:srgbClr val="FE8828"/>
              </a:solidFill>
              <a:effectLst/>
              <a:uLnTx/>
              <a:uFillTx/>
              <a:latin typeface="Arial"/>
              <a:ea typeface="Arial"/>
              <a:cs typeface="Arial"/>
              <a:sym typeface="Arial"/>
            </a:endParaRPr>
          </a:p>
        </p:txBody>
      </p:sp>
      <p:sp>
        <p:nvSpPr>
          <p:cNvPr id="8" name="Google Shape;81;p4">
            <a:extLst>
              <a:ext uri="{FF2B5EF4-FFF2-40B4-BE49-F238E27FC236}">
                <a16:creationId xmlns:a16="http://schemas.microsoft.com/office/drawing/2014/main" id="{EFD86C59-5507-40D4-9AA9-601571FA20D9}"/>
              </a:ext>
            </a:extLst>
          </p:cNvPr>
          <p:cNvSpPr/>
          <p:nvPr/>
        </p:nvSpPr>
        <p:spPr>
          <a:xfrm>
            <a:off x="910840" y="573177"/>
            <a:ext cx="1048423" cy="23367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200" b="1" i="0" u="none" strike="noStrike" kern="0" cap="none" spc="0" normalizeH="0" baseline="0" noProof="0" dirty="0">
                <a:ln>
                  <a:noFill/>
                </a:ln>
                <a:solidFill>
                  <a:srgbClr val="000546"/>
                </a:solidFill>
                <a:effectLst/>
                <a:uLnTx/>
                <a:uFillTx/>
                <a:latin typeface="Arial"/>
                <a:ea typeface="Arial"/>
                <a:cs typeface="Arial"/>
                <a:sym typeface="Arial"/>
              </a:rPr>
              <a:t>Step 1</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4" name="Picture 3">
            <a:extLst>
              <a:ext uri="{FF2B5EF4-FFF2-40B4-BE49-F238E27FC236}">
                <a16:creationId xmlns:a16="http://schemas.microsoft.com/office/drawing/2014/main" id="{1123ACE6-4D77-4B44-AA18-F34BAB23E026}"/>
              </a:ext>
            </a:extLst>
          </p:cNvPr>
          <p:cNvPicPr>
            <a:picLocks noChangeAspect="1"/>
          </p:cNvPicPr>
          <p:nvPr/>
        </p:nvPicPr>
        <p:blipFill rotWithShape="1">
          <a:blip r:embed="rId3">
            <a:extLst>
              <a:ext uri="{28A0092B-C50C-407E-A947-70E740481C1C}">
                <a14:useLocalDpi xmlns:a14="http://schemas.microsoft.com/office/drawing/2010/main" val="0"/>
              </a:ext>
            </a:extLst>
          </a:blip>
          <a:srcRect t="12048" b="12048"/>
          <a:stretch/>
        </p:blipFill>
        <p:spPr>
          <a:xfrm>
            <a:off x="430306" y="1579369"/>
            <a:ext cx="11403106" cy="4866256"/>
          </a:xfrm>
          <a:prstGeom prst="rect">
            <a:avLst/>
          </a:prstGeom>
          <a:ln>
            <a:solidFill>
              <a:srgbClr val="0070C0"/>
            </a:solidFill>
          </a:ln>
        </p:spPr>
      </p:pic>
      <p:sp>
        <p:nvSpPr>
          <p:cNvPr id="19" name="Google Shape;82;p4">
            <a:extLst>
              <a:ext uri="{FF2B5EF4-FFF2-40B4-BE49-F238E27FC236}">
                <a16:creationId xmlns:a16="http://schemas.microsoft.com/office/drawing/2014/main" id="{0F76E010-0CE2-4AAC-9792-B891D416862D}"/>
              </a:ext>
            </a:extLst>
          </p:cNvPr>
          <p:cNvSpPr/>
          <p:nvPr/>
        </p:nvSpPr>
        <p:spPr>
          <a:xfrm>
            <a:off x="2827639" y="4853376"/>
            <a:ext cx="1802880" cy="239845"/>
          </a:xfrm>
          <a:prstGeom prst="rect">
            <a:avLst/>
          </a:prstGeom>
          <a:noFill/>
          <a:ln w="28575" cap="flat" cmpd="sng">
            <a:solidFill>
              <a:srgbClr val="FE9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 name="Google Shape;95;p5">
            <a:extLst>
              <a:ext uri="{FF2B5EF4-FFF2-40B4-BE49-F238E27FC236}">
                <a16:creationId xmlns:a16="http://schemas.microsoft.com/office/drawing/2014/main" id="{421DE401-C534-4816-9EAD-579B268EB61F}"/>
              </a:ext>
            </a:extLst>
          </p:cNvPr>
          <p:cNvSpPr/>
          <p:nvPr/>
        </p:nvSpPr>
        <p:spPr>
          <a:xfrm rot="5400000" flipH="1">
            <a:off x="2459329" y="1004205"/>
            <a:ext cx="426607" cy="288000"/>
          </a:xfrm>
          <a:prstGeom prst="triangle">
            <a:avLst>
              <a:gd name="adj" fmla="val 50000"/>
            </a:avLst>
          </a:prstGeom>
          <a:solidFill>
            <a:srgbClr val="FE882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1155CC"/>
              </a:solidFill>
              <a:effectLst/>
              <a:uLnTx/>
              <a:uFillTx/>
              <a:latin typeface="Arial"/>
              <a:ea typeface="Arial"/>
              <a:cs typeface="Arial"/>
              <a:sym typeface="Arial"/>
            </a:endParaRPr>
          </a:p>
        </p:txBody>
      </p:sp>
      <p:sp>
        <p:nvSpPr>
          <p:cNvPr id="10" name="Google Shape;96;p5">
            <a:extLst>
              <a:ext uri="{FF2B5EF4-FFF2-40B4-BE49-F238E27FC236}">
                <a16:creationId xmlns:a16="http://schemas.microsoft.com/office/drawing/2014/main" id="{CD17ECA4-7D0A-4163-9C9E-40082E1706B3}"/>
              </a:ext>
            </a:extLst>
          </p:cNvPr>
          <p:cNvSpPr/>
          <p:nvPr/>
        </p:nvSpPr>
        <p:spPr>
          <a:xfrm>
            <a:off x="2983360" y="798351"/>
            <a:ext cx="1859484" cy="717168"/>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100" b="1" i="0" u="none" strike="noStrike" kern="0" cap="none" spc="0" normalizeH="0" baseline="0" noProof="0" dirty="0">
                <a:ln>
                  <a:noFill/>
                </a:ln>
                <a:solidFill>
                  <a:srgbClr val="FE8828"/>
                </a:solidFill>
                <a:effectLst/>
                <a:uLnTx/>
                <a:uFillTx/>
                <a:latin typeface="Arial"/>
                <a:cs typeface="Arial"/>
                <a:sym typeface="Arial"/>
              </a:rPr>
              <a:t>Select Reason for Testing</a:t>
            </a:r>
            <a:endParaRPr kumimoji="0" sz="1100" b="0" i="0" u="none" strike="noStrike" kern="0" cap="none" spc="0" normalizeH="0" baseline="0" noProof="0" dirty="0">
              <a:ln>
                <a:noFill/>
              </a:ln>
              <a:solidFill>
                <a:srgbClr val="FE8828"/>
              </a:solidFill>
              <a:effectLst/>
              <a:uLnTx/>
              <a:uFillTx/>
              <a:latin typeface="Arial"/>
              <a:ea typeface="Arial"/>
              <a:cs typeface="Arial"/>
              <a:sym typeface="Arial"/>
            </a:endParaRPr>
          </a:p>
        </p:txBody>
      </p:sp>
      <p:sp>
        <p:nvSpPr>
          <p:cNvPr id="11" name="Google Shape;97;p5">
            <a:extLst>
              <a:ext uri="{FF2B5EF4-FFF2-40B4-BE49-F238E27FC236}">
                <a16:creationId xmlns:a16="http://schemas.microsoft.com/office/drawing/2014/main" id="{6E159C37-8C45-4A88-ADBC-86010F6125A4}"/>
              </a:ext>
            </a:extLst>
          </p:cNvPr>
          <p:cNvSpPr/>
          <p:nvPr/>
        </p:nvSpPr>
        <p:spPr>
          <a:xfrm>
            <a:off x="3442836" y="604781"/>
            <a:ext cx="792000" cy="38738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200" b="1" i="0" u="none" strike="noStrike" kern="0" cap="none" spc="0" normalizeH="0" baseline="0" noProof="0" dirty="0">
                <a:ln>
                  <a:noFill/>
                </a:ln>
                <a:solidFill>
                  <a:srgbClr val="000546"/>
                </a:solidFill>
                <a:effectLst/>
                <a:uLnTx/>
                <a:uFillTx/>
                <a:latin typeface="Arial"/>
                <a:ea typeface="Arial"/>
                <a:cs typeface="Arial"/>
                <a:sym typeface="Arial"/>
              </a:rPr>
              <a:t>Step 2</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 name="Google Shape;95;p5">
            <a:extLst>
              <a:ext uri="{FF2B5EF4-FFF2-40B4-BE49-F238E27FC236}">
                <a16:creationId xmlns:a16="http://schemas.microsoft.com/office/drawing/2014/main" id="{F8364F83-EB83-4017-872A-96AE7A538A81}"/>
              </a:ext>
            </a:extLst>
          </p:cNvPr>
          <p:cNvSpPr/>
          <p:nvPr/>
        </p:nvSpPr>
        <p:spPr>
          <a:xfrm rot="5400000" flipH="1">
            <a:off x="5050786" y="969931"/>
            <a:ext cx="426607" cy="288000"/>
          </a:xfrm>
          <a:prstGeom prst="triangle">
            <a:avLst>
              <a:gd name="adj" fmla="val 50000"/>
            </a:avLst>
          </a:prstGeom>
          <a:solidFill>
            <a:srgbClr val="FE882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1155CC"/>
              </a:solidFill>
              <a:effectLst/>
              <a:uLnTx/>
              <a:uFillTx/>
              <a:latin typeface="Arial"/>
              <a:ea typeface="Arial"/>
              <a:cs typeface="Arial"/>
              <a:sym typeface="Arial"/>
            </a:endParaRPr>
          </a:p>
        </p:txBody>
      </p:sp>
      <p:sp>
        <p:nvSpPr>
          <p:cNvPr id="13" name="Google Shape;96;p5">
            <a:extLst>
              <a:ext uri="{FF2B5EF4-FFF2-40B4-BE49-F238E27FC236}">
                <a16:creationId xmlns:a16="http://schemas.microsoft.com/office/drawing/2014/main" id="{6914BD0C-7E54-4DC5-80E7-C00CF1DB33A2}"/>
              </a:ext>
            </a:extLst>
          </p:cNvPr>
          <p:cNvSpPr/>
          <p:nvPr/>
        </p:nvSpPr>
        <p:spPr>
          <a:xfrm>
            <a:off x="5574816" y="764077"/>
            <a:ext cx="2382350" cy="717168"/>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100" b="1" i="0" u="none" strike="noStrike" kern="0" cap="none" spc="0" normalizeH="0" baseline="0" noProof="0" dirty="0">
                <a:ln>
                  <a:noFill/>
                </a:ln>
                <a:solidFill>
                  <a:srgbClr val="FE8828"/>
                </a:solidFill>
                <a:effectLst/>
                <a:uLnTx/>
                <a:uFillTx/>
                <a:latin typeface="Arial"/>
                <a:cs typeface="Arial"/>
                <a:sym typeface="Arial"/>
              </a:rPr>
              <a:t>Select </a:t>
            </a:r>
            <a:r>
              <a:rPr kumimoji="0" lang="en-IN" sz="1100" b="1" i="0" u="none" strike="noStrike" kern="0" cap="none" spc="0" normalizeH="0" baseline="0" noProof="0" dirty="0" err="1">
                <a:ln>
                  <a:noFill/>
                </a:ln>
                <a:solidFill>
                  <a:srgbClr val="FE8828"/>
                </a:solidFill>
                <a:effectLst/>
                <a:uLnTx/>
                <a:uFillTx/>
                <a:latin typeface="Arial"/>
                <a:cs typeface="Arial"/>
                <a:sym typeface="Arial"/>
              </a:rPr>
              <a:t>Pathodetect</a:t>
            </a:r>
            <a:endParaRPr kumimoji="0" sz="1100" b="0" i="0" u="none" strike="noStrike" kern="0" cap="none" spc="0" normalizeH="0" baseline="0" noProof="0" dirty="0">
              <a:ln>
                <a:noFill/>
              </a:ln>
              <a:solidFill>
                <a:srgbClr val="FE8828"/>
              </a:solidFill>
              <a:effectLst/>
              <a:uLnTx/>
              <a:uFillTx/>
              <a:latin typeface="Arial"/>
              <a:ea typeface="Arial"/>
              <a:cs typeface="Arial"/>
              <a:sym typeface="Arial"/>
            </a:endParaRPr>
          </a:p>
        </p:txBody>
      </p:sp>
      <p:sp>
        <p:nvSpPr>
          <p:cNvPr id="14" name="Google Shape;97;p5">
            <a:extLst>
              <a:ext uri="{FF2B5EF4-FFF2-40B4-BE49-F238E27FC236}">
                <a16:creationId xmlns:a16="http://schemas.microsoft.com/office/drawing/2014/main" id="{96BF90A0-44A7-45DB-AF84-09D057B42A37}"/>
              </a:ext>
            </a:extLst>
          </p:cNvPr>
          <p:cNvSpPr/>
          <p:nvPr/>
        </p:nvSpPr>
        <p:spPr>
          <a:xfrm>
            <a:off x="6383917" y="604781"/>
            <a:ext cx="792000" cy="19356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200" b="1" i="0" u="none" strike="noStrike" kern="0" cap="none" spc="0" normalizeH="0" baseline="0" noProof="0" dirty="0">
                <a:ln>
                  <a:noFill/>
                </a:ln>
                <a:solidFill>
                  <a:srgbClr val="000546"/>
                </a:solidFill>
                <a:effectLst/>
                <a:uLnTx/>
                <a:uFillTx/>
                <a:latin typeface="Arial"/>
                <a:ea typeface="Arial"/>
                <a:cs typeface="Arial"/>
                <a:sym typeface="Arial"/>
              </a:rPr>
              <a:t>Step 3</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48314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12"/>
          <p:cNvSpPr txBox="1"/>
          <p:nvPr/>
        </p:nvSpPr>
        <p:spPr>
          <a:xfrm>
            <a:off x="2606722" y="0"/>
            <a:ext cx="9444252" cy="69757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Arial"/>
              <a:buNone/>
              <a:tabLst/>
              <a:defRPr/>
            </a:pPr>
            <a:r>
              <a:rPr kumimoji="0" lang="en-US" sz="3600" b="0" i="0" u="none" strike="noStrike" kern="0" cap="none" spc="0" normalizeH="0" baseline="0" noProof="0" dirty="0">
                <a:ln>
                  <a:noFill/>
                </a:ln>
                <a:solidFill>
                  <a:srgbClr val="FFFFFF"/>
                </a:solidFill>
                <a:effectLst/>
                <a:uLnTx/>
                <a:uFillTx/>
                <a:latin typeface="Corbel"/>
                <a:ea typeface="Corbel"/>
                <a:cs typeface="Corbel"/>
                <a:sym typeface="Corbel"/>
              </a:rPr>
              <a:t>Adding Test..4</a:t>
            </a:r>
            <a:endParaRPr kumimoji="0" lang="en-IN" sz="36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21" name="Google Shape;82;p4">
            <a:extLst>
              <a:ext uri="{FF2B5EF4-FFF2-40B4-BE49-F238E27FC236}">
                <a16:creationId xmlns:a16="http://schemas.microsoft.com/office/drawing/2014/main" id="{1A6616BF-3560-4F8B-B41F-7AB784599402}"/>
              </a:ext>
            </a:extLst>
          </p:cNvPr>
          <p:cNvSpPr/>
          <p:nvPr/>
        </p:nvSpPr>
        <p:spPr>
          <a:xfrm>
            <a:off x="6275295" y="2823882"/>
            <a:ext cx="2788024" cy="1183342"/>
          </a:xfrm>
          <a:prstGeom prst="rect">
            <a:avLst/>
          </a:prstGeom>
          <a:noFill/>
          <a:ln w="28575" cap="flat" cmpd="sng">
            <a:solidFill>
              <a:srgbClr val="FE9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 name="Google Shape;80;p4">
            <a:extLst>
              <a:ext uri="{FF2B5EF4-FFF2-40B4-BE49-F238E27FC236}">
                <a16:creationId xmlns:a16="http://schemas.microsoft.com/office/drawing/2014/main" id="{C943AD9E-0F4D-4398-A69D-571E21DA6E9A}"/>
              </a:ext>
            </a:extLst>
          </p:cNvPr>
          <p:cNvSpPr/>
          <p:nvPr/>
        </p:nvSpPr>
        <p:spPr>
          <a:xfrm>
            <a:off x="557412" y="798350"/>
            <a:ext cx="1693975" cy="717169"/>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100" b="1" i="0" u="none" strike="noStrike" kern="0" cap="none" spc="0" normalizeH="0" baseline="0" noProof="0" dirty="0">
                <a:ln>
                  <a:noFill/>
                </a:ln>
                <a:solidFill>
                  <a:srgbClr val="FE8828"/>
                </a:solidFill>
                <a:effectLst/>
                <a:uLnTx/>
                <a:uFillTx/>
                <a:latin typeface="Arial"/>
                <a:ea typeface="Arial"/>
                <a:cs typeface="Arial"/>
                <a:sym typeface="Arial"/>
              </a:rPr>
              <a:t>Click on Tests Tab and click on the ‘Add Test’ Button</a:t>
            </a:r>
            <a:endParaRPr kumimoji="0" sz="1100" b="0" i="0" u="none" strike="noStrike" kern="0" cap="none" spc="0" normalizeH="0" baseline="0" noProof="0" dirty="0">
              <a:ln>
                <a:noFill/>
              </a:ln>
              <a:solidFill>
                <a:srgbClr val="FE8828"/>
              </a:solidFill>
              <a:effectLst/>
              <a:uLnTx/>
              <a:uFillTx/>
              <a:latin typeface="Arial"/>
              <a:ea typeface="Arial"/>
              <a:cs typeface="Arial"/>
              <a:sym typeface="Arial"/>
            </a:endParaRPr>
          </a:p>
        </p:txBody>
      </p:sp>
      <p:sp>
        <p:nvSpPr>
          <p:cNvPr id="8" name="Google Shape;81;p4">
            <a:extLst>
              <a:ext uri="{FF2B5EF4-FFF2-40B4-BE49-F238E27FC236}">
                <a16:creationId xmlns:a16="http://schemas.microsoft.com/office/drawing/2014/main" id="{EFD86C59-5507-40D4-9AA9-601571FA20D9}"/>
              </a:ext>
            </a:extLst>
          </p:cNvPr>
          <p:cNvSpPr/>
          <p:nvPr/>
        </p:nvSpPr>
        <p:spPr>
          <a:xfrm>
            <a:off x="910840" y="573177"/>
            <a:ext cx="1048423" cy="23367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200" b="1" i="0" u="none" strike="noStrike" kern="0" cap="none" spc="0" normalizeH="0" baseline="0" noProof="0" dirty="0">
                <a:ln>
                  <a:noFill/>
                </a:ln>
                <a:solidFill>
                  <a:srgbClr val="000546"/>
                </a:solidFill>
                <a:effectLst/>
                <a:uLnTx/>
                <a:uFillTx/>
                <a:latin typeface="Arial"/>
                <a:ea typeface="Arial"/>
                <a:cs typeface="Arial"/>
                <a:sym typeface="Arial"/>
              </a:rPr>
              <a:t>Step 1</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9" name="Google Shape;82;p4">
            <a:extLst>
              <a:ext uri="{FF2B5EF4-FFF2-40B4-BE49-F238E27FC236}">
                <a16:creationId xmlns:a16="http://schemas.microsoft.com/office/drawing/2014/main" id="{0F76E010-0CE2-4AAC-9792-B891D416862D}"/>
              </a:ext>
            </a:extLst>
          </p:cNvPr>
          <p:cNvSpPr/>
          <p:nvPr/>
        </p:nvSpPr>
        <p:spPr>
          <a:xfrm>
            <a:off x="2589734" y="3729318"/>
            <a:ext cx="1706204" cy="206188"/>
          </a:xfrm>
          <a:prstGeom prst="rect">
            <a:avLst/>
          </a:prstGeom>
          <a:noFill/>
          <a:ln w="28575" cap="flat" cmpd="sng">
            <a:solidFill>
              <a:srgbClr val="FE9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 name="Google Shape;95;p5">
            <a:extLst>
              <a:ext uri="{FF2B5EF4-FFF2-40B4-BE49-F238E27FC236}">
                <a16:creationId xmlns:a16="http://schemas.microsoft.com/office/drawing/2014/main" id="{421DE401-C534-4816-9EAD-579B268EB61F}"/>
              </a:ext>
            </a:extLst>
          </p:cNvPr>
          <p:cNvSpPr/>
          <p:nvPr/>
        </p:nvSpPr>
        <p:spPr>
          <a:xfrm rot="5400000" flipH="1">
            <a:off x="2459329" y="1004205"/>
            <a:ext cx="426607" cy="288000"/>
          </a:xfrm>
          <a:prstGeom prst="triangle">
            <a:avLst>
              <a:gd name="adj" fmla="val 50000"/>
            </a:avLst>
          </a:prstGeom>
          <a:solidFill>
            <a:srgbClr val="FE882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1155CC"/>
              </a:solidFill>
              <a:effectLst/>
              <a:uLnTx/>
              <a:uFillTx/>
              <a:latin typeface="Arial"/>
              <a:ea typeface="Arial"/>
              <a:cs typeface="Arial"/>
              <a:sym typeface="Arial"/>
            </a:endParaRPr>
          </a:p>
        </p:txBody>
      </p:sp>
      <p:sp>
        <p:nvSpPr>
          <p:cNvPr id="10" name="Google Shape;96;p5">
            <a:extLst>
              <a:ext uri="{FF2B5EF4-FFF2-40B4-BE49-F238E27FC236}">
                <a16:creationId xmlns:a16="http://schemas.microsoft.com/office/drawing/2014/main" id="{CD17ECA4-7D0A-4163-9C9E-40082E1706B3}"/>
              </a:ext>
            </a:extLst>
          </p:cNvPr>
          <p:cNvSpPr/>
          <p:nvPr/>
        </p:nvSpPr>
        <p:spPr>
          <a:xfrm>
            <a:off x="2983360" y="798351"/>
            <a:ext cx="1859484" cy="717168"/>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100" b="1" i="0" u="none" strike="noStrike" kern="0" cap="none" spc="0" normalizeH="0" baseline="0" noProof="0" dirty="0">
                <a:ln>
                  <a:noFill/>
                </a:ln>
                <a:solidFill>
                  <a:srgbClr val="FE8828"/>
                </a:solidFill>
                <a:effectLst/>
                <a:uLnTx/>
                <a:uFillTx/>
                <a:latin typeface="Arial"/>
                <a:cs typeface="Arial"/>
                <a:sym typeface="Arial"/>
              </a:rPr>
              <a:t>Select Reason for Testing</a:t>
            </a:r>
            <a:endParaRPr kumimoji="0" sz="1100" b="0" i="0" u="none" strike="noStrike" kern="0" cap="none" spc="0" normalizeH="0" baseline="0" noProof="0" dirty="0">
              <a:ln>
                <a:noFill/>
              </a:ln>
              <a:solidFill>
                <a:srgbClr val="FE8828"/>
              </a:solidFill>
              <a:effectLst/>
              <a:uLnTx/>
              <a:uFillTx/>
              <a:latin typeface="Arial"/>
              <a:ea typeface="Arial"/>
              <a:cs typeface="Arial"/>
              <a:sym typeface="Arial"/>
            </a:endParaRPr>
          </a:p>
        </p:txBody>
      </p:sp>
      <p:sp>
        <p:nvSpPr>
          <p:cNvPr id="11" name="Google Shape;97;p5">
            <a:extLst>
              <a:ext uri="{FF2B5EF4-FFF2-40B4-BE49-F238E27FC236}">
                <a16:creationId xmlns:a16="http://schemas.microsoft.com/office/drawing/2014/main" id="{6E159C37-8C45-4A88-ADBC-86010F6125A4}"/>
              </a:ext>
            </a:extLst>
          </p:cNvPr>
          <p:cNvSpPr/>
          <p:nvPr/>
        </p:nvSpPr>
        <p:spPr>
          <a:xfrm>
            <a:off x="3442836" y="604781"/>
            <a:ext cx="792000" cy="387385"/>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200" b="1" i="0" u="none" strike="noStrike" kern="0" cap="none" spc="0" normalizeH="0" baseline="0" noProof="0" dirty="0">
                <a:ln>
                  <a:noFill/>
                </a:ln>
                <a:solidFill>
                  <a:srgbClr val="000546"/>
                </a:solidFill>
                <a:effectLst/>
                <a:uLnTx/>
                <a:uFillTx/>
                <a:latin typeface="Arial"/>
                <a:ea typeface="Arial"/>
                <a:cs typeface="Arial"/>
                <a:sym typeface="Arial"/>
              </a:rPr>
              <a:t>Step 2</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 name="Google Shape;95;p5">
            <a:extLst>
              <a:ext uri="{FF2B5EF4-FFF2-40B4-BE49-F238E27FC236}">
                <a16:creationId xmlns:a16="http://schemas.microsoft.com/office/drawing/2014/main" id="{F8364F83-EB83-4017-872A-96AE7A538A81}"/>
              </a:ext>
            </a:extLst>
          </p:cNvPr>
          <p:cNvSpPr/>
          <p:nvPr/>
        </p:nvSpPr>
        <p:spPr>
          <a:xfrm rot="5400000" flipH="1">
            <a:off x="5050786" y="969931"/>
            <a:ext cx="426607" cy="288000"/>
          </a:xfrm>
          <a:prstGeom prst="triangle">
            <a:avLst>
              <a:gd name="adj" fmla="val 50000"/>
            </a:avLst>
          </a:prstGeom>
          <a:solidFill>
            <a:srgbClr val="FE882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1155CC"/>
              </a:solidFill>
              <a:effectLst/>
              <a:uLnTx/>
              <a:uFillTx/>
              <a:latin typeface="Arial"/>
              <a:ea typeface="Arial"/>
              <a:cs typeface="Arial"/>
              <a:sym typeface="Arial"/>
            </a:endParaRPr>
          </a:p>
        </p:txBody>
      </p:sp>
      <p:sp>
        <p:nvSpPr>
          <p:cNvPr id="13" name="Google Shape;96;p5">
            <a:extLst>
              <a:ext uri="{FF2B5EF4-FFF2-40B4-BE49-F238E27FC236}">
                <a16:creationId xmlns:a16="http://schemas.microsoft.com/office/drawing/2014/main" id="{6914BD0C-7E54-4DC5-80E7-C00CF1DB33A2}"/>
              </a:ext>
            </a:extLst>
          </p:cNvPr>
          <p:cNvSpPr/>
          <p:nvPr/>
        </p:nvSpPr>
        <p:spPr>
          <a:xfrm>
            <a:off x="5574816" y="764077"/>
            <a:ext cx="2382350" cy="717168"/>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100" b="1" i="0" u="none" strike="noStrike" kern="0" cap="none" spc="0" normalizeH="0" baseline="0" noProof="0" dirty="0">
                <a:ln>
                  <a:noFill/>
                </a:ln>
                <a:solidFill>
                  <a:srgbClr val="FE8828"/>
                </a:solidFill>
                <a:effectLst/>
                <a:uLnTx/>
                <a:uFillTx/>
                <a:latin typeface="Arial"/>
                <a:cs typeface="Arial"/>
                <a:sym typeface="Arial"/>
              </a:rPr>
              <a:t>Select Test Type</a:t>
            </a:r>
            <a:endParaRPr kumimoji="0" sz="1100" b="0" i="0" u="none" strike="noStrike" kern="0" cap="none" spc="0" normalizeH="0" baseline="0" noProof="0" dirty="0">
              <a:ln>
                <a:noFill/>
              </a:ln>
              <a:solidFill>
                <a:srgbClr val="FE8828"/>
              </a:solidFill>
              <a:effectLst/>
              <a:uLnTx/>
              <a:uFillTx/>
              <a:latin typeface="Arial"/>
              <a:ea typeface="Arial"/>
              <a:cs typeface="Arial"/>
              <a:sym typeface="Arial"/>
            </a:endParaRPr>
          </a:p>
        </p:txBody>
      </p:sp>
      <p:sp>
        <p:nvSpPr>
          <p:cNvPr id="14" name="Google Shape;97;p5">
            <a:extLst>
              <a:ext uri="{FF2B5EF4-FFF2-40B4-BE49-F238E27FC236}">
                <a16:creationId xmlns:a16="http://schemas.microsoft.com/office/drawing/2014/main" id="{96BF90A0-44A7-45DB-AF84-09D057B42A37}"/>
              </a:ext>
            </a:extLst>
          </p:cNvPr>
          <p:cNvSpPr/>
          <p:nvPr/>
        </p:nvSpPr>
        <p:spPr>
          <a:xfrm>
            <a:off x="6383917" y="604781"/>
            <a:ext cx="792000" cy="19356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200" b="1" i="0" u="none" strike="noStrike" kern="0" cap="none" spc="0" normalizeH="0" baseline="0" noProof="0" dirty="0">
                <a:ln>
                  <a:noFill/>
                </a:ln>
                <a:solidFill>
                  <a:srgbClr val="000546"/>
                </a:solidFill>
                <a:effectLst/>
                <a:uLnTx/>
                <a:uFillTx/>
                <a:latin typeface="Arial"/>
                <a:ea typeface="Arial"/>
                <a:cs typeface="Arial"/>
                <a:sym typeface="Arial"/>
              </a:rPr>
              <a:t>Step 3</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3" name="Picture 2">
            <a:extLst>
              <a:ext uri="{FF2B5EF4-FFF2-40B4-BE49-F238E27FC236}">
                <a16:creationId xmlns:a16="http://schemas.microsoft.com/office/drawing/2014/main" id="{9320A686-D00D-4266-B208-86D676F339CB}"/>
              </a:ext>
            </a:extLst>
          </p:cNvPr>
          <p:cNvPicPr>
            <a:picLocks noChangeAspect="1"/>
          </p:cNvPicPr>
          <p:nvPr/>
        </p:nvPicPr>
        <p:blipFill rotWithShape="1">
          <a:blip r:embed="rId3">
            <a:extLst>
              <a:ext uri="{28A0092B-C50C-407E-A947-70E740481C1C}">
                <a14:useLocalDpi xmlns:a14="http://schemas.microsoft.com/office/drawing/2010/main" val="0"/>
              </a:ext>
            </a:extLst>
          </a:blip>
          <a:srcRect t="12171" b="12171"/>
          <a:stretch/>
        </p:blipFill>
        <p:spPr>
          <a:xfrm>
            <a:off x="247452" y="1752843"/>
            <a:ext cx="11343913" cy="4825370"/>
          </a:xfrm>
          <a:prstGeom prst="rect">
            <a:avLst/>
          </a:prstGeom>
          <a:ln>
            <a:solidFill>
              <a:srgbClr val="0070C0"/>
            </a:solidFill>
          </a:ln>
        </p:spPr>
      </p:pic>
      <p:sp>
        <p:nvSpPr>
          <p:cNvPr id="17" name="Google Shape;95;p5">
            <a:extLst>
              <a:ext uri="{FF2B5EF4-FFF2-40B4-BE49-F238E27FC236}">
                <a16:creationId xmlns:a16="http://schemas.microsoft.com/office/drawing/2014/main" id="{615BBDF6-A925-4F85-84A2-F352B379CB8D}"/>
              </a:ext>
            </a:extLst>
          </p:cNvPr>
          <p:cNvSpPr/>
          <p:nvPr/>
        </p:nvSpPr>
        <p:spPr>
          <a:xfrm rot="5400000" flipH="1">
            <a:off x="8165108" y="966214"/>
            <a:ext cx="426607" cy="288000"/>
          </a:xfrm>
          <a:prstGeom prst="triangle">
            <a:avLst>
              <a:gd name="adj" fmla="val 50000"/>
            </a:avLst>
          </a:prstGeom>
          <a:solidFill>
            <a:srgbClr val="FE8828"/>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1155CC"/>
              </a:solidFill>
              <a:effectLst/>
              <a:uLnTx/>
              <a:uFillTx/>
              <a:latin typeface="Arial"/>
              <a:ea typeface="Arial"/>
              <a:cs typeface="Arial"/>
              <a:sym typeface="Arial"/>
            </a:endParaRPr>
          </a:p>
        </p:txBody>
      </p:sp>
      <p:sp>
        <p:nvSpPr>
          <p:cNvPr id="18" name="Google Shape;96;p5">
            <a:extLst>
              <a:ext uri="{FF2B5EF4-FFF2-40B4-BE49-F238E27FC236}">
                <a16:creationId xmlns:a16="http://schemas.microsoft.com/office/drawing/2014/main" id="{C2579EBC-239D-4B38-AFA6-D90AE956F8E9}"/>
              </a:ext>
            </a:extLst>
          </p:cNvPr>
          <p:cNvSpPr/>
          <p:nvPr/>
        </p:nvSpPr>
        <p:spPr>
          <a:xfrm>
            <a:off x="8689138" y="760360"/>
            <a:ext cx="2382350" cy="717168"/>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100" b="1" i="0" u="none" strike="noStrike" kern="0" cap="none" spc="0" normalizeH="0" baseline="0" noProof="0" dirty="0">
                <a:ln>
                  <a:noFill/>
                </a:ln>
                <a:solidFill>
                  <a:srgbClr val="FE8828"/>
                </a:solidFill>
                <a:effectLst/>
                <a:uLnTx/>
                <a:uFillTx/>
                <a:latin typeface="Arial"/>
                <a:cs typeface="Arial"/>
                <a:sym typeface="Arial"/>
              </a:rPr>
              <a:t>Select Facility Details </a:t>
            </a:r>
            <a:endParaRPr kumimoji="0" sz="1100" b="0" i="0" u="none" strike="noStrike" kern="0" cap="none" spc="0" normalizeH="0" baseline="0" noProof="0" dirty="0">
              <a:ln>
                <a:noFill/>
              </a:ln>
              <a:solidFill>
                <a:srgbClr val="FE8828"/>
              </a:solidFill>
              <a:effectLst/>
              <a:uLnTx/>
              <a:uFillTx/>
              <a:latin typeface="Arial"/>
              <a:ea typeface="Arial"/>
              <a:cs typeface="Arial"/>
              <a:sym typeface="Arial"/>
            </a:endParaRPr>
          </a:p>
        </p:txBody>
      </p:sp>
      <p:sp>
        <p:nvSpPr>
          <p:cNvPr id="20" name="Google Shape;97;p5">
            <a:extLst>
              <a:ext uri="{FF2B5EF4-FFF2-40B4-BE49-F238E27FC236}">
                <a16:creationId xmlns:a16="http://schemas.microsoft.com/office/drawing/2014/main" id="{91363F89-4AEE-42E6-9E18-BEFFD2E9CD38}"/>
              </a:ext>
            </a:extLst>
          </p:cNvPr>
          <p:cNvSpPr/>
          <p:nvPr/>
        </p:nvSpPr>
        <p:spPr>
          <a:xfrm>
            <a:off x="9498239" y="601064"/>
            <a:ext cx="792000" cy="193569"/>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200" b="1" i="0" u="none" strike="noStrike" kern="0" cap="none" spc="0" normalizeH="0" baseline="0" noProof="0" dirty="0">
                <a:ln>
                  <a:noFill/>
                </a:ln>
                <a:solidFill>
                  <a:srgbClr val="000546"/>
                </a:solidFill>
                <a:effectLst/>
                <a:uLnTx/>
                <a:uFillTx/>
                <a:latin typeface="Arial"/>
                <a:ea typeface="Arial"/>
                <a:cs typeface="Arial"/>
                <a:sym typeface="Arial"/>
              </a:rPr>
              <a:t>Step 4</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2" name="Google Shape;82;p4">
            <a:extLst>
              <a:ext uri="{FF2B5EF4-FFF2-40B4-BE49-F238E27FC236}">
                <a16:creationId xmlns:a16="http://schemas.microsoft.com/office/drawing/2014/main" id="{5BE5AEDC-C232-4FC2-996F-472C06E4C1E0}"/>
              </a:ext>
            </a:extLst>
          </p:cNvPr>
          <p:cNvSpPr/>
          <p:nvPr/>
        </p:nvSpPr>
        <p:spPr>
          <a:xfrm>
            <a:off x="2528632" y="4071358"/>
            <a:ext cx="9128957" cy="753964"/>
          </a:xfrm>
          <a:prstGeom prst="rect">
            <a:avLst/>
          </a:prstGeom>
          <a:noFill/>
          <a:ln w="28575" cap="flat" cmpd="sng">
            <a:solidFill>
              <a:srgbClr val="FE9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2" name="Rectangular Callout 19">
            <a:extLst>
              <a:ext uri="{FF2B5EF4-FFF2-40B4-BE49-F238E27FC236}">
                <a16:creationId xmlns:a16="http://schemas.microsoft.com/office/drawing/2014/main" id="{F0AC8E78-E306-378A-0BDD-F907357932DD}"/>
              </a:ext>
            </a:extLst>
          </p:cNvPr>
          <p:cNvSpPr/>
          <p:nvPr/>
        </p:nvSpPr>
        <p:spPr>
          <a:xfrm flipH="1">
            <a:off x="7036594" y="6001132"/>
            <a:ext cx="1265426" cy="577081"/>
          </a:xfrm>
          <a:prstGeom prst="wedgeRectCallout">
            <a:avLst>
              <a:gd name="adj1" fmla="val 128431"/>
              <a:gd name="adj2" fmla="val 24167"/>
            </a:avLst>
          </a:prstGeom>
          <a:ln w="28575">
            <a:solidFill>
              <a:srgbClr val="FE7A10"/>
            </a:solidFill>
          </a:ln>
        </p:spPr>
        <p:txBody>
          <a:bodyPr wrap="square">
            <a:spAutoFit/>
          </a:bodyPr>
          <a:lstStyle/>
          <a:p>
            <a:pPr defTabSz="457200">
              <a:buClrTx/>
              <a:buFontTx/>
              <a:buNone/>
            </a:pPr>
            <a:r>
              <a:rPr lang="en-US" sz="1050" kern="1200" dirty="0">
                <a:latin typeface="Corbel"/>
                <a:ea typeface="+mn-ea"/>
                <a:cs typeface="+mn-cs"/>
              </a:rPr>
              <a:t>If results are available , select ‘Present’</a:t>
            </a:r>
          </a:p>
        </p:txBody>
      </p:sp>
    </p:spTree>
    <p:extLst>
      <p:ext uri="{BB962C8B-B14F-4D97-AF65-F5344CB8AC3E}">
        <p14:creationId xmlns:p14="http://schemas.microsoft.com/office/powerpoint/2010/main" val="402627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4" name="Picture 3">
            <a:extLst>
              <a:ext uri="{FF2B5EF4-FFF2-40B4-BE49-F238E27FC236}">
                <a16:creationId xmlns:a16="http://schemas.microsoft.com/office/drawing/2014/main" id="{B7D65056-D9C6-40AA-B5D0-56F077484002}"/>
              </a:ext>
            </a:extLst>
          </p:cNvPr>
          <p:cNvPicPr>
            <a:picLocks noChangeAspect="1"/>
          </p:cNvPicPr>
          <p:nvPr/>
        </p:nvPicPr>
        <p:blipFill rotWithShape="1">
          <a:blip r:embed="rId3">
            <a:extLst>
              <a:ext uri="{28A0092B-C50C-407E-A947-70E740481C1C}">
                <a14:useLocalDpi xmlns:a14="http://schemas.microsoft.com/office/drawing/2010/main" val="0"/>
              </a:ext>
            </a:extLst>
          </a:blip>
          <a:srcRect l="376" r="376"/>
          <a:stretch/>
        </p:blipFill>
        <p:spPr>
          <a:xfrm>
            <a:off x="557412" y="1734083"/>
            <a:ext cx="10659036" cy="4844129"/>
          </a:xfrm>
          <a:prstGeom prst="rect">
            <a:avLst/>
          </a:prstGeom>
          <a:ln>
            <a:solidFill>
              <a:schemeClr val="tx1"/>
            </a:solidFill>
          </a:ln>
        </p:spPr>
      </p:pic>
      <p:sp>
        <p:nvSpPr>
          <p:cNvPr id="322" name="Google Shape;322;p12"/>
          <p:cNvSpPr txBox="1"/>
          <p:nvPr/>
        </p:nvSpPr>
        <p:spPr>
          <a:xfrm>
            <a:off x="2606722" y="0"/>
            <a:ext cx="9444252" cy="69757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Arial"/>
              <a:buNone/>
              <a:tabLst/>
              <a:defRPr/>
            </a:pPr>
            <a:r>
              <a:rPr kumimoji="0" lang="en-US" sz="3600" b="0" i="0" u="none" strike="noStrike" kern="0" cap="none" spc="0" normalizeH="0" baseline="0" noProof="0" dirty="0">
                <a:ln>
                  <a:noFill/>
                </a:ln>
                <a:solidFill>
                  <a:srgbClr val="FFFFFF"/>
                </a:solidFill>
                <a:effectLst/>
                <a:uLnTx/>
                <a:uFillTx/>
                <a:latin typeface="Corbel"/>
                <a:ea typeface="Corbel"/>
                <a:cs typeface="Corbel"/>
                <a:sym typeface="Corbel"/>
              </a:rPr>
              <a:t>Adding Test..5</a:t>
            </a:r>
            <a:endParaRPr kumimoji="0" lang="en-IN" sz="3600" b="0" i="0" u="none" strike="noStrike" kern="0" cap="none" spc="0" normalizeH="0" baseline="0" noProof="0" dirty="0">
              <a:ln>
                <a:noFill/>
              </a:ln>
              <a:solidFill>
                <a:srgbClr val="FFFFFF"/>
              </a:solidFill>
              <a:effectLst/>
              <a:uLnTx/>
              <a:uFillTx/>
              <a:latin typeface="Corbel"/>
              <a:ea typeface="Corbel"/>
              <a:cs typeface="Corbel"/>
              <a:sym typeface="Corbel"/>
            </a:endParaRPr>
          </a:p>
        </p:txBody>
      </p:sp>
      <p:sp>
        <p:nvSpPr>
          <p:cNvPr id="21" name="Google Shape;82;p4">
            <a:extLst>
              <a:ext uri="{FF2B5EF4-FFF2-40B4-BE49-F238E27FC236}">
                <a16:creationId xmlns:a16="http://schemas.microsoft.com/office/drawing/2014/main" id="{1A6616BF-3560-4F8B-B41F-7AB784599402}"/>
              </a:ext>
            </a:extLst>
          </p:cNvPr>
          <p:cNvSpPr/>
          <p:nvPr/>
        </p:nvSpPr>
        <p:spPr>
          <a:xfrm>
            <a:off x="10176387" y="6253317"/>
            <a:ext cx="966743" cy="290918"/>
          </a:xfrm>
          <a:prstGeom prst="rect">
            <a:avLst/>
          </a:prstGeom>
          <a:noFill/>
          <a:ln w="28575" cap="flat" cmpd="sng">
            <a:solidFill>
              <a:srgbClr val="FE9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7" name="Google Shape;80;p4">
            <a:extLst>
              <a:ext uri="{FF2B5EF4-FFF2-40B4-BE49-F238E27FC236}">
                <a16:creationId xmlns:a16="http://schemas.microsoft.com/office/drawing/2014/main" id="{C943AD9E-0F4D-4398-A69D-571E21DA6E9A}"/>
              </a:ext>
            </a:extLst>
          </p:cNvPr>
          <p:cNvSpPr/>
          <p:nvPr/>
        </p:nvSpPr>
        <p:spPr>
          <a:xfrm>
            <a:off x="557412" y="798350"/>
            <a:ext cx="1693975" cy="717169"/>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E7A10"/>
              </a:buClr>
              <a:buSzPts val="1400"/>
              <a:buFont typeface="Arial"/>
              <a:buNone/>
              <a:tabLst/>
              <a:defRPr/>
            </a:pPr>
            <a:r>
              <a:rPr kumimoji="0" lang="en-IN" sz="1100" b="1" i="0" u="none" strike="noStrike" kern="0" cap="none" spc="0" normalizeH="0" baseline="0" noProof="0" dirty="0">
                <a:ln>
                  <a:noFill/>
                </a:ln>
                <a:solidFill>
                  <a:srgbClr val="FE8828"/>
                </a:solidFill>
                <a:effectLst/>
                <a:uLnTx/>
                <a:uFillTx/>
                <a:latin typeface="Arial"/>
                <a:ea typeface="Arial"/>
                <a:cs typeface="Arial"/>
                <a:sym typeface="Arial"/>
              </a:rPr>
              <a:t>Enter Test Results</a:t>
            </a:r>
            <a:endParaRPr kumimoji="0" sz="1100" b="0" i="0" u="none" strike="noStrike" kern="0" cap="none" spc="0" normalizeH="0" baseline="0" noProof="0" dirty="0">
              <a:ln>
                <a:noFill/>
              </a:ln>
              <a:solidFill>
                <a:srgbClr val="FE8828"/>
              </a:solidFill>
              <a:effectLst/>
              <a:uLnTx/>
              <a:uFillTx/>
              <a:latin typeface="Arial"/>
              <a:ea typeface="Arial"/>
              <a:cs typeface="Arial"/>
              <a:sym typeface="Arial"/>
            </a:endParaRPr>
          </a:p>
        </p:txBody>
      </p:sp>
      <p:sp>
        <p:nvSpPr>
          <p:cNvPr id="8" name="Google Shape;81;p4">
            <a:extLst>
              <a:ext uri="{FF2B5EF4-FFF2-40B4-BE49-F238E27FC236}">
                <a16:creationId xmlns:a16="http://schemas.microsoft.com/office/drawing/2014/main" id="{EFD86C59-5507-40D4-9AA9-601571FA20D9}"/>
              </a:ext>
            </a:extLst>
          </p:cNvPr>
          <p:cNvSpPr/>
          <p:nvPr/>
        </p:nvSpPr>
        <p:spPr>
          <a:xfrm>
            <a:off x="910840" y="573177"/>
            <a:ext cx="1048423" cy="233678"/>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546"/>
              </a:buClr>
              <a:buSzPts val="1600"/>
              <a:buFont typeface="Arial"/>
              <a:buNone/>
              <a:tabLst/>
              <a:defRPr/>
            </a:pPr>
            <a:r>
              <a:rPr kumimoji="0" lang="en-IN" sz="1200" b="1" i="0" u="none" strike="noStrike" kern="0" cap="none" spc="0" normalizeH="0" baseline="0" noProof="0" dirty="0">
                <a:ln>
                  <a:noFill/>
                </a:ln>
                <a:solidFill>
                  <a:srgbClr val="000546"/>
                </a:solidFill>
                <a:effectLst/>
                <a:uLnTx/>
                <a:uFillTx/>
                <a:latin typeface="Arial"/>
                <a:ea typeface="Arial"/>
                <a:cs typeface="Arial"/>
                <a:sym typeface="Arial"/>
              </a:rPr>
              <a:t>Step 5</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2" name="Google Shape;82;p4">
            <a:extLst>
              <a:ext uri="{FF2B5EF4-FFF2-40B4-BE49-F238E27FC236}">
                <a16:creationId xmlns:a16="http://schemas.microsoft.com/office/drawing/2014/main" id="{5BE5AEDC-C232-4FC2-996F-472C06E4C1E0}"/>
              </a:ext>
            </a:extLst>
          </p:cNvPr>
          <p:cNvSpPr/>
          <p:nvPr/>
        </p:nvSpPr>
        <p:spPr>
          <a:xfrm>
            <a:off x="557412" y="1740692"/>
            <a:ext cx="2215285" cy="1688309"/>
          </a:xfrm>
          <a:prstGeom prst="rect">
            <a:avLst/>
          </a:prstGeom>
          <a:noFill/>
          <a:ln w="28575" cap="flat" cmpd="sng">
            <a:solidFill>
              <a:srgbClr val="FE9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5" name="Rectangular Callout 19">
            <a:extLst>
              <a:ext uri="{FF2B5EF4-FFF2-40B4-BE49-F238E27FC236}">
                <a16:creationId xmlns:a16="http://schemas.microsoft.com/office/drawing/2014/main" id="{88BA2E97-59D9-34DD-AEED-0271D1506CA4}"/>
              </a:ext>
            </a:extLst>
          </p:cNvPr>
          <p:cNvSpPr/>
          <p:nvPr/>
        </p:nvSpPr>
        <p:spPr>
          <a:xfrm flipH="1">
            <a:off x="7792688" y="5374317"/>
            <a:ext cx="936000" cy="769441"/>
          </a:xfrm>
          <a:prstGeom prst="wedgeRectCallout">
            <a:avLst>
              <a:gd name="adj1" fmla="val -186784"/>
              <a:gd name="adj2" fmla="val 101151"/>
            </a:avLst>
          </a:prstGeom>
          <a:ln w="28575">
            <a:solidFill>
              <a:srgbClr val="FE7A10"/>
            </a:solidFill>
          </a:ln>
        </p:spPr>
        <p:txBody>
          <a:bodyPr wrap="square">
            <a:spAutoFit/>
          </a:bodyPr>
          <a:lstStyle/>
          <a:p>
            <a:pPr defTabSz="457200">
              <a:buClrTx/>
              <a:buFontTx/>
              <a:buNone/>
            </a:pPr>
            <a:r>
              <a:rPr lang="en-US" sz="1100" kern="1200" dirty="0">
                <a:latin typeface="Corbel"/>
                <a:ea typeface="+mn-ea"/>
                <a:cs typeface="+mn-cs"/>
              </a:rPr>
              <a:t>Click  here after entering the test details</a:t>
            </a:r>
          </a:p>
        </p:txBody>
      </p:sp>
    </p:spTree>
    <p:extLst>
      <p:ext uri="{BB962C8B-B14F-4D97-AF65-F5344CB8AC3E}">
        <p14:creationId xmlns:p14="http://schemas.microsoft.com/office/powerpoint/2010/main" val="30019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2" name="Google Shape;322;p12"/>
          <p:cNvSpPr txBox="1"/>
          <p:nvPr/>
        </p:nvSpPr>
        <p:spPr>
          <a:xfrm>
            <a:off x="2606722" y="0"/>
            <a:ext cx="9444252" cy="697577"/>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3600"/>
              <a:buFont typeface="Arial"/>
              <a:buNone/>
              <a:tabLst/>
              <a:defRPr/>
            </a:pPr>
            <a:r>
              <a:rPr kumimoji="0" lang="en-US" sz="3600" b="0" i="0" u="none" strike="noStrike" kern="0" cap="none" spc="0" normalizeH="0" baseline="0" noProof="0" dirty="0">
                <a:ln>
                  <a:noFill/>
                </a:ln>
                <a:solidFill>
                  <a:srgbClr val="FFFFFF"/>
                </a:solidFill>
                <a:effectLst/>
                <a:uLnTx/>
                <a:uFillTx/>
                <a:latin typeface="Corbel"/>
                <a:ea typeface="Corbel"/>
                <a:cs typeface="Corbel"/>
                <a:sym typeface="Corbel"/>
              </a:rPr>
              <a:t>Adding Test ..6</a:t>
            </a:r>
            <a:endParaRPr kumimoji="0" lang="en-IN" sz="3600" b="0" i="0" u="none" strike="noStrike" kern="0" cap="none" spc="0" normalizeH="0" baseline="0" noProof="0" dirty="0">
              <a:ln>
                <a:noFill/>
              </a:ln>
              <a:solidFill>
                <a:srgbClr val="FFFFFF"/>
              </a:solidFill>
              <a:effectLst/>
              <a:uLnTx/>
              <a:uFillTx/>
              <a:latin typeface="Corbel"/>
              <a:ea typeface="Corbel"/>
              <a:cs typeface="Corbel"/>
              <a:sym typeface="Corbel"/>
            </a:endParaRPr>
          </a:p>
        </p:txBody>
      </p:sp>
      <p:pic>
        <p:nvPicPr>
          <p:cNvPr id="3" name="Picture 2">
            <a:extLst>
              <a:ext uri="{FF2B5EF4-FFF2-40B4-BE49-F238E27FC236}">
                <a16:creationId xmlns:a16="http://schemas.microsoft.com/office/drawing/2014/main" id="{27B827FF-FECD-9AF6-0378-E6E73057508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79383" y="1399196"/>
            <a:ext cx="10749699" cy="4653832"/>
          </a:xfrm>
          <a:prstGeom prst="rect">
            <a:avLst/>
          </a:prstGeom>
          <a:ln>
            <a:solidFill>
              <a:schemeClr val="tx1"/>
            </a:solidFill>
          </a:ln>
        </p:spPr>
      </p:pic>
      <p:sp>
        <p:nvSpPr>
          <p:cNvPr id="5" name="Google Shape;82;p4">
            <a:extLst>
              <a:ext uri="{FF2B5EF4-FFF2-40B4-BE49-F238E27FC236}">
                <a16:creationId xmlns:a16="http://schemas.microsoft.com/office/drawing/2014/main" id="{6E7C2013-C45A-9FC5-D609-297680DC23B4}"/>
              </a:ext>
            </a:extLst>
          </p:cNvPr>
          <p:cNvSpPr/>
          <p:nvPr/>
        </p:nvSpPr>
        <p:spPr>
          <a:xfrm>
            <a:off x="454983" y="5564452"/>
            <a:ext cx="10674099" cy="488576"/>
          </a:xfrm>
          <a:prstGeom prst="rect">
            <a:avLst/>
          </a:prstGeom>
          <a:noFill/>
          <a:ln w="28575" cap="flat" cmpd="sng">
            <a:solidFill>
              <a:srgbClr val="FE974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 name="Rectangular Callout 19">
            <a:extLst>
              <a:ext uri="{FF2B5EF4-FFF2-40B4-BE49-F238E27FC236}">
                <a16:creationId xmlns:a16="http://schemas.microsoft.com/office/drawing/2014/main" id="{4162F11E-642F-887A-7C13-2B366615AF38}"/>
              </a:ext>
            </a:extLst>
          </p:cNvPr>
          <p:cNvSpPr/>
          <p:nvPr/>
        </p:nvSpPr>
        <p:spPr>
          <a:xfrm flipH="1">
            <a:off x="4309755" y="4164156"/>
            <a:ext cx="936000" cy="830997"/>
          </a:xfrm>
          <a:prstGeom prst="wedgeRectCallout">
            <a:avLst>
              <a:gd name="adj1" fmla="val 65604"/>
              <a:gd name="adj2" fmla="val 126486"/>
            </a:avLst>
          </a:prstGeom>
          <a:ln w="28575">
            <a:solidFill>
              <a:srgbClr val="FE7A10"/>
            </a:solidFill>
          </a:ln>
        </p:spPr>
        <p:txBody>
          <a:bodyPr wrap="square">
            <a:spAutoFit/>
          </a:bodyPr>
          <a:lstStyle/>
          <a:p>
            <a:pPr defTabSz="457200">
              <a:buClrTx/>
              <a:buFontTx/>
              <a:buNone/>
            </a:pPr>
            <a:r>
              <a:rPr lang="en-US" sz="1200" kern="1200" dirty="0">
                <a:latin typeface="Corbel"/>
                <a:ea typeface="+mn-ea"/>
                <a:cs typeface="+mn-cs"/>
              </a:rPr>
              <a:t>Test details are visible in the Tests Tab</a:t>
            </a:r>
          </a:p>
        </p:txBody>
      </p:sp>
    </p:spTree>
    <p:extLst>
      <p:ext uri="{BB962C8B-B14F-4D97-AF65-F5344CB8AC3E}">
        <p14:creationId xmlns:p14="http://schemas.microsoft.com/office/powerpoint/2010/main" val="15444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4"/>
          <p:cNvPicPr preferRelativeResize="0"/>
          <p:nvPr/>
        </p:nvPicPr>
        <p:blipFill rotWithShape="1">
          <a:blip r:embed="rId3"/>
          <a:srcRect/>
          <a:stretch/>
        </p:blipFill>
        <p:spPr>
          <a:xfrm>
            <a:off x="341470" y="17199"/>
            <a:ext cx="1842375" cy="708605"/>
          </a:xfrm>
          <a:prstGeom prst="rect">
            <a:avLst/>
          </a:prstGeom>
          <a:noFill/>
          <a:ln>
            <a:noFill/>
          </a:ln>
        </p:spPr>
      </p:pic>
      <p:sp>
        <p:nvSpPr>
          <p:cNvPr id="291" name="Google Shape;291;p4"/>
          <p:cNvSpPr txBox="1"/>
          <p:nvPr/>
        </p:nvSpPr>
        <p:spPr>
          <a:xfrm>
            <a:off x="2606723" y="0"/>
            <a:ext cx="9444400" cy="697600"/>
          </a:xfrm>
          <a:prstGeom prst="rect">
            <a:avLst/>
          </a:prstGeom>
          <a:noFill/>
          <a:ln>
            <a:noFill/>
          </a:ln>
        </p:spPr>
        <p:txBody>
          <a:bodyPr spcFirstLastPara="1" wrap="square" lIns="91433" tIns="45700" rIns="91433" bIns="45700" anchor="ctr" anchorCtr="0">
            <a:noAutofit/>
          </a:bodyPr>
          <a:lstStyle/>
          <a:p>
            <a:pPr marL="0" marR="0" lvl="0" indent="0" algn="l" defTabSz="1219170" rtl="0" eaLnBrk="1" fontAlgn="auto" latinLnBrk="0" hangingPunct="1">
              <a:lnSpc>
                <a:spcPct val="90000"/>
              </a:lnSpc>
              <a:spcBef>
                <a:spcPts val="0"/>
              </a:spcBef>
              <a:spcAft>
                <a:spcPts val="0"/>
              </a:spcAft>
              <a:buClr>
                <a:srgbClr val="FFFFFF"/>
              </a:buClr>
              <a:buSzPts val="2700"/>
              <a:buFontTx/>
              <a:buNone/>
              <a:tabLst/>
              <a:defRPr/>
            </a:pPr>
            <a:r>
              <a:rPr kumimoji="0" lang="en-US" sz="3600" b="0" i="0" u="none" strike="noStrike" kern="0" cap="none" spc="0" normalizeH="0" baseline="0" noProof="0" dirty="0">
                <a:ln>
                  <a:noFill/>
                </a:ln>
                <a:solidFill>
                  <a:srgbClr val="FFFFFF"/>
                </a:solidFill>
                <a:effectLst/>
                <a:uLnTx/>
                <a:uFillTx/>
                <a:latin typeface="Corbel"/>
                <a:ea typeface="Corbel"/>
                <a:cs typeface="Corbel"/>
                <a:sym typeface="Corbel"/>
              </a:rPr>
              <a:t>Adding Test - App</a:t>
            </a:r>
            <a:endParaRPr kumimoji="0" sz="3600" b="0" i="0" u="none" strike="noStrike" kern="0" cap="none" spc="0" normalizeH="0" baseline="0" noProof="0" dirty="0">
              <a:ln>
                <a:noFill/>
              </a:ln>
              <a:solidFill>
                <a:srgbClr val="FFFFFF"/>
              </a:solidFill>
              <a:effectLst/>
              <a:uLnTx/>
              <a:uFillTx/>
              <a:latin typeface="Corbel"/>
              <a:ea typeface="Corbel"/>
              <a:cs typeface="Corbel"/>
              <a:sym typeface="Corbel"/>
            </a:endParaRPr>
          </a:p>
        </p:txBody>
      </p:sp>
      <p:pic>
        <p:nvPicPr>
          <p:cNvPr id="292" name="Google Shape;292;p4"/>
          <p:cNvPicPr preferRelativeResize="0"/>
          <p:nvPr/>
        </p:nvPicPr>
        <p:blipFill rotWithShape="1">
          <a:blip r:embed="rId4">
            <a:extLst>
              <a:ext uri="{28A0092B-C50C-407E-A947-70E740481C1C}">
                <a14:useLocalDpi xmlns:a14="http://schemas.microsoft.com/office/drawing/2010/main" val="0"/>
              </a:ext>
            </a:extLst>
          </a:blip>
          <a:srcRect/>
          <a:stretch/>
        </p:blipFill>
        <p:spPr>
          <a:xfrm>
            <a:off x="769430" y="1771203"/>
            <a:ext cx="2616382" cy="4527276"/>
          </a:xfrm>
          <a:prstGeom prst="rect">
            <a:avLst/>
          </a:prstGeom>
          <a:noFill/>
          <a:ln w="9525" cap="flat" cmpd="sng">
            <a:solidFill>
              <a:schemeClr val="dk1"/>
            </a:solidFill>
            <a:prstDash val="solid"/>
            <a:round/>
            <a:headEnd type="none" w="sm" len="sm"/>
            <a:tailEnd type="none" w="sm" len="sm"/>
          </a:ln>
        </p:spPr>
      </p:pic>
      <p:pic>
        <p:nvPicPr>
          <p:cNvPr id="293" name="Google Shape;293;p4"/>
          <p:cNvPicPr preferRelativeResize="0"/>
          <p:nvPr/>
        </p:nvPicPr>
        <p:blipFill rotWithShape="1">
          <a:blip r:embed="rId5">
            <a:extLst>
              <a:ext uri="{28A0092B-C50C-407E-A947-70E740481C1C}">
                <a14:useLocalDpi xmlns:a14="http://schemas.microsoft.com/office/drawing/2010/main" val="0"/>
              </a:ext>
            </a:extLst>
          </a:blip>
          <a:srcRect/>
          <a:stretch/>
        </p:blipFill>
        <p:spPr>
          <a:xfrm>
            <a:off x="4359375" y="1753774"/>
            <a:ext cx="2592305" cy="4527276"/>
          </a:xfrm>
          <a:prstGeom prst="rect">
            <a:avLst/>
          </a:prstGeom>
          <a:noFill/>
          <a:ln w="9525" cap="flat" cmpd="sng">
            <a:solidFill>
              <a:schemeClr val="dk1"/>
            </a:solidFill>
            <a:prstDash val="solid"/>
            <a:round/>
            <a:headEnd type="none" w="sm" len="sm"/>
            <a:tailEnd type="none" w="sm" len="sm"/>
          </a:ln>
        </p:spPr>
      </p:pic>
      <p:pic>
        <p:nvPicPr>
          <p:cNvPr id="294" name="Google Shape;294;p4"/>
          <p:cNvPicPr preferRelativeResize="0"/>
          <p:nvPr/>
        </p:nvPicPr>
        <p:blipFill rotWithShape="1">
          <a:blip r:embed="rId6">
            <a:extLst>
              <a:ext uri="{28A0092B-C50C-407E-A947-70E740481C1C}">
                <a14:useLocalDpi xmlns:a14="http://schemas.microsoft.com/office/drawing/2010/main" val="0"/>
              </a:ext>
            </a:extLst>
          </a:blip>
          <a:srcRect/>
          <a:stretch/>
        </p:blipFill>
        <p:spPr>
          <a:xfrm>
            <a:off x="7923036" y="1763060"/>
            <a:ext cx="2620800" cy="4508704"/>
          </a:xfrm>
          <a:prstGeom prst="rect">
            <a:avLst/>
          </a:prstGeom>
          <a:noFill/>
          <a:ln w="9525" cap="flat" cmpd="sng">
            <a:solidFill>
              <a:schemeClr val="dk1"/>
            </a:solidFill>
            <a:prstDash val="solid"/>
            <a:round/>
            <a:headEnd type="none" w="sm" len="sm"/>
            <a:tailEnd type="none" w="sm" len="sm"/>
          </a:ln>
        </p:spPr>
      </p:pic>
      <p:grpSp>
        <p:nvGrpSpPr>
          <p:cNvPr id="295" name="Google Shape;295;p4"/>
          <p:cNvGrpSpPr/>
          <p:nvPr/>
        </p:nvGrpSpPr>
        <p:grpSpPr>
          <a:xfrm>
            <a:off x="1262657" y="737907"/>
            <a:ext cx="8955353" cy="825600"/>
            <a:chOff x="584306" y="780172"/>
            <a:chExt cx="7040052" cy="897251"/>
          </a:xfrm>
        </p:grpSpPr>
        <p:sp>
          <p:nvSpPr>
            <p:cNvPr id="296" name="Google Shape;296;p4"/>
            <p:cNvSpPr/>
            <p:nvPr/>
          </p:nvSpPr>
          <p:spPr>
            <a:xfrm>
              <a:off x="584306" y="910933"/>
              <a:ext cx="1548000" cy="76649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E7A10"/>
                </a:buClr>
                <a:buSzPts val="1200"/>
                <a:buFontTx/>
                <a:buNone/>
                <a:tabLst/>
                <a:defRPr/>
              </a:pPr>
              <a:r>
                <a:rPr kumimoji="0" lang="en-US" sz="1600" b="1" i="0" u="none" strike="noStrike" kern="0" cap="none" spc="0" normalizeH="0" baseline="0" noProof="0" dirty="0">
                  <a:ln>
                    <a:noFill/>
                  </a:ln>
                  <a:solidFill>
                    <a:srgbClr val="FE7A10"/>
                  </a:solidFill>
                  <a:effectLst/>
                  <a:uLnTx/>
                  <a:uFillTx/>
                  <a:latin typeface="Corbel"/>
                  <a:ea typeface="Corbel"/>
                  <a:cs typeface="Corbel"/>
                  <a:sym typeface="Corbel"/>
                </a:rPr>
                <a:t>Click on the ‘</a:t>
              </a:r>
              <a:r>
                <a:rPr lang="en-US" sz="1600" b="1" kern="0" dirty="0">
                  <a:solidFill>
                    <a:srgbClr val="FE7A10"/>
                  </a:solidFill>
                  <a:latin typeface="Corbel"/>
                  <a:ea typeface="Corbel"/>
                  <a:cs typeface="Corbel"/>
                  <a:sym typeface="Corbel"/>
                </a:rPr>
                <a:t>Tests</a:t>
              </a:r>
              <a:r>
                <a:rPr kumimoji="0" lang="en-US" sz="1600" b="1" i="0" u="none" strike="noStrike" kern="0" cap="none" spc="0" normalizeH="0" baseline="0" noProof="0" dirty="0">
                  <a:ln>
                    <a:noFill/>
                  </a:ln>
                  <a:solidFill>
                    <a:srgbClr val="FE7A10"/>
                  </a:solidFill>
                  <a:effectLst/>
                  <a:uLnTx/>
                  <a:uFillTx/>
                  <a:latin typeface="Corbel"/>
                  <a:ea typeface="Corbel"/>
                  <a:cs typeface="Corbel"/>
                  <a:sym typeface="Corbel"/>
                </a:rPr>
                <a:t>’ button</a:t>
              </a: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7" name="Google Shape;297;p4"/>
            <p:cNvSpPr/>
            <p:nvPr/>
          </p:nvSpPr>
          <p:spPr>
            <a:xfrm>
              <a:off x="962306" y="780172"/>
              <a:ext cx="792000" cy="261521"/>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546"/>
                </a:buClr>
                <a:buSzPts val="1200"/>
                <a:buFontTx/>
                <a:buNone/>
                <a:tabLst/>
                <a:defRPr/>
              </a:pPr>
              <a:r>
                <a:rPr kumimoji="0" lang="en-US" sz="1600" b="1" i="0" u="none" strike="noStrike" kern="0" cap="none" spc="0" normalizeH="0" baseline="0" noProof="0" dirty="0">
                  <a:ln>
                    <a:noFill/>
                  </a:ln>
                  <a:solidFill>
                    <a:srgbClr val="000546"/>
                  </a:solidFill>
                  <a:effectLst/>
                  <a:uLnTx/>
                  <a:uFillTx/>
                  <a:latin typeface="Corbel"/>
                  <a:ea typeface="Corbel"/>
                  <a:cs typeface="Corbel"/>
                  <a:sym typeface="Corbel"/>
                </a:rPr>
                <a:t>Step 1</a:t>
              </a: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8" name="Google Shape;298;p4"/>
            <p:cNvSpPr/>
            <p:nvPr/>
          </p:nvSpPr>
          <p:spPr>
            <a:xfrm>
              <a:off x="3330332" y="910933"/>
              <a:ext cx="1548000" cy="76649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E7A10"/>
                </a:buClr>
                <a:buSzPts val="1200"/>
                <a:buFontTx/>
                <a:buNone/>
                <a:tabLst/>
                <a:defRPr/>
              </a:pPr>
              <a:r>
                <a:rPr lang="en-US" sz="1600" b="1" kern="0" dirty="0">
                  <a:solidFill>
                    <a:srgbClr val="FE7A10"/>
                  </a:solidFill>
                  <a:latin typeface="Corbel"/>
                  <a:cs typeface="Arial"/>
                  <a:sym typeface="Corbel"/>
                </a:rPr>
                <a:t>Click on ‘+’ Button</a:t>
              </a: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99" name="Google Shape;299;p4"/>
            <p:cNvSpPr/>
            <p:nvPr/>
          </p:nvSpPr>
          <p:spPr>
            <a:xfrm>
              <a:off x="3708332" y="780172"/>
              <a:ext cx="792000" cy="261521"/>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546"/>
                </a:buClr>
                <a:buSzPts val="1200"/>
                <a:buFontTx/>
                <a:buNone/>
                <a:tabLst/>
                <a:defRPr/>
              </a:pPr>
              <a:r>
                <a:rPr kumimoji="0" lang="en-US" sz="1600" b="1" i="0" u="none" strike="noStrike" kern="0" cap="none" spc="0" normalizeH="0" baseline="0" noProof="0" dirty="0">
                  <a:ln>
                    <a:noFill/>
                  </a:ln>
                  <a:solidFill>
                    <a:srgbClr val="000546"/>
                  </a:solidFill>
                  <a:effectLst/>
                  <a:uLnTx/>
                  <a:uFillTx/>
                  <a:latin typeface="Corbel"/>
                  <a:ea typeface="Corbel"/>
                  <a:cs typeface="Corbel"/>
                  <a:sym typeface="Corbel"/>
                </a:rPr>
                <a:t>Step 2</a:t>
              </a: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0" name="Google Shape;300;p4"/>
            <p:cNvSpPr/>
            <p:nvPr/>
          </p:nvSpPr>
          <p:spPr>
            <a:xfrm>
              <a:off x="6076358" y="910933"/>
              <a:ext cx="1548000" cy="766490"/>
            </a:xfrm>
            <a:prstGeom prst="rect">
              <a:avLst/>
            </a:prstGeom>
            <a:solidFill>
              <a:srgbClr val="FFFFFF"/>
            </a:solidFill>
            <a:ln w="19050" cap="flat" cmpd="sng">
              <a:solidFill>
                <a:srgbClr val="7F7F7F"/>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FE7A10"/>
                </a:buClr>
                <a:buSzPts val="1200"/>
                <a:buFontTx/>
                <a:buNone/>
                <a:tabLst/>
                <a:defRPr/>
              </a:pPr>
              <a:r>
                <a:rPr kumimoji="0" lang="en-US" sz="1600" b="1" i="0" u="none" strike="noStrike" kern="0" cap="none" spc="0" normalizeH="0" baseline="0" noProof="0" dirty="0">
                  <a:ln>
                    <a:noFill/>
                  </a:ln>
                  <a:solidFill>
                    <a:srgbClr val="FE7A10"/>
                  </a:solidFill>
                  <a:effectLst/>
                  <a:uLnTx/>
                  <a:uFillTx/>
                  <a:latin typeface="Corbel"/>
                  <a:ea typeface="Corbel"/>
                  <a:cs typeface="Corbel"/>
                  <a:sym typeface="Corbel"/>
                </a:rPr>
                <a:t>Select ‘</a:t>
              </a:r>
              <a:r>
                <a:rPr lang="en-US" sz="1600" b="1" kern="0" dirty="0">
                  <a:solidFill>
                    <a:srgbClr val="FE7A10"/>
                  </a:solidFill>
                  <a:latin typeface="Corbel"/>
                  <a:ea typeface="Corbel"/>
                  <a:cs typeface="Corbel"/>
                  <a:sym typeface="Corbel"/>
                </a:rPr>
                <a:t>Reason for testing</a:t>
              </a:r>
              <a:r>
                <a:rPr kumimoji="0" lang="en-US" sz="1600" b="1" i="0" u="none" strike="noStrike" kern="0" cap="none" spc="0" normalizeH="0" baseline="0" noProof="0" dirty="0">
                  <a:ln>
                    <a:noFill/>
                  </a:ln>
                  <a:solidFill>
                    <a:srgbClr val="FE7A10"/>
                  </a:solidFill>
                  <a:effectLst/>
                  <a:uLnTx/>
                  <a:uFillTx/>
                  <a:latin typeface="Corbel"/>
                  <a:ea typeface="Corbel"/>
                  <a:cs typeface="Corbel"/>
                  <a:sym typeface="Corbel"/>
                </a:rPr>
                <a:t>’</a:t>
              </a: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301" name="Google Shape;301;p4"/>
            <p:cNvSpPr/>
            <p:nvPr/>
          </p:nvSpPr>
          <p:spPr>
            <a:xfrm>
              <a:off x="6454358" y="780172"/>
              <a:ext cx="792000" cy="261521"/>
            </a:xfrm>
            <a:prstGeom prst="rect">
              <a:avLst/>
            </a:prstGeom>
            <a:solidFill>
              <a:srgbClr val="FFFFFF"/>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546"/>
                </a:buClr>
                <a:buSzPts val="1200"/>
                <a:buFontTx/>
                <a:buNone/>
                <a:tabLst/>
                <a:defRPr/>
              </a:pPr>
              <a:r>
                <a:rPr kumimoji="0" lang="en-US" sz="1600" b="1" i="0" u="none" strike="noStrike" kern="0" cap="none" spc="0" normalizeH="0" baseline="0" noProof="0" dirty="0">
                  <a:ln>
                    <a:noFill/>
                  </a:ln>
                  <a:solidFill>
                    <a:srgbClr val="000546"/>
                  </a:solidFill>
                  <a:effectLst/>
                  <a:uLnTx/>
                  <a:uFillTx/>
                  <a:latin typeface="Corbel"/>
                  <a:ea typeface="Corbel"/>
                  <a:cs typeface="Corbel"/>
                  <a:sym typeface="Corbel"/>
                </a:rPr>
                <a:t>Step 3</a:t>
              </a:r>
              <a:endParaRPr kumimoji="0" sz="1600" b="1" i="0" u="none" strike="noStrike" kern="0" cap="none" spc="0" normalizeH="0" baseline="0" noProof="0" dirty="0">
                <a:ln>
                  <a:noFill/>
                </a:ln>
                <a:solidFill>
                  <a:srgbClr val="000546"/>
                </a:solidFill>
                <a:effectLst/>
                <a:uLnTx/>
                <a:uFillTx/>
                <a:latin typeface="Corbel"/>
                <a:ea typeface="Corbel"/>
                <a:cs typeface="Corbel"/>
                <a:sym typeface="Corbel"/>
              </a:endParaRPr>
            </a:p>
          </p:txBody>
        </p:sp>
      </p:grpSp>
      <p:sp>
        <p:nvSpPr>
          <p:cNvPr id="302" name="Google Shape;302;p4"/>
          <p:cNvSpPr/>
          <p:nvPr/>
        </p:nvSpPr>
        <p:spPr>
          <a:xfrm rot="5400000" flipH="1">
            <a:off x="3710373" y="979500"/>
            <a:ext cx="384000" cy="384000"/>
          </a:xfrm>
          <a:prstGeom prst="triangle">
            <a:avLst>
              <a:gd name="adj" fmla="val 50000"/>
            </a:avLst>
          </a:prstGeom>
          <a:solidFill>
            <a:srgbClr val="00B0F0"/>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800"/>
              <a:buFontTx/>
              <a:buNone/>
              <a:tabLst/>
              <a:defRPr/>
            </a:pPr>
            <a:endParaRPr kumimoji="0" sz="2400"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303" name="Google Shape;303;p4"/>
          <p:cNvSpPr/>
          <p:nvPr/>
        </p:nvSpPr>
        <p:spPr>
          <a:xfrm rot="5400000" flipH="1">
            <a:off x="7343304" y="975923"/>
            <a:ext cx="384000" cy="384000"/>
          </a:xfrm>
          <a:prstGeom prst="triangle">
            <a:avLst>
              <a:gd name="adj" fmla="val 50000"/>
            </a:avLst>
          </a:prstGeom>
          <a:solidFill>
            <a:srgbClr val="00B0F0"/>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800"/>
              <a:buFontTx/>
              <a:buNone/>
              <a:tabLst/>
              <a:defRPr/>
            </a:pPr>
            <a:endParaRPr kumimoji="0" sz="2400"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304" name="Google Shape;304;p4"/>
          <p:cNvSpPr/>
          <p:nvPr/>
        </p:nvSpPr>
        <p:spPr>
          <a:xfrm>
            <a:off x="2112594" y="4004528"/>
            <a:ext cx="1119208" cy="443647"/>
          </a:xfrm>
          <a:prstGeom prst="rect">
            <a:avLst/>
          </a:prstGeom>
          <a:noFill/>
          <a:ln w="28575" cap="flat" cmpd="sng">
            <a:solidFill>
              <a:srgbClr val="FE7A1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5" name="Google Shape;305;p4"/>
          <p:cNvSpPr/>
          <p:nvPr/>
        </p:nvSpPr>
        <p:spPr>
          <a:xfrm>
            <a:off x="6513014" y="5835826"/>
            <a:ext cx="384154" cy="328988"/>
          </a:xfrm>
          <a:prstGeom prst="rect">
            <a:avLst/>
          </a:prstGeom>
          <a:noFill/>
          <a:ln w="28575" cap="flat" cmpd="sng">
            <a:solidFill>
              <a:srgbClr val="FE7A1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306" name="Google Shape;306;p4"/>
          <p:cNvSpPr/>
          <p:nvPr/>
        </p:nvSpPr>
        <p:spPr>
          <a:xfrm>
            <a:off x="7923037" y="2265641"/>
            <a:ext cx="2620799" cy="256333"/>
          </a:xfrm>
          <a:prstGeom prst="rect">
            <a:avLst/>
          </a:prstGeom>
          <a:noFill/>
          <a:ln w="28575" cap="flat" cmpd="sng">
            <a:solidFill>
              <a:srgbClr val="FE7A10"/>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3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2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7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TotalTime>
  <Words>313</Words>
  <Application>Microsoft Office PowerPoint</Application>
  <PresentationFormat>Widescreen</PresentationFormat>
  <Paragraphs>50</Paragraphs>
  <Slides>11</Slides>
  <Notes>8</Notes>
  <HiddenSlides>1</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Corbel</vt:lpstr>
      <vt:lpstr>Noto Sans Symbols</vt:lpstr>
      <vt:lpstr>Verdana</vt:lpstr>
      <vt:lpstr>Wingdings 2</vt:lpstr>
      <vt:lpstr>3_Frame</vt:lpstr>
      <vt:lpstr>2_Frame</vt:lpstr>
      <vt:lpstr>7_Frame</vt:lpstr>
      <vt:lpstr>Addition of Pathodetect - MTB, Rif &amp; Inh test in  the list of diagnostic tests in Ni-kshay </vt:lpstr>
      <vt:lpstr>Pathodetect - MTB, Rif &amp; Inh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Analytics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 of Cy-Tb test as a Diagnostic test for TB Infection</dc:title>
  <dc:creator>Sudarshan Saggu</dc:creator>
  <cp:lastModifiedBy>Sudarshan Saggu</cp:lastModifiedBy>
  <cp:revision>4</cp:revision>
  <dcterms:created xsi:type="dcterms:W3CDTF">2023-08-30T05:48:13Z</dcterms:created>
  <dcterms:modified xsi:type="dcterms:W3CDTF">2024-02-05T06:02:24Z</dcterms:modified>
</cp:coreProperties>
</file>