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4" r:id="rId2"/>
  </p:sldMasterIdLst>
  <p:notesMasterIdLst>
    <p:notesMasterId r:id="rId10"/>
  </p:notesMasterIdLst>
  <p:handoutMasterIdLst>
    <p:handoutMasterId r:id="rId11"/>
  </p:handoutMasterIdLst>
  <p:sldIdLst>
    <p:sldId id="256" r:id="rId3"/>
    <p:sldId id="943" r:id="rId4"/>
    <p:sldId id="944" r:id="rId5"/>
    <p:sldId id="945" r:id="rId6"/>
    <p:sldId id="946" r:id="rId7"/>
    <p:sldId id="947" r:id="rId8"/>
    <p:sldId id="88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138CF4-479E-4FE4-9861-3217538096BA}">
          <p14:sldIdLst>
            <p14:sldId id="256"/>
            <p14:sldId id="943"/>
            <p14:sldId id="944"/>
            <p14:sldId id="945"/>
            <p14:sldId id="946"/>
            <p14:sldId id="947"/>
            <p14:sldId id="8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u Mathew" initials="MM" lastIdx="1" clrIdx="0">
    <p:extLst>
      <p:ext uri="{19B8F6BF-5375-455C-9EA6-DF929625EA0E}">
        <p15:presenceInfo xmlns:p15="http://schemas.microsoft.com/office/powerpoint/2012/main" userId="4fca1cb796bcc638" providerId="Windows Live"/>
      </p:ext>
    </p:extLst>
  </p:cmAuthor>
  <p:cmAuthor id="2" name="Mitu R Chaudhury" initials="MRC" lastIdx="1" clrIdx="1">
    <p:extLst>
      <p:ext uri="{19B8F6BF-5375-455C-9EA6-DF929625EA0E}">
        <p15:presenceInfo xmlns:p15="http://schemas.microsoft.com/office/powerpoint/2012/main" userId="S-1-5-21-1644491937-1275210071-1417001333-408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4B14"/>
    <a:srgbClr val="0099FF"/>
    <a:srgbClr val="FE7A10"/>
    <a:srgbClr val="000F46"/>
    <a:srgbClr val="000546"/>
    <a:srgbClr val="3D4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980"/>
    </p:cViewPr>
  </p:sorterViewPr>
  <p:notesViewPr>
    <p:cSldViewPr snapToGrid="0">
      <p:cViewPr varScale="1">
        <p:scale>
          <a:sx n="49" d="100"/>
          <a:sy n="49" d="100"/>
        </p:scale>
        <p:origin x="2668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nmoy Tarun Dutta" userId="192695d1-818c-46ea-b785-f8ebdc140852" providerId="ADAL" clId="{91046603-036C-4243-B9FF-6C9AAB1085CF}"/>
    <pc:docChg chg="delSld modSld modSection">
      <pc:chgData name="Tonmoy Tarun Dutta" userId="192695d1-818c-46ea-b785-f8ebdc140852" providerId="ADAL" clId="{91046603-036C-4243-B9FF-6C9AAB1085CF}" dt="2020-11-04T12:26:58.551" v="1" actId="20577"/>
      <pc:docMkLst>
        <pc:docMk/>
      </pc:docMkLst>
      <pc:sldChg chg="modSp mod">
        <pc:chgData name="Tonmoy Tarun Dutta" userId="192695d1-818c-46ea-b785-f8ebdc140852" providerId="ADAL" clId="{91046603-036C-4243-B9FF-6C9AAB1085CF}" dt="2020-11-04T12:26:58.551" v="1" actId="20577"/>
        <pc:sldMkLst>
          <pc:docMk/>
          <pc:sldMk cId="3133386758" sldId="256"/>
        </pc:sldMkLst>
        <pc:spChg chg="mod">
          <ac:chgData name="Tonmoy Tarun Dutta" userId="192695d1-818c-46ea-b785-f8ebdc140852" providerId="ADAL" clId="{91046603-036C-4243-B9FF-6C9AAB1085CF}" dt="2020-11-04T12:26:58.551" v="1" actId="20577"/>
          <ac:spMkLst>
            <pc:docMk/>
            <pc:sldMk cId="3133386758" sldId="256"/>
            <ac:spMk id="2" creationId="{DD9F0B86-7534-4E1C-91D2-301120DEEF91}"/>
          </ac:spMkLst>
        </pc:spChg>
      </pc:sldChg>
      <pc:sldChg chg="del">
        <pc:chgData name="Tonmoy Tarun Dutta" userId="192695d1-818c-46ea-b785-f8ebdc140852" providerId="ADAL" clId="{91046603-036C-4243-B9FF-6C9AAB1085CF}" dt="2020-11-04T12:26:46.388" v="0" actId="2696"/>
        <pc:sldMkLst>
          <pc:docMk/>
          <pc:sldMk cId="4051470760" sldId="939"/>
        </pc:sldMkLst>
      </pc:sldChg>
      <pc:sldChg chg="del">
        <pc:chgData name="Tonmoy Tarun Dutta" userId="192695d1-818c-46ea-b785-f8ebdc140852" providerId="ADAL" clId="{91046603-036C-4243-B9FF-6C9AAB1085CF}" dt="2020-11-04T12:26:46.388" v="0" actId="2696"/>
        <pc:sldMkLst>
          <pc:docMk/>
          <pc:sldMk cId="730010566" sldId="94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1872E2-E5DC-41F7-A2C8-CD8BF5DA3C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07E034-3661-4A32-BE7F-BDFBBF0869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1C142-570C-48F3-8617-20FDE07D2C43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878E-4060-4D0C-9BAB-29611966C2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412A34-A4CA-4E14-B3E3-22860F43D0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C91C8-F277-4E2B-88D4-37580BCA2071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623522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FCE7-55F9-49E4-AB1E-45B8415208C1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46D86-0E7D-4C7C-89A9-769E5DD93D5A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0699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4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485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86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7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65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44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74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0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61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323661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27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680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05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629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4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31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77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78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341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09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270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71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05-11-2020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5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0B86-7534-4E1C-91D2-301120DEEF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		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9CCD48-C521-4372-B332-835F461307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724" y="791123"/>
            <a:ext cx="7792872" cy="3142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13E165-D249-4FD3-845A-3713E5665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7258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61EC56F-397F-4AF7-BCC8-5D381EA1F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" t="9918" r="1666" b="7778"/>
          <a:stretch/>
        </p:blipFill>
        <p:spPr>
          <a:xfrm>
            <a:off x="308328" y="5455771"/>
            <a:ext cx="2310694" cy="1117357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202181B-5157-4ABC-AB3A-3B568C15D2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8731" y="5448430"/>
            <a:ext cx="924940" cy="113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86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FF36-6355-412D-9880-D564C46C3A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/>
              <a:t>Patient Follow Up Module</a:t>
            </a:r>
            <a:br>
              <a:rPr lang="en-GB" dirty="0"/>
            </a:br>
            <a:r>
              <a:rPr lang="en-GB" dirty="0"/>
              <a:t>(App Only)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8C1F2-D847-45A9-8E13-87C8E3C7BA7B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Patient Follow Up Module (App Only)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ACC21A-46F1-4D43-B332-2DE80D25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IN" dirty="0"/>
              <a:t>In </a:t>
            </a:r>
            <a:r>
              <a:rPr lang="en-IN" dirty="0" err="1"/>
              <a:t>Nikshay</a:t>
            </a:r>
            <a:r>
              <a:rPr lang="en-IN" dirty="0"/>
              <a:t> App, whenever a staff does follow-up those details now can be recorded in Patient Page.</a:t>
            </a:r>
          </a:p>
          <a:p>
            <a:r>
              <a:rPr lang="en-IN" dirty="0"/>
              <a:t>This feature is exclusively for field staffs using </a:t>
            </a:r>
            <a:r>
              <a:rPr lang="en-IN" dirty="0" err="1"/>
              <a:t>Nikshay</a:t>
            </a:r>
            <a:r>
              <a:rPr lang="en-IN" dirty="0"/>
              <a:t> App to monitor patients.</a:t>
            </a:r>
          </a:p>
        </p:txBody>
      </p:sp>
    </p:spTree>
    <p:extLst>
      <p:ext uri="{BB962C8B-B14F-4D97-AF65-F5344CB8AC3E}">
        <p14:creationId xmlns:p14="http://schemas.microsoft.com/office/powerpoint/2010/main" val="2863404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E1C8C0-E97D-4F45-BD26-A5BE7F82A642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Patient Follow Up Module (App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D9788A-9F8D-4570-8096-08B8D2989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33" y="1004581"/>
            <a:ext cx="2317503" cy="48488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869AAD-2F73-41DA-AE25-3C347A755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402" y="1004581"/>
            <a:ext cx="2317503" cy="48488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E5B5D8-DA81-4A2A-8D7C-1E79D38C71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771" y="1004580"/>
            <a:ext cx="2317503" cy="48488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D2CE51-D11C-415A-958B-0AB58E7D0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40" y="1004580"/>
            <a:ext cx="2317503" cy="4848837"/>
          </a:xfrm>
          <a:prstGeom prst="rect">
            <a:avLst/>
          </a:prstGeom>
        </p:spPr>
      </p:pic>
      <p:sp>
        <p:nvSpPr>
          <p:cNvPr id="21" name="Arrow: Right 20">
            <a:extLst>
              <a:ext uri="{FF2B5EF4-FFF2-40B4-BE49-F238E27FC236}">
                <a16:creationId xmlns:a16="http://schemas.microsoft.com/office/drawing/2014/main" id="{51E5394B-41FD-40D0-AC1F-10977FB90A5B}"/>
              </a:ext>
            </a:extLst>
          </p:cNvPr>
          <p:cNvSpPr/>
          <p:nvPr/>
        </p:nvSpPr>
        <p:spPr>
          <a:xfrm>
            <a:off x="3112316" y="2843868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06C23AB4-40E4-44C9-97C2-314E596C23CE}"/>
              </a:ext>
            </a:extLst>
          </p:cNvPr>
          <p:cNvSpPr/>
          <p:nvPr/>
        </p:nvSpPr>
        <p:spPr>
          <a:xfrm>
            <a:off x="8920622" y="2843868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96C6896-0A05-4771-9F81-77131E32B767}"/>
              </a:ext>
            </a:extLst>
          </p:cNvPr>
          <p:cNvSpPr/>
          <p:nvPr/>
        </p:nvSpPr>
        <p:spPr>
          <a:xfrm>
            <a:off x="5932415" y="2863442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63BBF-8760-49A1-916F-6F4D9B9935C3}"/>
              </a:ext>
            </a:extLst>
          </p:cNvPr>
          <p:cNvSpPr txBox="1"/>
          <p:nvPr/>
        </p:nvSpPr>
        <p:spPr>
          <a:xfrm>
            <a:off x="523940" y="5947794"/>
            <a:ext cx="25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In the Patient’s Page click “Follow-Up Details”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1493BD-3DB0-4126-AB05-388583A86A98}"/>
              </a:ext>
            </a:extLst>
          </p:cNvPr>
          <p:cNvSpPr/>
          <p:nvPr/>
        </p:nvSpPr>
        <p:spPr>
          <a:xfrm>
            <a:off x="1785784" y="2499919"/>
            <a:ext cx="1007750" cy="929081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DE3339B-C873-47E6-A734-5EF83A15A8F7}"/>
              </a:ext>
            </a:extLst>
          </p:cNvPr>
          <p:cNvSpPr/>
          <p:nvPr/>
        </p:nvSpPr>
        <p:spPr>
          <a:xfrm>
            <a:off x="5102068" y="4706224"/>
            <a:ext cx="729843" cy="629174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6C94C-D8E1-4E38-B6A8-ECD231C9AB0C}"/>
              </a:ext>
            </a:extLst>
          </p:cNvPr>
          <p:cNvSpPr txBox="1"/>
          <p:nvPr/>
        </p:nvSpPr>
        <p:spPr>
          <a:xfrm>
            <a:off x="3655459" y="5947794"/>
            <a:ext cx="22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Click + To Add a Follow-Up Visit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898AA0-BE6D-4659-A59C-CA8F01A93E64}"/>
              </a:ext>
            </a:extLst>
          </p:cNvPr>
          <p:cNvSpPr txBox="1"/>
          <p:nvPr/>
        </p:nvSpPr>
        <p:spPr>
          <a:xfrm>
            <a:off x="6719582" y="6073629"/>
            <a:ext cx="21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Fill The form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4A2FA6D-E405-4381-9201-C2E49D2848BD}"/>
              </a:ext>
            </a:extLst>
          </p:cNvPr>
          <p:cNvSpPr txBox="1"/>
          <p:nvPr/>
        </p:nvSpPr>
        <p:spPr>
          <a:xfrm>
            <a:off x="9247792" y="5935129"/>
            <a:ext cx="2806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User can add Bank Details, Location Details, Test etc.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49299D6-B34E-45F9-AC87-B57C98415FCC}"/>
              </a:ext>
            </a:extLst>
          </p:cNvPr>
          <p:cNvSpPr/>
          <p:nvPr/>
        </p:nvSpPr>
        <p:spPr>
          <a:xfrm>
            <a:off x="8103765" y="5020811"/>
            <a:ext cx="595618" cy="369116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1EB7C3-3D81-4E1C-ABE9-7C9A9F076088}"/>
              </a:ext>
            </a:extLst>
          </p:cNvPr>
          <p:cNvSpPr/>
          <p:nvPr/>
        </p:nvSpPr>
        <p:spPr>
          <a:xfrm>
            <a:off x="10969349" y="5050173"/>
            <a:ext cx="595618" cy="369116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0581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E1C8C0-E97D-4F45-BD26-A5BE7F82A642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Patient Follow Up Module (App Only)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1E5394B-41FD-40D0-AC1F-10977FB90A5B}"/>
              </a:ext>
            </a:extLst>
          </p:cNvPr>
          <p:cNvSpPr/>
          <p:nvPr/>
        </p:nvSpPr>
        <p:spPr>
          <a:xfrm>
            <a:off x="3112316" y="2843868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96C6896-0A05-4771-9F81-77131E32B767}"/>
              </a:ext>
            </a:extLst>
          </p:cNvPr>
          <p:cNvSpPr/>
          <p:nvPr/>
        </p:nvSpPr>
        <p:spPr>
          <a:xfrm>
            <a:off x="5932415" y="2863442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6C94C-D8E1-4E38-B6A8-ECD231C9AB0C}"/>
              </a:ext>
            </a:extLst>
          </p:cNvPr>
          <p:cNvSpPr txBox="1"/>
          <p:nvPr/>
        </p:nvSpPr>
        <p:spPr>
          <a:xfrm>
            <a:off x="3655459" y="5947794"/>
            <a:ext cx="22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After filling Other Details click “ADD”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898AA0-BE6D-4659-A59C-CA8F01A93E64}"/>
              </a:ext>
            </a:extLst>
          </p:cNvPr>
          <p:cNvSpPr txBox="1"/>
          <p:nvPr/>
        </p:nvSpPr>
        <p:spPr>
          <a:xfrm>
            <a:off x="6719582" y="6073629"/>
            <a:ext cx="213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Follow up Details can be viewed here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EF79E97-2B39-4050-A233-727CC988D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0" y="1037088"/>
            <a:ext cx="2317503" cy="47838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1ADB0B-6D70-4C4A-9B54-97B9E55BB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893" y="1037088"/>
            <a:ext cx="2312139" cy="4783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95D1E2-2E77-4EA8-B7EA-756AAF74D8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6000" y="1037088"/>
            <a:ext cx="2308207" cy="478382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53166C4-51ED-4F6C-AB89-7AE7A6FE8EF9}"/>
              </a:ext>
            </a:extLst>
          </p:cNvPr>
          <p:cNvSpPr txBox="1"/>
          <p:nvPr/>
        </p:nvSpPr>
        <p:spPr>
          <a:xfrm>
            <a:off x="281717" y="5931015"/>
            <a:ext cx="2994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User can add Contact Tracing and Co-Morbidity Details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85F7451-01C5-49A0-AAF6-AD87CA6FEDBF}"/>
              </a:ext>
            </a:extLst>
          </p:cNvPr>
          <p:cNvSpPr/>
          <p:nvPr/>
        </p:nvSpPr>
        <p:spPr>
          <a:xfrm>
            <a:off x="5192785" y="5033394"/>
            <a:ext cx="595618" cy="369116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4CFC7C2-653D-4E7A-AB0B-5AE840833D2B}"/>
              </a:ext>
            </a:extLst>
          </p:cNvPr>
          <p:cNvSpPr/>
          <p:nvPr/>
        </p:nvSpPr>
        <p:spPr>
          <a:xfrm>
            <a:off x="2139393" y="5020811"/>
            <a:ext cx="595618" cy="369116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3152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2FF36-6355-412D-9880-D564C46C3A0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/>
              <a:t>Health Facility Visit Module</a:t>
            </a:r>
            <a:br>
              <a:rPr lang="en-GB" dirty="0"/>
            </a:br>
            <a:r>
              <a:rPr lang="en-GB" dirty="0"/>
              <a:t>(App Only)</a:t>
            </a:r>
            <a:endParaRPr lang="en-I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D8C1F2-D847-45A9-8E13-87C8E3C7BA7B}"/>
              </a:ext>
            </a:extLst>
          </p:cNvPr>
          <p:cNvSpPr txBox="1"/>
          <p:nvPr/>
        </p:nvSpPr>
        <p:spPr>
          <a:xfrm>
            <a:off x="2653748" y="0"/>
            <a:ext cx="9300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Health Facility Visit Module (App Only)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FACC21A-46F1-4D43-B332-2DE80D253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9268" y="864108"/>
            <a:ext cx="7315200" cy="5120640"/>
          </a:xfrm>
        </p:spPr>
        <p:txBody>
          <a:bodyPr/>
          <a:lstStyle/>
          <a:p>
            <a:r>
              <a:rPr lang="en-IN" dirty="0"/>
              <a:t>In </a:t>
            </a:r>
            <a:r>
              <a:rPr lang="en-IN" dirty="0" err="1"/>
              <a:t>Nikshay</a:t>
            </a:r>
            <a:r>
              <a:rPr lang="en-IN" dirty="0"/>
              <a:t> App, whenever a field officer visits a provider they can record their purpose of visit using their logins using this Module. </a:t>
            </a:r>
          </a:p>
        </p:txBody>
      </p:sp>
    </p:spTree>
    <p:extLst>
      <p:ext uri="{BB962C8B-B14F-4D97-AF65-F5344CB8AC3E}">
        <p14:creationId xmlns:p14="http://schemas.microsoft.com/office/powerpoint/2010/main" val="266891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3E1C8C0-E97D-4F45-BD26-A5BE7F82A642}"/>
              </a:ext>
            </a:extLst>
          </p:cNvPr>
          <p:cNvSpPr txBox="1"/>
          <p:nvPr/>
        </p:nvSpPr>
        <p:spPr>
          <a:xfrm>
            <a:off x="2653748" y="0"/>
            <a:ext cx="7195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>
                <a:solidFill>
                  <a:schemeClr val="bg1"/>
                </a:solidFill>
              </a:rPr>
              <a:t>Health Facility Visit Module (App Only)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1E5394B-41FD-40D0-AC1F-10977FB90A5B}"/>
              </a:ext>
            </a:extLst>
          </p:cNvPr>
          <p:cNvSpPr/>
          <p:nvPr/>
        </p:nvSpPr>
        <p:spPr>
          <a:xfrm>
            <a:off x="3005728" y="2843868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B96C6896-0A05-4771-9F81-77131E32B767}"/>
              </a:ext>
            </a:extLst>
          </p:cNvPr>
          <p:cNvSpPr/>
          <p:nvPr/>
        </p:nvSpPr>
        <p:spPr>
          <a:xfrm>
            <a:off x="6069763" y="2870585"/>
            <a:ext cx="327170" cy="285226"/>
          </a:xfrm>
          <a:prstGeom prst="rightArrow">
            <a:avLst/>
          </a:prstGeom>
          <a:solidFill>
            <a:srgbClr val="CC4B14"/>
          </a:solidFill>
          <a:ln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163BBF-8760-49A1-916F-6F4D9B9935C3}"/>
              </a:ext>
            </a:extLst>
          </p:cNvPr>
          <p:cNvSpPr txBox="1"/>
          <p:nvPr/>
        </p:nvSpPr>
        <p:spPr>
          <a:xfrm>
            <a:off x="487096" y="5947794"/>
            <a:ext cx="2523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After Login one can Add and View Visits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946C94C-D8E1-4E38-B6A8-ECD231C9AB0C}"/>
              </a:ext>
            </a:extLst>
          </p:cNvPr>
          <p:cNvSpPr txBox="1"/>
          <p:nvPr/>
        </p:nvSpPr>
        <p:spPr>
          <a:xfrm>
            <a:off x="3655459" y="5947794"/>
            <a:ext cx="2208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The form for adding Visits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7898AA0-BE6D-4659-A59C-CA8F01A93E64}"/>
              </a:ext>
            </a:extLst>
          </p:cNvPr>
          <p:cNvSpPr txBox="1"/>
          <p:nvPr/>
        </p:nvSpPr>
        <p:spPr>
          <a:xfrm>
            <a:off x="6570514" y="5820912"/>
            <a:ext cx="2685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One can view Visits by clicking “View Visit” and the selecting the Provider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0335C67-5931-4E16-9541-35C1EB7F5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0" y="1037088"/>
            <a:ext cx="2308207" cy="47838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6D03C98-7CFE-4605-B4C7-7220D7D89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486" y="1037088"/>
            <a:ext cx="2523689" cy="47838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BE2F53-1AF4-42B9-83D0-FB68A7E22B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521" y="1037088"/>
            <a:ext cx="2509826" cy="478382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B37DB07-C7F4-4171-A2EE-9EE8E93D39DD}"/>
              </a:ext>
            </a:extLst>
          </p:cNvPr>
          <p:cNvSpPr/>
          <p:nvPr/>
        </p:nvSpPr>
        <p:spPr>
          <a:xfrm>
            <a:off x="487096" y="1652631"/>
            <a:ext cx="2308207" cy="646331"/>
          </a:xfrm>
          <a:prstGeom prst="rect">
            <a:avLst/>
          </a:prstGeom>
          <a:noFill/>
          <a:ln w="28575">
            <a:solidFill>
              <a:srgbClr val="CC4B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13498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288462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1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11060</TotalTime>
  <Words>202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Corbel</vt:lpstr>
      <vt:lpstr>Wingdings 2</vt:lpstr>
      <vt:lpstr>Frame</vt:lpstr>
      <vt:lpstr>1_Frame</vt:lpstr>
      <vt:lpstr>  </vt:lpstr>
      <vt:lpstr>Patient Follow Up Module (App Only)</vt:lpstr>
      <vt:lpstr>PowerPoint Presentation</vt:lpstr>
      <vt:lpstr>PowerPoint Presentation</vt:lpstr>
      <vt:lpstr>Health Facility Visit Module (App Only)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Manu Mathew</dc:creator>
  <cp:lastModifiedBy>sudarshan s</cp:lastModifiedBy>
  <cp:revision>896</cp:revision>
  <dcterms:created xsi:type="dcterms:W3CDTF">2018-08-06T06:16:16Z</dcterms:created>
  <dcterms:modified xsi:type="dcterms:W3CDTF">2020-11-05T04:26:25Z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1233472147</vt:i4>
  </property>
  <property fmtid="{D5CDD505-2E9C-101B-9397-08002B2CF9AE}" pid="3" name="_NewReviewCycle">
    <vt:lpwstr/>
  </property>
  <property fmtid="{D5CDD505-2E9C-101B-9397-08002B2CF9AE}" pid="4" name="_EmailSubject">
    <vt:lpwstr>Training Material - Health Facility Visit and Patient visit Module</vt:lpwstr>
  </property>
  <property fmtid="{D5CDD505-2E9C-101B-9397-08002B2CF9AE}" pid="5" name="_AuthorEmail">
    <vt:lpwstr>tonmoy@everwell.org</vt:lpwstr>
  </property>
  <property fmtid="{D5CDD505-2E9C-101B-9397-08002B2CF9AE}" pid="6" name="_AuthorEmailDisplayName">
    <vt:lpwstr>Tonmoy Dutta</vt:lpwstr>
  </property>
</Properties>
</file>