
<file path=[Content_Types].xml><?xml version="1.0" encoding="utf-8"?>
<Types xmlns="http://schemas.openxmlformats.org/package/2006/content-types">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8.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24.xml"/>
  <Override ContentType="application/vnd.openxmlformats-officedocument.presentationml.slideLayout+xml" PartName="/ppt/slideLayouts/slideLayout5.xml"/>
  <Override ContentType="application/vnd.openxmlformats-officedocument.presentationml.slideLayout+xml" PartName="/ppt/slideLayouts/slideLayout18.xml"/>
  <Override ContentType="application/vnd.openxmlformats-officedocument.presentationml.slideLayout+xml" PartName="/ppt/slideLayouts/slideLayout11.xml"/>
  <Override ContentType="application/vnd.openxmlformats-officedocument.presentationml.slideLayout+xml" PartName="/ppt/slideLayouts/slideLayout13.xml"/>
  <Override ContentType="application/vnd.openxmlformats-officedocument.presentationml.slideLayout+xml" PartName="/ppt/slideLayouts/slideLayout1.xml"/>
  <Override ContentType="application/vnd.openxmlformats-officedocument.presentationml.slideLayout+xml" PartName="/ppt/slideLayouts/slideLayout22.xml"/>
  <Override ContentType="application/vnd.openxmlformats-officedocument.presentationml.slideLayout+xml" PartName="/ppt/slideLayouts/slideLayout7.xml"/>
  <Override ContentType="application/vnd.openxmlformats-officedocument.presentationml.slideLayout+xml" PartName="/ppt/slideLayouts/slideLayout16.xml"/>
  <Override ContentType="application/vnd.openxmlformats-officedocument.presentationml.slideLayout+xml" PartName="/ppt/slideLayouts/slideLayout20.xml"/>
  <Override ContentType="application/vnd.openxmlformats-officedocument.presentationml.slideLayout+xml" PartName="/ppt/slideLayouts/slideLayout9.xml"/>
  <Override ContentType="application/vnd.openxmlformats-officedocument.presentationml.slideLayout+xml" PartName="/ppt/slideLayouts/slideLayout19.xml"/>
  <Override ContentType="application/vnd.openxmlformats-officedocument.presentationml.slideLayout+xml" PartName="/ppt/slideLayouts/slideLayout4.xml"/>
  <Override ContentType="application/vnd.openxmlformats-officedocument.presentationml.slideLayout+xml" PartName="/ppt/slideLayouts/slideLayout17.xml"/>
  <Override ContentType="application/vnd.openxmlformats-officedocument.presentationml.slideLayout+xml" PartName="/ppt/slideLayouts/slideLayout14.xml"/>
  <Override ContentType="application/vnd.openxmlformats-officedocument.presentationml.slideLayout+xml" PartName="/ppt/slideLayouts/slideLayout2.xml"/>
  <Override ContentType="application/vnd.openxmlformats-officedocument.presentationml.slideLayout+xml" PartName="/ppt/slideLayouts/slideLayout12.xml"/>
  <Override ContentType="application/vnd.openxmlformats-officedocument.presentationml.slideLayout+xml" PartName="/ppt/slideLayouts/slideLayout10.xml"/>
  <Override ContentType="application/vnd.openxmlformats-officedocument.presentationml.slideLayout+xml" PartName="/ppt/slideLayouts/slideLayout15.xml"/>
  <Override ContentType="application/vnd.openxmlformats-officedocument.presentationml.slideLayout+xml" PartName="/ppt/slideLayouts/slideLayout6.xml"/>
  <Override ContentType="application/vnd.openxmlformats-officedocument.presentationml.slideLayout+xml" PartName="/ppt/slideLayouts/slideLayout23.xml"/>
  <Override ContentType="application/vnd.openxmlformats-officedocument.presentationml.slideLayout+xml" PartName="/ppt/slideLayouts/slideLayout8.xml"/>
  <Override ContentType="application/vnd.openxmlformats-officedocument.presentationml.slideLayout+xml" PartName="/ppt/slideLayouts/slideLayout21.xml"/>
  <Override ContentType="application/vnd.openxmlformats-officedocument.presentationml.slideMaster+xml" PartName="/ppt/slideMasters/slideMaster2.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2.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8.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48" r:id="rId3"/>
    <p:sldMasterId id="2147483661"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Lst>
  <p:sldSz cy="6858000" cx="12192000"/>
  <p:notesSz cx="6858000" cy="9144000"/>
  <p:embeddedFontLst>
    <p:embeddedFont>
      <p:font typeface="Corbel"/>
      <p:regular r:id="rId19"/>
      <p:bold r:id="rId20"/>
      <p:italic r:id="rId21"/>
      <p:boldItalic r:id="rId22"/>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GoogleSlidesCustomDataVersion2">
      <go:slidesCustomData xmlns:go="http://customooxmlschemas.google.com/" r:id="rId23" roundtripDataSignature="AMtx7mjx1mFASXdXeDyxEYhrFyFOlYxMDA=="/>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_rels/presentation.xml.rels><?xml version="1.0" encoding="UTF-8" standalone="yes"?><Relationships xmlns="http://schemas.openxmlformats.org/package/2006/relationships"><Relationship Id="rId20" Type="http://schemas.openxmlformats.org/officeDocument/2006/relationships/font" Target="fonts/Corbel-bold.fntdata"/><Relationship Id="rId11" Type="http://schemas.openxmlformats.org/officeDocument/2006/relationships/slide" Target="slides/slide6.xml"/><Relationship Id="rId22" Type="http://schemas.openxmlformats.org/officeDocument/2006/relationships/font" Target="fonts/Corbel-boldItalic.fntdata"/><Relationship Id="rId10" Type="http://schemas.openxmlformats.org/officeDocument/2006/relationships/slide" Target="slides/slide5.xml"/><Relationship Id="rId21" Type="http://schemas.openxmlformats.org/officeDocument/2006/relationships/font" Target="fonts/Corbel-italic.fntdata"/><Relationship Id="rId13" Type="http://schemas.openxmlformats.org/officeDocument/2006/relationships/slide" Target="slides/slide8.xml"/><Relationship Id="rId12" Type="http://schemas.openxmlformats.org/officeDocument/2006/relationships/slide" Target="slides/slide7.xml"/><Relationship Id="rId23" Type="http://customschemas.google.com/relationships/presentationmetadata" Target="metadata"/><Relationship Id="rId1" Type="http://schemas.openxmlformats.org/officeDocument/2006/relationships/theme" Target="theme/theme1.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slideMaster" Target="slideMasters/slideMaster2.xml"/><Relationship Id="rId9" Type="http://schemas.openxmlformats.org/officeDocument/2006/relationships/slide" Target="slides/slide4.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slide" Target="slides/slide12.xml"/><Relationship Id="rId16" Type="http://schemas.openxmlformats.org/officeDocument/2006/relationships/slide" Target="slides/slide11.xml"/><Relationship Id="rId5" Type="http://schemas.openxmlformats.org/officeDocument/2006/relationships/notesMaster" Target="notesMasters/notesMaster1.xml"/><Relationship Id="rId19" Type="http://schemas.openxmlformats.org/officeDocument/2006/relationships/font" Target="fonts/Corbel-regular.fntdata"/><Relationship Id="rId6" Type="http://schemas.openxmlformats.org/officeDocument/2006/relationships/slide" Target="slides/slide1.xml"/><Relationship Id="rId18" Type="http://schemas.openxmlformats.org/officeDocument/2006/relationships/slide" Target="slides/slide13.xml"/><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txBox="1"/>
          <p:nvPr>
            <p:ph idx="2" type="hdr"/>
          </p:nvPr>
        </p:nvSpPr>
        <p:spPr>
          <a:xfrm>
            <a:off x="0" y="0"/>
            <a:ext cx="2971800" cy="458788"/>
          </a:xfrm>
          <a:prstGeom prst="rect">
            <a:avLst/>
          </a:prstGeom>
          <a:noFill/>
          <a:ln>
            <a:noFill/>
          </a:ln>
        </p:spPr>
        <p:txBody>
          <a:bodyPr anchorCtr="0" anchor="t"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4" name="Google Shape;4;n"/>
          <p:cNvSpPr txBox="1"/>
          <p:nvPr>
            <p:ph idx="10" type="dt"/>
          </p:nvPr>
        </p:nvSpPr>
        <p:spPr>
          <a:xfrm>
            <a:off x="3884613" y="0"/>
            <a:ext cx="2971800" cy="458788"/>
          </a:xfrm>
          <a:prstGeom prst="rect">
            <a:avLst/>
          </a:prstGeom>
          <a:noFill/>
          <a:ln>
            <a:noFill/>
          </a:ln>
        </p:spPr>
        <p:txBody>
          <a:bodyPr anchorCtr="0" anchor="t" bIns="45700" lIns="91425" spcFirstLastPara="1" rIns="91425" wrap="square" tIns="45700">
            <a:noAutofit/>
          </a:bodyPr>
          <a:lstStyle>
            <a:lvl1pPr lvl="0" marR="0" rtl="0" algn="r">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5" name="Google Shape;5;n"/>
          <p:cNvSpPr/>
          <p:nvPr>
            <p:ph idx="3"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6" name="Google Shape;6;n"/>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lvl1pPr indent="-228600" lvl="0" marL="4572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1pPr>
            <a:lvl2pPr indent="-228600" lvl="1" marL="9144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2pPr>
            <a:lvl3pPr indent="-228600" lvl="2" marL="13716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3pPr>
            <a:lvl4pPr indent="-228600" lvl="3" marL="18288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4pPr>
            <a:lvl5pPr indent="-228600" lvl="4" marL="22860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5pPr>
            <a:lvl6pPr indent="-228600" lvl="5" marL="27432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6pPr>
            <a:lvl7pPr indent="-228600" lvl="6" marL="32004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7pPr>
            <a:lvl8pPr indent="-228600" lvl="7" marL="36576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8pPr>
            <a:lvl9pPr indent="-228600" lvl="8" marL="41148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9pPr>
          </a:lstStyle>
          <a:p/>
        </p:txBody>
      </p:sp>
      <p:sp>
        <p:nvSpPr>
          <p:cNvPr id="7" name="Google Shape;7;n"/>
          <p:cNvSpPr txBox="1"/>
          <p:nvPr>
            <p:ph idx="11" type="ftr"/>
          </p:nvPr>
        </p:nvSpPr>
        <p:spPr>
          <a:xfrm>
            <a:off x="0" y="8685213"/>
            <a:ext cx="2971800" cy="458787"/>
          </a:xfrm>
          <a:prstGeom prst="rect">
            <a:avLst/>
          </a:prstGeom>
          <a:noFill/>
          <a:ln>
            <a:noFill/>
          </a:ln>
        </p:spPr>
        <p:txBody>
          <a:bodyPr anchorCtr="0" anchor="b"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8" name="Google Shape;8;n"/>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Clr>
                <a:srgbClr val="000000"/>
              </a:buClr>
              <a:buSzPts val="1200"/>
              <a:buFont typeface="Arial"/>
              <a:buNone/>
            </a:pPr>
            <a:fld id="{00000000-1234-1234-1234-123412341234}" type="slidenum">
              <a:rPr b="0" i="0" lang="en-IN" sz="1200" u="none" cap="none" strike="noStrike">
                <a:solidFill>
                  <a:schemeClr val="dk1"/>
                </a:solidFill>
                <a:latin typeface="Calibri"/>
                <a:ea typeface="Calibri"/>
                <a:cs typeface="Calibri"/>
                <a:sym typeface="Calibri"/>
              </a:rPr>
              <a:t>‹#›</a:t>
            </a:fld>
            <a:endParaRPr b="0" i="0" sz="1200" u="none" cap="none" strike="noStrike">
              <a:solidFill>
                <a:schemeClr val="dk1"/>
              </a:solidFill>
              <a:latin typeface="Calibri"/>
              <a:ea typeface="Calibri"/>
              <a:cs typeface="Calibri"/>
              <a:sym typeface="Calibri"/>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1" name="Shape 201"/>
        <p:cNvGrpSpPr/>
        <p:nvPr/>
      </p:nvGrpSpPr>
      <p:grpSpPr>
        <a:xfrm>
          <a:off x="0" y="0"/>
          <a:ext cx="0" cy="0"/>
          <a:chOff x="0" y="0"/>
          <a:chExt cx="0" cy="0"/>
        </a:xfrm>
      </p:grpSpPr>
      <p:sp>
        <p:nvSpPr>
          <p:cNvPr id="202" name="Google Shape;202;p1: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Clr>
                <a:schemeClr val="dk1"/>
              </a:buClr>
              <a:buSzPts val="1200"/>
              <a:buFont typeface="Calibri"/>
              <a:buNone/>
            </a:pPr>
            <a:r>
              <a:t/>
            </a:r>
            <a:endParaRPr/>
          </a:p>
        </p:txBody>
      </p:sp>
      <p:sp>
        <p:nvSpPr>
          <p:cNvPr id="203" name="Google Shape;203;p1: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88" name="Shape 288"/>
        <p:cNvGrpSpPr/>
        <p:nvPr/>
      </p:nvGrpSpPr>
      <p:grpSpPr>
        <a:xfrm>
          <a:off x="0" y="0"/>
          <a:ext cx="0" cy="0"/>
          <a:chOff x="0" y="0"/>
          <a:chExt cx="0" cy="0"/>
        </a:xfrm>
      </p:grpSpPr>
      <p:sp>
        <p:nvSpPr>
          <p:cNvPr id="289" name="Google Shape;289;g22af3720eb2_0_77: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Clr>
                <a:schemeClr val="dk1"/>
              </a:buClr>
              <a:buSzPts val="1200"/>
              <a:buFont typeface="Calibri"/>
              <a:buNone/>
            </a:pPr>
            <a:r>
              <a:t/>
            </a:r>
            <a:endParaRPr/>
          </a:p>
        </p:txBody>
      </p:sp>
      <p:sp>
        <p:nvSpPr>
          <p:cNvPr id="290" name="Google Shape;290;g22af3720eb2_0_77: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96" name="Shape 296"/>
        <p:cNvGrpSpPr/>
        <p:nvPr/>
      </p:nvGrpSpPr>
      <p:grpSpPr>
        <a:xfrm>
          <a:off x="0" y="0"/>
          <a:ext cx="0" cy="0"/>
          <a:chOff x="0" y="0"/>
          <a:chExt cx="0" cy="0"/>
        </a:xfrm>
      </p:grpSpPr>
      <p:sp>
        <p:nvSpPr>
          <p:cNvPr id="297" name="Google Shape;297;g22af3720eb2_0_85: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Clr>
                <a:schemeClr val="dk1"/>
              </a:buClr>
              <a:buSzPts val="1200"/>
              <a:buFont typeface="Calibri"/>
              <a:buNone/>
            </a:pPr>
            <a:r>
              <a:t/>
            </a:r>
            <a:endParaRPr/>
          </a:p>
        </p:txBody>
      </p:sp>
      <p:sp>
        <p:nvSpPr>
          <p:cNvPr id="298" name="Google Shape;298;g22af3720eb2_0_85: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16" name="Shape 316"/>
        <p:cNvGrpSpPr/>
        <p:nvPr/>
      </p:nvGrpSpPr>
      <p:grpSpPr>
        <a:xfrm>
          <a:off x="0" y="0"/>
          <a:ext cx="0" cy="0"/>
          <a:chOff x="0" y="0"/>
          <a:chExt cx="0" cy="0"/>
        </a:xfrm>
      </p:grpSpPr>
      <p:sp>
        <p:nvSpPr>
          <p:cNvPr id="317" name="Google Shape;317;g22af3720eb2_0_105: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Clr>
                <a:schemeClr val="dk1"/>
              </a:buClr>
              <a:buSzPts val="1200"/>
              <a:buFont typeface="Calibri"/>
              <a:buNone/>
            </a:pPr>
            <a:r>
              <a:t/>
            </a:r>
            <a:endParaRPr/>
          </a:p>
        </p:txBody>
      </p:sp>
      <p:sp>
        <p:nvSpPr>
          <p:cNvPr id="318" name="Google Shape;318;g22af3720eb2_0_105: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36" name="Shape 336"/>
        <p:cNvGrpSpPr/>
        <p:nvPr/>
      </p:nvGrpSpPr>
      <p:grpSpPr>
        <a:xfrm>
          <a:off x="0" y="0"/>
          <a:ext cx="0" cy="0"/>
          <a:chOff x="0" y="0"/>
          <a:chExt cx="0" cy="0"/>
        </a:xfrm>
      </p:grpSpPr>
      <p:sp>
        <p:nvSpPr>
          <p:cNvPr id="337" name="Google Shape;337;g22af3720eb2_0_173: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Clr>
                <a:schemeClr val="dk1"/>
              </a:buClr>
              <a:buSzPts val="1200"/>
              <a:buFont typeface="Calibri"/>
              <a:buNone/>
            </a:pPr>
            <a:r>
              <a:t/>
            </a:r>
            <a:endParaRPr/>
          </a:p>
        </p:txBody>
      </p:sp>
      <p:sp>
        <p:nvSpPr>
          <p:cNvPr id="338" name="Google Shape;338;g22af3720eb2_0_173: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8" name="Shape 208"/>
        <p:cNvGrpSpPr/>
        <p:nvPr/>
      </p:nvGrpSpPr>
      <p:grpSpPr>
        <a:xfrm>
          <a:off x="0" y="0"/>
          <a:ext cx="0" cy="0"/>
          <a:chOff x="0" y="0"/>
          <a:chExt cx="0" cy="0"/>
        </a:xfrm>
      </p:grpSpPr>
      <p:sp>
        <p:nvSpPr>
          <p:cNvPr id="209" name="Google Shape;209;p2: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Clr>
                <a:schemeClr val="dk1"/>
              </a:buClr>
              <a:buSzPts val="1200"/>
              <a:buFont typeface="Calibri"/>
              <a:buNone/>
            </a:pPr>
            <a:r>
              <a:t/>
            </a:r>
            <a:endParaRPr/>
          </a:p>
        </p:txBody>
      </p:sp>
      <p:sp>
        <p:nvSpPr>
          <p:cNvPr id="210" name="Google Shape;210;p2: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6" name="Shape 216"/>
        <p:cNvGrpSpPr/>
        <p:nvPr/>
      </p:nvGrpSpPr>
      <p:grpSpPr>
        <a:xfrm>
          <a:off x="0" y="0"/>
          <a:ext cx="0" cy="0"/>
          <a:chOff x="0" y="0"/>
          <a:chExt cx="0" cy="0"/>
        </a:xfrm>
      </p:grpSpPr>
      <p:sp>
        <p:nvSpPr>
          <p:cNvPr id="217" name="Google Shape;217;p3: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Clr>
                <a:schemeClr val="dk1"/>
              </a:buClr>
              <a:buSzPts val="1200"/>
              <a:buFont typeface="Calibri"/>
              <a:buNone/>
            </a:pPr>
            <a:r>
              <a:t/>
            </a:r>
            <a:endParaRPr/>
          </a:p>
        </p:txBody>
      </p:sp>
      <p:sp>
        <p:nvSpPr>
          <p:cNvPr id="218" name="Google Shape;218;p3: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4" name="Shape 224"/>
        <p:cNvGrpSpPr/>
        <p:nvPr/>
      </p:nvGrpSpPr>
      <p:grpSpPr>
        <a:xfrm>
          <a:off x="0" y="0"/>
          <a:ext cx="0" cy="0"/>
          <a:chOff x="0" y="0"/>
          <a:chExt cx="0" cy="0"/>
        </a:xfrm>
      </p:grpSpPr>
      <p:sp>
        <p:nvSpPr>
          <p:cNvPr id="225" name="Google Shape;225;g22af3720eb2_0_1: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Clr>
                <a:schemeClr val="dk1"/>
              </a:buClr>
              <a:buSzPts val="1200"/>
              <a:buFont typeface="Calibri"/>
              <a:buNone/>
            </a:pPr>
            <a:r>
              <a:t/>
            </a:r>
            <a:endParaRPr/>
          </a:p>
        </p:txBody>
      </p:sp>
      <p:sp>
        <p:nvSpPr>
          <p:cNvPr id="226" name="Google Shape;226;g22af3720eb2_0_1: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2" name="Shape 232"/>
        <p:cNvGrpSpPr/>
        <p:nvPr/>
      </p:nvGrpSpPr>
      <p:grpSpPr>
        <a:xfrm>
          <a:off x="0" y="0"/>
          <a:ext cx="0" cy="0"/>
          <a:chOff x="0" y="0"/>
          <a:chExt cx="0" cy="0"/>
        </a:xfrm>
      </p:grpSpPr>
      <p:sp>
        <p:nvSpPr>
          <p:cNvPr id="233" name="Google Shape;233;p4: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Clr>
                <a:schemeClr val="dk1"/>
              </a:buClr>
              <a:buSzPts val="1200"/>
              <a:buFont typeface="Calibri"/>
              <a:buNone/>
            </a:pPr>
            <a:r>
              <a:t/>
            </a:r>
            <a:endParaRPr/>
          </a:p>
        </p:txBody>
      </p:sp>
      <p:sp>
        <p:nvSpPr>
          <p:cNvPr id="234" name="Google Shape;234;p4: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40" name="Shape 240"/>
        <p:cNvGrpSpPr/>
        <p:nvPr/>
      </p:nvGrpSpPr>
      <p:grpSpPr>
        <a:xfrm>
          <a:off x="0" y="0"/>
          <a:ext cx="0" cy="0"/>
          <a:chOff x="0" y="0"/>
          <a:chExt cx="0" cy="0"/>
        </a:xfrm>
      </p:grpSpPr>
      <p:sp>
        <p:nvSpPr>
          <p:cNvPr id="241" name="Google Shape;241;g22af3720eb2_0_22: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Clr>
                <a:schemeClr val="dk1"/>
              </a:buClr>
              <a:buSzPts val="1200"/>
              <a:buFont typeface="Calibri"/>
              <a:buNone/>
            </a:pPr>
            <a:r>
              <a:t/>
            </a:r>
            <a:endParaRPr/>
          </a:p>
        </p:txBody>
      </p:sp>
      <p:sp>
        <p:nvSpPr>
          <p:cNvPr id="242" name="Google Shape;242;g22af3720eb2_0_22: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48" name="Shape 248"/>
        <p:cNvGrpSpPr/>
        <p:nvPr/>
      </p:nvGrpSpPr>
      <p:grpSpPr>
        <a:xfrm>
          <a:off x="0" y="0"/>
          <a:ext cx="0" cy="0"/>
          <a:chOff x="0" y="0"/>
          <a:chExt cx="0" cy="0"/>
        </a:xfrm>
      </p:grpSpPr>
      <p:sp>
        <p:nvSpPr>
          <p:cNvPr id="249" name="Google Shape;249;g22af3720eb2_0_29: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Clr>
                <a:schemeClr val="dk1"/>
              </a:buClr>
              <a:buSzPts val="1200"/>
              <a:buFont typeface="Calibri"/>
              <a:buNone/>
            </a:pPr>
            <a:r>
              <a:t/>
            </a:r>
            <a:endParaRPr/>
          </a:p>
        </p:txBody>
      </p:sp>
      <p:sp>
        <p:nvSpPr>
          <p:cNvPr id="250" name="Google Shape;250;g22af3720eb2_0_29: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64" name="Shape 264"/>
        <p:cNvGrpSpPr/>
        <p:nvPr/>
      </p:nvGrpSpPr>
      <p:grpSpPr>
        <a:xfrm>
          <a:off x="0" y="0"/>
          <a:ext cx="0" cy="0"/>
          <a:chOff x="0" y="0"/>
          <a:chExt cx="0" cy="0"/>
        </a:xfrm>
      </p:grpSpPr>
      <p:sp>
        <p:nvSpPr>
          <p:cNvPr id="265" name="Google Shape;265;g22af3720eb2_0_52: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Clr>
                <a:schemeClr val="dk1"/>
              </a:buClr>
              <a:buSzPts val="1200"/>
              <a:buFont typeface="Calibri"/>
              <a:buNone/>
            </a:pPr>
            <a:r>
              <a:t/>
            </a:r>
            <a:endParaRPr/>
          </a:p>
        </p:txBody>
      </p:sp>
      <p:sp>
        <p:nvSpPr>
          <p:cNvPr id="266" name="Google Shape;266;g22af3720eb2_0_52: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72" name="Shape 272"/>
        <p:cNvGrpSpPr/>
        <p:nvPr/>
      </p:nvGrpSpPr>
      <p:grpSpPr>
        <a:xfrm>
          <a:off x="0" y="0"/>
          <a:ext cx="0" cy="0"/>
          <a:chOff x="0" y="0"/>
          <a:chExt cx="0" cy="0"/>
        </a:xfrm>
      </p:grpSpPr>
      <p:sp>
        <p:nvSpPr>
          <p:cNvPr id="273" name="Google Shape;273;g22af3720eb2_0_61: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Clr>
                <a:schemeClr val="dk1"/>
              </a:buClr>
              <a:buSzPts val="1200"/>
              <a:buFont typeface="Calibri"/>
              <a:buNone/>
            </a:pPr>
            <a:r>
              <a:t/>
            </a:r>
            <a:endParaRPr/>
          </a:p>
        </p:txBody>
      </p:sp>
      <p:sp>
        <p:nvSpPr>
          <p:cNvPr id="274" name="Google Shape;274;g22af3720eb2_0_61: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4.png"/></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1.png"/></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1.png"/></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1.png"/></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1.png"/></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1.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4.png"/></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4.png"/></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1.png"/></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1.png"/></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1.png"/></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1.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4.png"/></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Full Width Head + Copy - Text Only">
  <p:cSld name="Full Width Head + Copy - Text Only">
    <p:spTree>
      <p:nvGrpSpPr>
        <p:cNvPr id="18" name="Shape 18"/>
        <p:cNvGrpSpPr/>
        <p:nvPr/>
      </p:nvGrpSpPr>
      <p:grpSpPr>
        <a:xfrm>
          <a:off x="0" y="0"/>
          <a:ext cx="0" cy="0"/>
          <a:chOff x="0" y="0"/>
          <a:chExt cx="0" cy="0"/>
        </a:xfrm>
      </p:grpSpPr>
      <p:sp>
        <p:nvSpPr>
          <p:cNvPr id="19" name="Google Shape;19;p17"/>
          <p:cNvSpPr txBox="1"/>
          <p:nvPr>
            <p:ph idx="1" type="body"/>
          </p:nvPr>
        </p:nvSpPr>
        <p:spPr>
          <a:xfrm>
            <a:off x="486837" y="1718735"/>
            <a:ext cx="11106151" cy="4519084"/>
          </a:xfrm>
          <a:prstGeom prst="rect">
            <a:avLst/>
          </a:prstGeom>
          <a:noFill/>
          <a:ln>
            <a:noFill/>
          </a:ln>
        </p:spPr>
        <p:txBody>
          <a:bodyPr anchorCtr="0" anchor="ctr" bIns="45700" lIns="91425" spcFirstLastPara="1" rIns="91425" wrap="square" tIns="45700">
            <a:normAutofit/>
          </a:bodyPr>
          <a:lstStyle>
            <a:lvl1pPr indent="-347154" lvl="0" marL="457200" algn="l">
              <a:lnSpc>
                <a:spcPct val="90000"/>
              </a:lnSpc>
              <a:spcBef>
                <a:spcPts val="800"/>
              </a:spcBef>
              <a:spcAft>
                <a:spcPts val="0"/>
              </a:spcAft>
              <a:buSzPts val="1867"/>
              <a:buChar char="●"/>
              <a:defRPr b="0" sz="1867"/>
            </a:lvl1pPr>
            <a:lvl2pPr indent="-338645" lvl="1" marL="914400" algn="l">
              <a:lnSpc>
                <a:spcPct val="90000"/>
              </a:lnSpc>
              <a:spcBef>
                <a:spcPts val="800"/>
              </a:spcBef>
              <a:spcAft>
                <a:spcPts val="0"/>
              </a:spcAft>
              <a:buClr>
                <a:srgbClr val="6C8C1A"/>
              </a:buClr>
              <a:buSzPts val="1733"/>
              <a:buFont typeface="Noto Sans Symbols"/>
              <a:buChar char="▪"/>
              <a:defRPr sz="1733"/>
            </a:lvl2pPr>
            <a:lvl3pPr indent="-330200" lvl="2" marL="1371600" algn="l">
              <a:lnSpc>
                <a:spcPct val="90000"/>
              </a:lnSpc>
              <a:spcBef>
                <a:spcPts val="800"/>
              </a:spcBef>
              <a:spcAft>
                <a:spcPts val="0"/>
              </a:spcAft>
              <a:buClr>
                <a:srgbClr val="3086AB"/>
              </a:buClr>
              <a:buSzPts val="1600"/>
              <a:buFont typeface="Arial"/>
              <a:buChar char="•"/>
              <a:defRPr sz="1600"/>
            </a:lvl3pPr>
            <a:lvl4pPr indent="-317500" lvl="3" marL="1828800" algn="l">
              <a:lnSpc>
                <a:spcPct val="90000"/>
              </a:lnSpc>
              <a:spcBef>
                <a:spcPts val="800"/>
              </a:spcBef>
              <a:spcAft>
                <a:spcPts val="0"/>
              </a:spcAft>
              <a:buSzPts val="1400"/>
              <a:buFont typeface="Arial"/>
              <a:buChar char="-"/>
              <a:defRPr/>
            </a:lvl4pPr>
            <a:lvl5pPr indent="-317500" lvl="4" marL="2286000" algn="l">
              <a:lnSpc>
                <a:spcPct val="90000"/>
              </a:lnSpc>
              <a:spcBef>
                <a:spcPts val="800"/>
              </a:spcBef>
              <a:spcAft>
                <a:spcPts val="0"/>
              </a:spcAft>
              <a:buSzPts val="1400"/>
              <a:buChar char="●"/>
              <a:defRPr/>
            </a:lvl5pPr>
            <a:lvl6pPr indent="-342900" lvl="5" marL="2743200" algn="l">
              <a:lnSpc>
                <a:spcPct val="90000"/>
              </a:lnSpc>
              <a:spcBef>
                <a:spcPts val="250"/>
              </a:spcBef>
              <a:spcAft>
                <a:spcPts val="0"/>
              </a:spcAft>
              <a:buSzPts val="1800"/>
              <a:buChar char="●"/>
              <a:defRPr/>
            </a:lvl6pPr>
            <a:lvl7pPr indent="-342900" lvl="6" marL="3200400" algn="l">
              <a:lnSpc>
                <a:spcPct val="90000"/>
              </a:lnSpc>
              <a:spcBef>
                <a:spcPts val="250"/>
              </a:spcBef>
              <a:spcAft>
                <a:spcPts val="0"/>
              </a:spcAft>
              <a:buSzPts val="1800"/>
              <a:buChar char="●"/>
              <a:defRPr/>
            </a:lvl7pPr>
            <a:lvl8pPr indent="-342900" lvl="7" marL="3657600" algn="l">
              <a:lnSpc>
                <a:spcPct val="90000"/>
              </a:lnSpc>
              <a:spcBef>
                <a:spcPts val="250"/>
              </a:spcBef>
              <a:spcAft>
                <a:spcPts val="0"/>
              </a:spcAft>
              <a:buSzPts val="1800"/>
              <a:buChar char="●"/>
              <a:defRPr/>
            </a:lvl8pPr>
            <a:lvl9pPr indent="-342900" lvl="8" marL="4114800" algn="l">
              <a:lnSpc>
                <a:spcPct val="90000"/>
              </a:lnSpc>
              <a:spcBef>
                <a:spcPts val="250"/>
              </a:spcBef>
              <a:spcAft>
                <a:spcPts val="250"/>
              </a:spcAft>
              <a:buSzPts val="1800"/>
              <a:buChar char="●"/>
              <a:defRPr/>
            </a:lvl9pPr>
          </a:lstStyle>
          <a:p/>
        </p:txBody>
      </p:sp>
      <p:sp>
        <p:nvSpPr>
          <p:cNvPr id="20" name="Google Shape;20;p17"/>
          <p:cNvSpPr txBox="1"/>
          <p:nvPr>
            <p:ph idx="11" type="ftr"/>
          </p:nvPr>
        </p:nvSpPr>
        <p:spPr>
          <a:xfrm>
            <a:off x="3869268" y="6356350"/>
            <a:ext cx="5911517"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Clr>
                <a:srgbClr val="7F7F7F"/>
              </a:buClr>
              <a:buSzPts val="1400"/>
              <a:buFont typeface="Corbel"/>
              <a:buNone/>
              <a:defRPr/>
            </a:lvl1pPr>
            <a:lvl2pPr lvl="1" algn="l">
              <a:lnSpc>
                <a:spcPct val="100000"/>
              </a:lnSpc>
              <a:spcBef>
                <a:spcPts val="0"/>
              </a:spcBef>
              <a:spcAft>
                <a:spcPts val="0"/>
              </a:spcAft>
              <a:buClr>
                <a:schemeClr val="dk1"/>
              </a:buClr>
              <a:buSzPts val="1400"/>
              <a:buFont typeface="Corbel"/>
              <a:buNone/>
              <a:defRPr/>
            </a:lvl2pPr>
            <a:lvl3pPr lvl="2" algn="l">
              <a:lnSpc>
                <a:spcPct val="100000"/>
              </a:lnSpc>
              <a:spcBef>
                <a:spcPts val="0"/>
              </a:spcBef>
              <a:spcAft>
                <a:spcPts val="0"/>
              </a:spcAft>
              <a:buClr>
                <a:schemeClr val="dk1"/>
              </a:buClr>
              <a:buSzPts val="1400"/>
              <a:buFont typeface="Corbel"/>
              <a:buNone/>
              <a:defRPr/>
            </a:lvl3pPr>
            <a:lvl4pPr lvl="3" algn="l">
              <a:lnSpc>
                <a:spcPct val="100000"/>
              </a:lnSpc>
              <a:spcBef>
                <a:spcPts val="0"/>
              </a:spcBef>
              <a:spcAft>
                <a:spcPts val="0"/>
              </a:spcAft>
              <a:buClr>
                <a:schemeClr val="dk1"/>
              </a:buClr>
              <a:buSzPts val="1400"/>
              <a:buFont typeface="Corbel"/>
              <a:buNone/>
              <a:defRPr/>
            </a:lvl4pPr>
            <a:lvl5pPr lvl="4" algn="l">
              <a:lnSpc>
                <a:spcPct val="100000"/>
              </a:lnSpc>
              <a:spcBef>
                <a:spcPts val="0"/>
              </a:spcBef>
              <a:spcAft>
                <a:spcPts val="0"/>
              </a:spcAft>
              <a:buClr>
                <a:schemeClr val="dk1"/>
              </a:buClr>
              <a:buSzPts val="1400"/>
              <a:buFont typeface="Corbel"/>
              <a:buNone/>
              <a:defRPr/>
            </a:lvl5pPr>
            <a:lvl6pPr lvl="5" algn="l">
              <a:lnSpc>
                <a:spcPct val="100000"/>
              </a:lnSpc>
              <a:spcBef>
                <a:spcPts val="0"/>
              </a:spcBef>
              <a:spcAft>
                <a:spcPts val="0"/>
              </a:spcAft>
              <a:buClr>
                <a:schemeClr val="dk1"/>
              </a:buClr>
              <a:buSzPts val="1400"/>
              <a:buFont typeface="Corbel"/>
              <a:buNone/>
              <a:defRPr/>
            </a:lvl6pPr>
            <a:lvl7pPr lvl="6" algn="l">
              <a:lnSpc>
                <a:spcPct val="100000"/>
              </a:lnSpc>
              <a:spcBef>
                <a:spcPts val="0"/>
              </a:spcBef>
              <a:spcAft>
                <a:spcPts val="0"/>
              </a:spcAft>
              <a:buClr>
                <a:schemeClr val="dk1"/>
              </a:buClr>
              <a:buSzPts val="1400"/>
              <a:buFont typeface="Corbel"/>
              <a:buNone/>
              <a:defRPr/>
            </a:lvl7pPr>
            <a:lvl8pPr lvl="7" algn="l">
              <a:lnSpc>
                <a:spcPct val="100000"/>
              </a:lnSpc>
              <a:spcBef>
                <a:spcPts val="0"/>
              </a:spcBef>
              <a:spcAft>
                <a:spcPts val="0"/>
              </a:spcAft>
              <a:buClr>
                <a:schemeClr val="dk1"/>
              </a:buClr>
              <a:buSzPts val="1400"/>
              <a:buFont typeface="Corbel"/>
              <a:buNone/>
              <a:defRPr/>
            </a:lvl8pPr>
            <a:lvl9pPr lvl="8" algn="l">
              <a:lnSpc>
                <a:spcPct val="100000"/>
              </a:lnSpc>
              <a:spcBef>
                <a:spcPts val="0"/>
              </a:spcBef>
              <a:spcAft>
                <a:spcPts val="0"/>
              </a:spcAft>
              <a:buClr>
                <a:schemeClr val="dk1"/>
              </a:buClr>
              <a:buSzPts val="1400"/>
              <a:buFont typeface="Corbel"/>
              <a:buNone/>
              <a:defRPr/>
            </a:lvl9pPr>
          </a:lstStyle>
          <a:p/>
        </p:txBody>
      </p:sp>
      <p:sp>
        <p:nvSpPr>
          <p:cNvPr id="21" name="Google Shape;21;p17"/>
          <p:cNvSpPr txBox="1"/>
          <p:nvPr>
            <p:ph idx="12" type="sldNum"/>
          </p:nvPr>
        </p:nvSpPr>
        <p:spPr>
          <a:xfrm>
            <a:off x="10634135" y="6356350"/>
            <a:ext cx="1530927"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Corbel"/>
              <a:buNone/>
              <a:defRPr b="1" i="0" sz="1200" u="none" cap="none" strike="noStrike">
                <a:solidFill>
                  <a:srgbClr val="000000"/>
                </a:solidFill>
                <a:latin typeface="Corbel"/>
                <a:ea typeface="Corbel"/>
                <a:cs typeface="Corbel"/>
                <a:sym typeface="Corbel"/>
              </a:defRPr>
            </a:lvl1pPr>
            <a:lvl2pPr indent="0" lvl="1" marL="0" marR="0" algn="r">
              <a:lnSpc>
                <a:spcPct val="100000"/>
              </a:lnSpc>
              <a:spcBef>
                <a:spcPts val="0"/>
              </a:spcBef>
              <a:spcAft>
                <a:spcPts val="0"/>
              </a:spcAft>
              <a:buClr>
                <a:srgbClr val="000000"/>
              </a:buClr>
              <a:buSzPts val="1200"/>
              <a:buFont typeface="Corbel"/>
              <a:buNone/>
              <a:defRPr b="1" i="0" sz="1200" u="none" cap="none" strike="noStrike">
                <a:solidFill>
                  <a:srgbClr val="000000"/>
                </a:solidFill>
                <a:latin typeface="Corbel"/>
                <a:ea typeface="Corbel"/>
                <a:cs typeface="Corbel"/>
                <a:sym typeface="Corbel"/>
              </a:defRPr>
            </a:lvl2pPr>
            <a:lvl3pPr indent="0" lvl="2" marL="0" marR="0" algn="r">
              <a:lnSpc>
                <a:spcPct val="100000"/>
              </a:lnSpc>
              <a:spcBef>
                <a:spcPts val="0"/>
              </a:spcBef>
              <a:spcAft>
                <a:spcPts val="0"/>
              </a:spcAft>
              <a:buClr>
                <a:srgbClr val="000000"/>
              </a:buClr>
              <a:buSzPts val="1200"/>
              <a:buFont typeface="Corbel"/>
              <a:buNone/>
              <a:defRPr b="1" i="0" sz="1200" u="none" cap="none" strike="noStrike">
                <a:solidFill>
                  <a:srgbClr val="000000"/>
                </a:solidFill>
                <a:latin typeface="Corbel"/>
                <a:ea typeface="Corbel"/>
                <a:cs typeface="Corbel"/>
                <a:sym typeface="Corbel"/>
              </a:defRPr>
            </a:lvl3pPr>
            <a:lvl4pPr indent="0" lvl="3" marL="0" marR="0" algn="r">
              <a:lnSpc>
                <a:spcPct val="100000"/>
              </a:lnSpc>
              <a:spcBef>
                <a:spcPts val="0"/>
              </a:spcBef>
              <a:spcAft>
                <a:spcPts val="0"/>
              </a:spcAft>
              <a:buClr>
                <a:srgbClr val="000000"/>
              </a:buClr>
              <a:buSzPts val="1200"/>
              <a:buFont typeface="Corbel"/>
              <a:buNone/>
              <a:defRPr b="1" i="0" sz="1200" u="none" cap="none" strike="noStrike">
                <a:solidFill>
                  <a:srgbClr val="000000"/>
                </a:solidFill>
                <a:latin typeface="Corbel"/>
                <a:ea typeface="Corbel"/>
                <a:cs typeface="Corbel"/>
                <a:sym typeface="Corbel"/>
              </a:defRPr>
            </a:lvl4pPr>
            <a:lvl5pPr indent="0" lvl="4" marL="0" marR="0" algn="r">
              <a:lnSpc>
                <a:spcPct val="100000"/>
              </a:lnSpc>
              <a:spcBef>
                <a:spcPts val="0"/>
              </a:spcBef>
              <a:spcAft>
                <a:spcPts val="0"/>
              </a:spcAft>
              <a:buClr>
                <a:srgbClr val="000000"/>
              </a:buClr>
              <a:buSzPts val="1200"/>
              <a:buFont typeface="Corbel"/>
              <a:buNone/>
              <a:defRPr b="1" i="0" sz="1200" u="none" cap="none" strike="noStrike">
                <a:solidFill>
                  <a:srgbClr val="000000"/>
                </a:solidFill>
                <a:latin typeface="Corbel"/>
                <a:ea typeface="Corbel"/>
                <a:cs typeface="Corbel"/>
                <a:sym typeface="Corbel"/>
              </a:defRPr>
            </a:lvl5pPr>
            <a:lvl6pPr indent="0" lvl="5" marL="0" marR="0" algn="r">
              <a:lnSpc>
                <a:spcPct val="100000"/>
              </a:lnSpc>
              <a:spcBef>
                <a:spcPts val="0"/>
              </a:spcBef>
              <a:spcAft>
                <a:spcPts val="0"/>
              </a:spcAft>
              <a:buClr>
                <a:srgbClr val="000000"/>
              </a:buClr>
              <a:buSzPts val="1200"/>
              <a:buFont typeface="Corbel"/>
              <a:buNone/>
              <a:defRPr b="1" i="0" sz="1200" u="none" cap="none" strike="noStrike">
                <a:solidFill>
                  <a:srgbClr val="000000"/>
                </a:solidFill>
                <a:latin typeface="Corbel"/>
                <a:ea typeface="Corbel"/>
                <a:cs typeface="Corbel"/>
                <a:sym typeface="Corbel"/>
              </a:defRPr>
            </a:lvl6pPr>
            <a:lvl7pPr indent="0" lvl="6" marL="0" marR="0" algn="r">
              <a:lnSpc>
                <a:spcPct val="100000"/>
              </a:lnSpc>
              <a:spcBef>
                <a:spcPts val="0"/>
              </a:spcBef>
              <a:spcAft>
                <a:spcPts val="0"/>
              </a:spcAft>
              <a:buClr>
                <a:srgbClr val="000000"/>
              </a:buClr>
              <a:buSzPts val="1200"/>
              <a:buFont typeface="Corbel"/>
              <a:buNone/>
              <a:defRPr b="1" i="0" sz="1200" u="none" cap="none" strike="noStrike">
                <a:solidFill>
                  <a:srgbClr val="000000"/>
                </a:solidFill>
                <a:latin typeface="Corbel"/>
                <a:ea typeface="Corbel"/>
                <a:cs typeface="Corbel"/>
                <a:sym typeface="Corbel"/>
              </a:defRPr>
            </a:lvl7pPr>
            <a:lvl8pPr indent="0" lvl="7" marL="0" marR="0" algn="r">
              <a:lnSpc>
                <a:spcPct val="100000"/>
              </a:lnSpc>
              <a:spcBef>
                <a:spcPts val="0"/>
              </a:spcBef>
              <a:spcAft>
                <a:spcPts val="0"/>
              </a:spcAft>
              <a:buClr>
                <a:srgbClr val="000000"/>
              </a:buClr>
              <a:buSzPts val="1200"/>
              <a:buFont typeface="Corbel"/>
              <a:buNone/>
              <a:defRPr b="1" i="0" sz="1200" u="none" cap="none" strike="noStrike">
                <a:solidFill>
                  <a:srgbClr val="000000"/>
                </a:solidFill>
                <a:latin typeface="Corbel"/>
                <a:ea typeface="Corbel"/>
                <a:cs typeface="Corbel"/>
                <a:sym typeface="Corbel"/>
              </a:defRPr>
            </a:lvl8pPr>
            <a:lvl9pPr indent="0" lvl="8" marL="0" marR="0" algn="r">
              <a:lnSpc>
                <a:spcPct val="100000"/>
              </a:lnSpc>
              <a:spcBef>
                <a:spcPts val="0"/>
              </a:spcBef>
              <a:spcAft>
                <a:spcPts val="0"/>
              </a:spcAft>
              <a:buClr>
                <a:srgbClr val="000000"/>
              </a:buClr>
              <a:buSzPts val="1200"/>
              <a:buFont typeface="Corbel"/>
              <a:buNone/>
              <a:defRPr b="1" i="0" sz="1200" u="none" cap="none" strike="noStrike">
                <a:solidFill>
                  <a:srgbClr val="000000"/>
                </a:solidFill>
                <a:latin typeface="Corbel"/>
                <a:ea typeface="Corbel"/>
                <a:cs typeface="Corbel"/>
                <a:sym typeface="Corbel"/>
              </a:defRPr>
            </a:lvl9pPr>
          </a:lstStyle>
          <a:p>
            <a:pPr indent="0" lvl="0" marL="0" rtl="0" algn="r">
              <a:spcBef>
                <a:spcPts val="0"/>
              </a:spcBef>
              <a:spcAft>
                <a:spcPts val="0"/>
              </a:spcAft>
              <a:buNone/>
            </a:pPr>
            <a:fld id="{00000000-1234-1234-1234-123412341234}" type="slidenum">
              <a:rPr lang="en-IN"/>
              <a:t>‹#›</a:t>
            </a:fld>
            <a:endParaRPr/>
          </a:p>
        </p:txBody>
      </p:sp>
      <p:sp>
        <p:nvSpPr>
          <p:cNvPr id="22" name="Google Shape;22;p17"/>
          <p:cNvSpPr txBox="1"/>
          <p:nvPr>
            <p:ph type="title"/>
          </p:nvPr>
        </p:nvSpPr>
        <p:spPr>
          <a:xfrm>
            <a:off x="486837" y="646262"/>
            <a:ext cx="11106151" cy="697577"/>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rgbClr val="FFFFFF"/>
              </a:buClr>
              <a:buSzPts val="3600"/>
              <a:buFont typeface="Corbel"/>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Tree>
  </p:cSld>
  <p:clrMapOvr>
    <a:masterClrMapping/>
  </p:clrMapOvr>
  <mc:AlternateContent>
    <mc:Choice Requires="p14">
      <p:transition spd="slow" p14:dur="700">
        <p:fade/>
      </p:transition>
    </mc:Choice>
    <mc:Fallback>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83" name="Shape 83"/>
        <p:cNvGrpSpPr/>
        <p:nvPr/>
      </p:nvGrpSpPr>
      <p:grpSpPr>
        <a:xfrm>
          <a:off x="0" y="0"/>
          <a:ext cx="0" cy="0"/>
          <a:chOff x="0" y="0"/>
          <a:chExt cx="0" cy="0"/>
        </a:xfrm>
      </p:grpSpPr>
      <p:sp>
        <p:nvSpPr>
          <p:cNvPr id="84" name="Google Shape;84;p28"/>
          <p:cNvSpPr txBox="1"/>
          <p:nvPr>
            <p:ph type="title"/>
          </p:nvPr>
        </p:nvSpPr>
        <p:spPr>
          <a:xfrm>
            <a:off x="256032" y="1143000"/>
            <a:ext cx="2834640" cy="237744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rgbClr val="FFFFFF"/>
              </a:buClr>
              <a:buSzPts val="3200"/>
              <a:buFont typeface="Corbel"/>
              <a:buNone/>
              <a:defRPr b="0" sz="32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85" name="Google Shape;85;p28"/>
          <p:cNvSpPr/>
          <p:nvPr>
            <p:ph idx="2" type="pic"/>
          </p:nvPr>
        </p:nvSpPr>
        <p:spPr>
          <a:xfrm>
            <a:off x="3570644" y="767419"/>
            <a:ext cx="8115230" cy="5330952"/>
          </a:xfrm>
          <a:prstGeom prst="rect">
            <a:avLst/>
          </a:prstGeom>
          <a:solidFill>
            <a:srgbClr val="BFBFBF"/>
          </a:solidFill>
          <a:ln>
            <a:noFill/>
          </a:ln>
        </p:spPr>
      </p:sp>
      <p:sp>
        <p:nvSpPr>
          <p:cNvPr id="86" name="Google Shape;86;p28"/>
          <p:cNvSpPr txBox="1"/>
          <p:nvPr>
            <p:ph idx="1" type="body"/>
          </p:nvPr>
        </p:nvSpPr>
        <p:spPr>
          <a:xfrm>
            <a:off x="256032" y="3493008"/>
            <a:ext cx="2834640" cy="2322576"/>
          </a:xfrm>
          <a:prstGeom prst="rect">
            <a:avLst/>
          </a:prstGeom>
          <a:noFill/>
          <a:ln>
            <a:noFill/>
          </a:ln>
        </p:spPr>
        <p:txBody>
          <a:bodyPr anchorCtr="0" anchor="t" bIns="45700" lIns="91425" spcFirstLastPara="1" rIns="91425" wrap="square" tIns="45700">
            <a:normAutofit/>
          </a:bodyPr>
          <a:lstStyle>
            <a:lvl1pPr indent="-228600" lvl="0" marL="457200" algn="l">
              <a:lnSpc>
                <a:spcPct val="100000"/>
              </a:lnSpc>
              <a:spcBef>
                <a:spcPts val="1200"/>
              </a:spcBef>
              <a:spcAft>
                <a:spcPts val="0"/>
              </a:spcAft>
              <a:buSzPts val="1400"/>
              <a:buNone/>
              <a:defRPr sz="1400">
                <a:solidFill>
                  <a:srgbClr val="FFFFFF"/>
                </a:solidFill>
              </a:defRPr>
            </a:lvl1pPr>
            <a:lvl2pPr indent="-228600" lvl="1" marL="914400" algn="l">
              <a:lnSpc>
                <a:spcPct val="90000"/>
              </a:lnSpc>
              <a:spcBef>
                <a:spcPts val="250"/>
              </a:spcBef>
              <a:spcAft>
                <a:spcPts val="0"/>
              </a:spcAft>
              <a:buSzPts val="1200"/>
              <a:buNone/>
              <a:defRPr sz="1200"/>
            </a:lvl2pPr>
            <a:lvl3pPr indent="-228600" lvl="2" marL="1371600" algn="l">
              <a:lnSpc>
                <a:spcPct val="90000"/>
              </a:lnSpc>
              <a:spcBef>
                <a:spcPts val="250"/>
              </a:spcBef>
              <a:spcAft>
                <a:spcPts val="0"/>
              </a:spcAft>
              <a:buSzPts val="1000"/>
              <a:buNone/>
              <a:defRPr sz="1000"/>
            </a:lvl3pPr>
            <a:lvl4pPr indent="-228600" lvl="3" marL="1828800" algn="l">
              <a:lnSpc>
                <a:spcPct val="90000"/>
              </a:lnSpc>
              <a:spcBef>
                <a:spcPts val="250"/>
              </a:spcBef>
              <a:spcAft>
                <a:spcPts val="0"/>
              </a:spcAft>
              <a:buSzPts val="900"/>
              <a:buNone/>
              <a:defRPr sz="900"/>
            </a:lvl4pPr>
            <a:lvl5pPr indent="-228600" lvl="4" marL="2286000" algn="l">
              <a:lnSpc>
                <a:spcPct val="90000"/>
              </a:lnSpc>
              <a:spcBef>
                <a:spcPts val="250"/>
              </a:spcBef>
              <a:spcAft>
                <a:spcPts val="0"/>
              </a:spcAft>
              <a:buSzPts val="900"/>
              <a:buNone/>
              <a:defRPr sz="900"/>
            </a:lvl5pPr>
            <a:lvl6pPr indent="-228600" lvl="5" marL="2743200" algn="l">
              <a:lnSpc>
                <a:spcPct val="90000"/>
              </a:lnSpc>
              <a:spcBef>
                <a:spcPts val="250"/>
              </a:spcBef>
              <a:spcAft>
                <a:spcPts val="0"/>
              </a:spcAft>
              <a:buSzPts val="900"/>
              <a:buNone/>
              <a:defRPr sz="900"/>
            </a:lvl6pPr>
            <a:lvl7pPr indent="-228600" lvl="6" marL="3200400" algn="l">
              <a:lnSpc>
                <a:spcPct val="90000"/>
              </a:lnSpc>
              <a:spcBef>
                <a:spcPts val="250"/>
              </a:spcBef>
              <a:spcAft>
                <a:spcPts val="0"/>
              </a:spcAft>
              <a:buSzPts val="900"/>
              <a:buNone/>
              <a:defRPr sz="900"/>
            </a:lvl7pPr>
            <a:lvl8pPr indent="-228600" lvl="7" marL="3657600" algn="l">
              <a:lnSpc>
                <a:spcPct val="90000"/>
              </a:lnSpc>
              <a:spcBef>
                <a:spcPts val="250"/>
              </a:spcBef>
              <a:spcAft>
                <a:spcPts val="0"/>
              </a:spcAft>
              <a:buSzPts val="900"/>
              <a:buNone/>
              <a:defRPr sz="900"/>
            </a:lvl8pPr>
            <a:lvl9pPr indent="-228600" lvl="8" marL="4114800" algn="l">
              <a:lnSpc>
                <a:spcPct val="90000"/>
              </a:lnSpc>
              <a:spcBef>
                <a:spcPts val="250"/>
              </a:spcBef>
              <a:spcAft>
                <a:spcPts val="250"/>
              </a:spcAft>
              <a:buSzPts val="900"/>
              <a:buNone/>
              <a:defRPr sz="900"/>
            </a:lvl9pPr>
          </a:lstStyle>
          <a:p/>
        </p:txBody>
      </p:sp>
      <p:sp>
        <p:nvSpPr>
          <p:cNvPr id="87" name="Google Shape;87;p28"/>
          <p:cNvSpPr txBox="1"/>
          <p:nvPr>
            <p:ph idx="10" type="dt"/>
          </p:nvPr>
        </p:nvSpPr>
        <p:spPr>
          <a:xfrm>
            <a:off x="262465"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88" name="Google Shape;88;p28"/>
          <p:cNvSpPr txBox="1"/>
          <p:nvPr>
            <p:ph idx="11" type="ftr"/>
          </p:nvPr>
        </p:nvSpPr>
        <p:spPr>
          <a:xfrm>
            <a:off x="3499101" y="6356350"/>
            <a:ext cx="5911517"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89" name="Google Shape;89;p28"/>
          <p:cNvSpPr txBox="1"/>
          <p:nvPr>
            <p:ph idx="12" type="sldNum"/>
          </p:nvPr>
        </p:nvSpPr>
        <p:spPr>
          <a:xfrm>
            <a:off x="10634135" y="6356350"/>
            <a:ext cx="1530927"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40BAD2"/>
              </a:buClr>
              <a:buSzPts val="1200"/>
              <a:buFont typeface="Corbel"/>
              <a:buNone/>
              <a:defRPr b="1" i="0" sz="1200" u="none" cap="none" strike="noStrike">
                <a:solidFill>
                  <a:srgbClr val="40BAD2"/>
                </a:solidFill>
                <a:latin typeface="Corbel"/>
                <a:ea typeface="Corbel"/>
                <a:cs typeface="Corbel"/>
                <a:sym typeface="Corbel"/>
              </a:defRPr>
            </a:lvl1pPr>
            <a:lvl2pPr indent="0" lvl="1" marL="0" marR="0" algn="r">
              <a:lnSpc>
                <a:spcPct val="100000"/>
              </a:lnSpc>
              <a:spcBef>
                <a:spcPts val="0"/>
              </a:spcBef>
              <a:spcAft>
                <a:spcPts val="0"/>
              </a:spcAft>
              <a:buClr>
                <a:srgbClr val="40BAD2"/>
              </a:buClr>
              <a:buSzPts val="1200"/>
              <a:buFont typeface="Corbel"/>
              <a:buNone/>
              <a:defRPr b="1" i="0" sz="1200" u="none" cap="none" strike="noStrike">
                <a:solidFill>
                  <a:srgbClr val="40BAD2"/>
                </a:solidFill>
                <a:latin typeface="Corbel"/>
                <a:ea typeface="Corbel"/>
                <a:cs typeface="Corbel"/>
                <a:sym typeface="Corbel"/>
              </a:defRPr>
            </a:lvl2pPr>
            <a:lvl3pPr indent="0" lvl="2" marL="0" marR="0" algn="r">
              <a:lnSpc>
                <a:spcPct val="100000"/>
              </a:lnSpc>
              <a:spcBef>
                <a:spcPts val="0"/>
              </a:spcBef>
              <a:spcAft>
                <a:spcPts val="0"/>
              </a:spcAft>
              <a:buClr>
                <a:srgbClr val="40BAD2"/>
              </a:buClr>
              <a:buSzPts val="1200"/>
              <a:buFont typeface="Corbel"/>
              <a:buNone/>
              <a:defRPr b="1" i="0" sz="1200" u="none" cap="none" strike="noStrike">
                <a:solidFill>
                  <a:srgbClr val="40BAD2"/>
                </a:solidFill>
                <a:latin typeface="Corbel"/>
                <a:ea typeface="Corbel"/>
                <a:cs typeface="Corbel"/>
                <a:sym typeface="Corbel"/>
              </a:defRPr>
            </a:lvl3pPr>
            <a:lvl4pPr indent="0" lvl="3" marL="0" marR="0" algn="r">
              <a:lnSpc>
                <a:spcPct val="100000"/>
              </a:lnSpc>
              <a:spcBef>
                <a:spcPts val="0"/>
              </a:spcBef>
              <a:spcAft>
                <a:spcPts val="0"/>
              </a:spcAft>
              <a:buClr>
                <a:srgbClr val="40BAD2"/>
              </a:buClr>
              <a:buSzPts val="1200"/>
              <a:buFont typeface="Corbel"/>
              <a:buNone/>
              <a:defRPr b="1" i="0" sz="1200" u="none" cap="none" strike="noStrike">
                <a:solidFill>
                  <a:srgbClr val="40BAD2"/>
                </a:solidFill>
                <a:latin typeface="Corbel"/>
                <a:ea typeface="Corbel"/>
                <a:cs typeface="Corbel"/>
                <a:sym typeface="Corbel"/>
              </a:defRPr>
            </a:lvl4pPr>
            <a:lvl5pPr indent="0" lvl="4" marL="0" marR="0" algn="r">
              <a:lnSpc>
                <a:spcPct val="100000"/>
              </a:lnSpc>
              <a:spcBef>
                <a:spcPts val="0"/>
              </a:spcBef>
              <a:spcAft>
                <a:spcPts val="0"/>
              </a:spcAft>
              <a:buClr>
                <a:srgbClr val="40BAD2"/>
              </a:buClr>
              <a:buSzPts val="1200"/>
              <a:buFont typeface="Corbel"/>
              <a:buNone/>
              <a:defRPr b="1" i="0" sz="1200" u="none" cap="none" strike="noStrike">
                <a:solidFill>
                  <a:srgbClr val="40BAD2"/>
                </a:solidFill>
                <a:latin typeface="Corbel"/>
                <a:ea typeface="Corbel"/>
                <a:cs typeface="Corbel"/>
                <a:sym typeface="Corbel"/>
              </a:defRPr>
            </a:lvl5pPr>
            <a:lvl6pPr indent="0" lvl="5" marL="0" marR="0" algn="r">
              <a:lnSpc>
                <a:spcPct val="100000"/>
              </a:lnSpc>
              <a:spcBef>
                <a:spcPts val="0"/>
              </a:spcBef>
              <a:spcAft>
                <a:spcPts val="0"/>
              </a:spcAft>
              <a:buClr>
                <a:srgbClr val="40BAD2"/>
              </a:buClr>
              <a:buSzPts val="1200"/>
              <a:buFont typeface="Corbel"/>
              <a:buNone/>
              <a:defRPr b="1" i="0" sz="1200" u="none" cap="none" strike="noStrike">
                <a:solidFill>
                  <a:srgbClr val="40BAD2"/>
                </a:solidFill>
                <a:latin typeface="Corbel"/>
                <a:ea typeface="Corbel"/>
                <a:cs typeface="Corbel"/>
                <a:sym typeface="Corbel"/>
              </a:defRPr>
            </a:lvl6pPr>
            <a:lvl7pPr indent="0" lvl="6" marL="0" marR="0" algn="r">
              <a:lnSpc>
                <a:spcPct val="100000"/>
              </a:lnSpc>
              <a:spcBef>
                <a:spcPts val="0"/>
              </a:spcBef>
              <a:spcAft>
                <a:spcPts val="0"/>
              </a:spcAft>
              <a:buClr>
                <a:srgbClr val="40BAD2"/>
              </a:buClr>
              <a:buSzPts val="1200"/>
              <a:buFont typeface="Corbel"/>
              <a:buNone/>
              <a:defRPr b="1" i="0" sz="1200" u="none" cap="none" strike="noStrike">
                <a:solidFill>
                  <a:srgbClr val="40BAD2"/>
                </a:solidFill>
                <a:latin typeface="Corbel"/>
                <a:ea typeface="Corbel"/>
                <a:cs typeface="Corbel"/>
                <a:sym typeface="Corbel"/>
              </a:defRPr>
            </a:lvl7pPr>
            <a:lvl8pPr indent="0" lvl="7" marL="0" marR="0" algn="r">
              <a:lnSpc>
                <a:spcPct val="100000"/>
              </a:lnSpc>
              <a:spcBef>
                <a:spcPts val="0"/>
              </a:spcBef>
              <a:spcAft>
                <a:spcPts val="0"/>
              </a:spcAft>
              <a:buClr>
                <a:srgbClr val="40BAD2"/>
              </a:buClr>
              <a:buSzPts val="1200"/>
              <a:buFont typeface="Corbel"/>
              <a:buNone/>
              <a:defRPr b="1" i="0" sz="1200" u="none" cap="none" strike="noStrike">
                <a:solidFill>
                  <a:srgbClr val="40BAD2"/>
                </a:solidFill>
                <a:latin typeface="Corbel"/>
                <a:ea typeface="Corbel"/>
                <a:cs typeface="Corbel"/>
                <a:sym typeface="Corbel"/>
              </a:defRPr>
            </a:lvl8pPr>
            <a:lvl9pPr indent="0" lvl="8" marL="0" marR="0" algn="r">
              <a:lnSpc>
                <a:spcPct val="100000"/>
              </a:lnSpc>
              <a:spcBef>
                <a:spcPts val="0"/>
              </a:spcBef>
              <a:spcAft>
                <a:spcPts val="0"/>
              </a:spcAft>
              <a:buClr>
                <a:srgbClr val="40BAD2"/>
              </a:buClr>
              <a:buSzPts val="1200"/>
              <a:buFont typeface="Corbel"/>
              <a:buNone/>
              <a:defRPr b="1" i="0" sz="1200" u="none" cap="none" strike="noStrike">
                <a:solidFill>
                  <a:srgbClr val="40BAD2"/>
                </a:solidFill>
                <a:latin typeface="Corbel"/>
                <a:ea typeface="Corbel"/>
                <a:cs typeface="Corbel"/>
                <a:sym typeface="Corbel"/>
              </a:defRPr>
            </a:lvl9pPr>
          </a:lstStyle>
          <a:p>
            <a:pPr indent="0" lvl="0" marL="0" rtl="0" algn="r">
              <a:spcBef>
                <a:spcPts val="0"/>
              </a:spcBef>
              <a:spcAft>
                <a:spcPts val="0"/>
              </a:spcAft>
              <a:buNone/>
            </a:pPr>
            <a:fld id="{00000000-1234-1234-1234-123412341234}" type="slidenum">
              <a:rPr lang="en-IN"/>
              <a:t>‹#›</a:t>
            </a:fld>
            <a:endParaRPr/>
          </a:p>
        </p:txBody>
      </p:sp>
      <p:pic>
        <p:nvPicPr>
          <p:cNvPr id="90" name="Google Shape;90;p28"/>
          <p:cNvPicPr preferRelativeResize="0"/>
          <p:nvPr/>
        </p:nvPicPr>
        <p:blipFill rotWithShape="1">
          <a:blip r:embed="rId2">
            <a:alphaModFix/>
          </a:blip>
          <a:srcRect b="0" l="0" r="0" t="0"/>
          <a:stretch/>
        </p:blipFill>
        <p:spPr>
          <a:xfrm>
            <a:off x="128152" y="0"/>
            <a:ext cx="1823778" cy="735504"/>
          </a:xfrm>
          <a:prstGeom prst="rect">
            <a:avLst/>
          </a:prstGeom>
          <a:noFill/>
          <a:ln>
            <a:noFill/>
          </a:ln>
        </p:spPr>
      </p:pic>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91" name="Shape 91"/>
        <p:cNvGrpSpPr/>
        <p:nvPr/>
      </p:nvGrpSpPr>
      <p:grpSpPr>
        <a:xfrm>
          <a:off x="0" y="0"/>
          <a:ext cx="0" cy="0"/>
          <a:chOff x="0" y="0"/>
          <a:chExt cx="0" cy="0"/>
        </a:xfrm>
      </p:grpSpPr>
      <p:sp>
        <p:nvSpPr>
          <p:cNvPr id="92" name="Google Shape;92;p29"/>
          <p:cNvSpPr txBox="1"/>
          <p:nvPr>
            <p:ph type="title"/>
          </p:nvPr>
        </p:nvSpPr>
        <p:spPr>
          <a:xfrm>
            <a:off x="252919" y="1123837"/>
            <a:ext cx="2947482" cy="460118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rgbClr val="FFFFFF"/>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93" name="Google Shape;93;p29"/>
          <p:cNvSpPr txBox="1"/>
          <p:nvPr>
            <p:ph idx="1" type="body"/>
          </p:nvPr>
        </p:nvSpPr>
        <p:spPr>
          <a:xfrm rot="5400000">
            <a:off x="4966548" y="-233172"/>
            <a:ext cx="5120640" cy="731520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200"/>
              </a:spcBef>
              <a:spcAft>
                <a:spcPts val="0"/>
              </a:spcAft>
              <a:buSzPts val="1800"/>
              <a:buChar char="●"/>
              <a:defRPr/>
            </a:lvl1pPr>
            <a:lvl2pPr indent="-342900" lvl="1" marL="914400" algn="l">
              <a:lnSpc>
                <a:spcPct val="90000"/>
              </a:lnSpc>
              <a:spcBef>
                <a:spcPts val="250"/>
              </a:spcBef>
              <a:spcAft>
                <a:spcPts val="0"/>
              </a:spcAft>
              <a:buSzPts val="1800"/>
              <a:buChar char="●"/>
              <a:defRPr/>
            </a:lvl2pPr>
            <a:lvl3pPr indent="-342900" lvl="2" marL="1371600" algn="l">
              <a:lnSpc>
                <a:spcPct val="90000"/>
              </a:lnSpc>
              <a:spcBef>
                <a:spcPts val="250"/>
              </a:spcBef>
              <a:spcAft>
                <a:spcPts val="0"/>
              </a:spcAft>
              <a:buSzPts val="1800"/>
              <a:buChar char="●"/>
              <a:defRPr/>
            </a:lvl3pPr>
            <a:lvl4pPr indent="-342900" lvl="3" marL="1828800" algn="l">
              <a:lnSpc>
                <a:spcPct val="90000"/>
              </a:lnSpc>
              <a:spcBef>
                <a:spcPts val="250"/>
              </a:spcBef>
              <a:spcAft>
                <a:spcPts val="0"/>
              </a:spcAft>
              <a:buSzPts val="1800"/>
              <a:buChar char="●"/>
              <a:defRPr/>
            </a:lvl4pPr>
            <a:lvl5pPr indent="-342900" lvl="4" marL="2286000" algn="l">
              <a:lnSpc>
                <a:spcPct val="90000"/>
              </a:lnSpc>
              <a:spcBef>
                <a:spcPts val="250"/>
              </a:spcBef>
              <a:spcAft>
                <a:spcPts val="0"/>
              </a:spcAft>
              <a:buSzPts val="1800"/>
              <a:buChar char="●"/>
              <a:defRPr/>
            </a:lvl5pPr>
            <a:lvl6pPr indent="-342900" lvl="5" marL="2743200" algn="l">
              <a:lnSpc>
                <a:spcPct val="90000"/>
              </a:lnSpc>
              <a:spcBef>
                <a:spcPts val="250"/>
              </a:spcBef>
              <a:spcAft>
                <a:spcPts val="0"/>
              </a:spcAft>
              <a:buSzPts val="1800"/>
              <a:buChar char="●"/>
              <a:defRPr/>
            </a:lvl6pPr>
            <a:lvl7pPr indent="-342900" lvl="6" marL="3200400" algn="l">
              <a:lnSpc>
                <a:spcPct val="90000"/>
              </a:lnSpc>
              <a:spcBef>
                <a:spcPts val="250"/>
              </a:spcBef>
              <a:spcAft>
                <a:spcPts val="0"/>
              </a:spcAft>
              <a:buSzPts val="1800"/>
              <a:buChar char="●"/>
              <a:defRPr/>
            </a:lvl7pPr>
            <a:lvl8pPr indent="-342900" lvl="7" marL="3657600" algn="l">
              <a:lnSpc>
                <a:spcPct val="90000"/>
              </a:lnSpc>
              <a:spcBef>
                <a:spcPts val="250"/>
              </a:spcBef>
              <a:spcAft>
                <a:spcPts val="0"/>
              </a:spcAft>
              <a:buSzPts val="1800"/>
              <a:buChar char="●"/>
              <a:defRPr/>
            </a:lvl8pPr>
            <a:lvl9pPr indent="-342900" lvl="8" marL="4114800" algn="l">
              <a:lnSpc>
                <a:spcPct val="90000"/>
              </a:lnSpc>
              <a:spcBef>
                <a:spcPts val="250"/>
              </a:spcBef>
              <a:spcAft>
                <a:spcPts val="250"/>
              </a:spcAft>
              <a:buSzPts val="1800"/>
              <a:buChar char="●"/>
              <a:defRPr/>
            </a:lvl9pPr>
          </a:lstStyle>
          <a:p/>
        </p:txBody>
      </p:sp>
      <p:sp>
        <p:nvSpPr>
          <p:cNvPr id="94" name="Google Shape;94;p29"/>
          <p:cNvSpPr txBox="1"/>
          <p:nvPr>
            <p:ph idx="10" type="dt"/>
          </p:nvPr>
        </p:nvSpPr>
        <p:spPr>
          <a:xfrm>
            <a:off x="262465"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95" name="Google Shape;95;p29"/>
          <p:cNvSpPr txBox="1"/>
          <p:nvPr>
            <p:ph idx="11" type="ftr"/>
          </p:nvPr>
        </p:nvSpPr>
        <p:spPr>
          <a:xfrm>
            <a:off x="3869268" y="6356350"/>
            <a:ext cx="5911517"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96" name="Google Shape;96;p29"/>
          <p:cNvSpPr txBox="1"/>
          <p:nvPr>
            <p:ph idx="12" type="sldNum"/>
          </p:nvPr>
        </p:nvSpPr>
        <p:spPr>
          <a:xfrm>
            <a:off x="10634135" y="6356350"/>
            <a:ext cx="1530927"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40BAD2"/>
              </a:buClr>
              <a:buSzPts val="1200"/>
              <a:buFont typeface="Corbel"/>
              <a:buNone/>
              <a:defRPr b="1" i="0" sz="1200" u="none" cap="none" strike="noStrike">
                <a:solidFill>
                  <a:srgbClr val="40BAD2"/>
                </a:solidFill>
                <a:latin typeface="Corbel"/>
                <a:ea typeface="Corbel"/>
                <a:cs typeface="Corbel"/>
                <a:sym typeface="Corbel"/>
              </a:defRPr>
            </a:lvl1pPr>
            <a:lvl2pPr indent="0" lvl="1" marL="0" marR="0" algn="r">
              <a:lnSpc>
                <a:spcPct val="100000"/>
              </a:lnSpc>
              <a:spcBef>
                <a:spcPts val="0"/>
              </a:spcBef>
              <a:spcAft>
                <a:spcPts val="0"/>
              </a:spcAft>
              <a:buClr>
                <a:srgbClr val="40BAD2"/>
              </a:buClr>
              <a:buSzPts val="1200"/>
              <a:buFont typeface="Corbel"/>
              <a:buNone/>
              <a:defRPr b="1" i="0" sz="1200" u="none" cap="none" strike="noStrike">
                <a:solidFill>
                  <a:srgbClr val="40BAD2"/>
                </a:solidFill>
                <a:latin typeface="Corbel"/>
                <a:ea typeface="Corbel"/>
                <a:cs typeface="Corbel"/>
                <a:sym typeface="Corbel"/>
              </a:defRPr>
            </a:lvl2pPr>
            <a:lvl3pPr indent="0" lvl="2" marL="0" marR="0" algn="r">
              <a:lnSpc>
                <a:spcPct val="100000"/>
              </a:lnSpc>
              <a:spcBef>
                <a:spcPts val="0"/>
              </a:spcBef>
              <a:spcAft>
                <a:spcPts val="0"/>
              </a:spcAft>
              <a:buClr>
                <a:srgbClr val="40BAD2"/>
              </a:buClr>
              <a:buSzPts val="1200"/>
              <a:buFont typeface="Corbel"/>
              <a:buNone/>
              <a:defRPr b="1" i="0" sz="1200" u="none" cap="none" strike="noStrike">
                <a:solidFill>
                  <a:srgbClr val="40BAD2"/>
                </a:solidFill>
                <a:latin typeface="Corbel"/>
                <a:ea typeface="Corbel"/>
                <a:cs typeface="Corbel"/>
                <a:sym typeface="Corbel"/>
              </a:defRPr>
            </a:lvl3pPr>
            <a:lvl4pPr indent="0" lvl="3" marL="0" marR="0" algn="r">
              <a:lnSpc>
                <a:spcPct val="100000"/>
              </a:lnSpc>
              <a:spcBef>
                <a:spcPts val="0"/>
              </a:spcBef>
              <a:spcAft>
                <a:spcPts val="0"/>
              </a:spcAft>
              <a:buClr>
                <a:srgbClr val="40BAD2"/>
              </a:buClr>
              <a:buSzPts val="1200"/>
              <a:buFont typeface="Corbel"/>
              <a:buNone/>
              <a:defRPr b="1" i="0" sz="1200" u="none" cap="none" strike="noStrike">
                <a:solidFill>
                  <a:srgbClr val="40BAD2"/>
                </a:solidFill>
                <a:latin typeface="Corbel"/>
                <a:ea typeface="Corbel"/>
                <a:cs typeface="Corbel"/>
                <a:sym typeface="Corbel"/>
              </a:defRPr>
            </a:lvl4pPr>
            <a:lvl5pPr indent="0" lvl="4" marL="0" marR="0" algn="r">
              <a:lnSpc>
                <a:spcPct val="100000"/>
              </a:lnSpc>
              <a:spcBef>
                <a:spcPts val="0"/>
              </a:spcBef>
              <a:spcAft>
                <a:spcPts val="0"/>
              </a:spcAft>
              <a:buClr>
                <a:srgbClr val="40BAD2"/>
              </a:buClr>
              <a:buSzPts val="1200"/>
              <a:buFont typeface="Corbel"/>
              <a:buNone/>
              <a:defRPr b="1" i="0" sz="1200" u="none" cap="none" strike="noStrike">
                <a:solidFill>
                  <a:srgbClr val="40BAD2"/>
                </a:solidFill>
                <a:latin typeface="Corbel"/>
                <a:ea typeface="Corbel"/>
                <a:cs typeface="Corbel"/>
                <a:sym typeface="Corbel"/>
              </a:defRPr>
            </a:lvl5pPr>
            <a:lvl6pPr indent="0" lvl="5" marL="0" marR="0" algn="r">
              <a:lnSpc>
                <a:spcPct val="100000"/>
              </a:lnSpc>
              <a:spcBef>
                <a:spcPts val="0"/>
              </a:spcBef>
              <a:spcAft>
                <a:spcPts val="0"/>
              </a:spcAft>
              <a:buClr>
                <a:srgbClr val="40BAD2"/>
              </a:buClr>
              <a:buSzPts val="1200"/>
              <a:buFont typeface="Corbel"/>
              <a:buNone/>
              <a:defRPr b="1" i="0" sz="1200" u="none" cap="none" strike="noStrike">
                <a:solidFill>
                  <a:srgbClr val="40BAD2"/>
                </a:solidFill>
                <a:latin typeface="Corbel"/>
                <a:ea typeface="Corbel"/>
                <a:cs typeface="Corbel"/>
                <a:sym typeface="Corbel"/>
              </a:defRPr>
            </a:lvl6pPr>
            <a:lvl7pPr indent="0" lvl="6" marL="0" marR="0" algn="r">
              <a:lnSpc>
                <a:spcPct val="100000"/>
              </a:lnSpc>
              <a:spcBef>
                <a:spcPts val="0"/>
              </a:spcBef>
              <a:spcAft>
                <a:spcPts val="0"/>
              </a:spcAft>
              <a:buClr>
                <a:srgbClr val="40BAD2"/>
              </a:buClr>
              <a:buSzPts val="1200"/>
              <a:buFont typeface="Corbel"/>
              <a:buNone/>
              <a:defRPr b="1" i="0" sz="1200" u="none" cap="none" strike="noStrike">
                <a:solidFill>
                  <a:srgbClr val="40BAD2"/>
                </a:solidFill>
                <a:latin typeface="Corbel"/>
                <a:ea typeface="Corbel"/>
                <a:cs typeface="Corbel"/>
                <a:sym typeface="Corbel"/>
              </a:defRPr>
            </a:lvl7pPr>
            <a:lvl8pPr indent="0" lvl="7" marL="0" marR="0" algn="r">
              <a:lnSpc>
                <a:spcPct val="100000"/>
              </a:lnSpc>
              <a:spcBef>
                <a:spcPts val="0"/>
              </a:spcBef>
              <a:spcAft>
                <a:spcPts val="0"/>
              </a:spcAft>
              <a:buClr>
                <a:srgbClr val="40BAD2"/>
              </a:buClr>
              <a:buSzPts val="1200"/>
              <a:buFont typeface="Corbel"/>
              <a:buNone/>
              <a:defRPr b="1" i="0" sz="1200" u="none" cap="none" strike="noStrike">
                <a:solidFill>
                  <a:srgbClr val="40BAD2"/>
                </a:solidFill>
                <a:latin typeface="Corbel"/>
                <a:ea typeface="Corbel"/>
                <a:cs typeface="Corbel"/>
                <a:sym typeface="Corbel"/>
              </a:defRPr>
            </a:lvl8pPr>
            <a:lvl9pPr indent="0" lvl="8" marL="0" marR="0" algn="r">
              <a:lnSpc>
                <a:spcPct val="100000"/>
              </a:lnSpc>
              <a:spcBef>
                <a:spcPts val="0"/>
              </a:spcBef>
              <a:spcAft>
                <a:spcPts val="0"/>
              </a:spcAft>
              <a:buClr>
                <a:srgbClr val="40BAD2"/>
              </a:buClr>
              <a:buSzPts val="1200"/>
              <a:buFont typeface="Corbel"/>
              <a:buNone/>
              <a:defRPr b="1" i="0" sz="1200" u="none" cap="none" strike="noStrike">
                <a:solidFill>
                  <a:srgbClr val="40BAD2"/>
                </a:solidFill>
                <a:latin typeface="Corbel"/>
                <a:ea typeface="Corbel"/>
                <a:cs typeface="Corbel"/>
                <a:sym typeface="Corbel"/>
              </a:defRPr>
            </a:lvl9pPr>
          </a:lstStyle>
          <a:p>
            <a:pPr indent="0" lvl="0" marL="0" rtl="0" algn="r">
              <a:spcBef>
                <a:spcPts val="0"/>
              </a:spcBef>
              <a:spcAft>
                <a:spcPts val="0"/>
              </a:spcAft>
              <a:buNone/>
            </a:pPr>
            <a:fld id="{00000000-1234-1234-1234-123412341234}" type="slidenum">
              <a:rPr lang="en-IN"/>
              <a:t>‹#›</a:t>
            </a:fld>
            <a:endParaRPr/>
          </a:p>
        </p:txBody>
      </p:sp>
      <p:pic>
        <p:nvPicPr>
          <p:cNvPr id="97" name="Google Shape;97;p29"/>
          <p:cNvPicPr preferRelativeResize="0"/>
          <p:nvPr/>
        </p:nvPicPr>
        <p:blipFill rotWithShape="1">
          <a:blip r:embed="rId2">
            <a:alphaModFix/>
          </a:blip>
          <a:srcRect b="0" l="0" r="0" t="0"/>
          <a:stretch/>
        </p:blipFill>
        <p:spPr>
          <a:xfrm>
            <a:off x="128152" y="0"/>
            <a:ext cx="1823778" cy="735504"/>
          </a:xfrm>
          <a:prstGeom prst="rect">
            <a:avLst/>
          </a:prstGeom>
          <a:noFill/>
          <a:ln>
            <a:noFill/>
          </a:ln>
        </p:spPr>
      </p:pic>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98" name="Shape 98"/>
        <p:cNvGrpSpPr/>
        <p:nvPr/>
      </p:nvGrpSpPr>
      <p:grpSpPr>
        <a:xfrm>
          <a:off x="0" y="0"/>
          <a:ext cx="0" cy="0"/>
          <a:chOff x="0" y="0"/>
          <a:chExt cx="0" cy="0"/>
        </a:xfrm>
      </p:grpSpPr>
      <p:sp>
        <p:nvSpPr>
          <p:cNvPr id="99" name="Google Shape;99;p30"/>
          <p:cNvSpPr txBox="1"/>
          <p:nvPr>
            <p:ph type="title"/>
          </p:nvPr>
        </p:nvSpPr>
        <p:spPr>
          <a:xfrm rot="5400000">
            <a:off x="-685800" y="2057400"/>
            <a:ext cx="4953000" cy="2819400"/>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rgbClr val="FFFFFF"/>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00" name="Google Shape;100;p30"/>
          <p:cNvSpPr txBox="1"/>
          <p:nvPr>
            <p:ph idx="1" type="body"/>
          </p:nvPr>
        </p:nvSpPr>
        <p:spPr>
          <a:xfrm rot="5400000">
            <a:off x="4965192" y="-228600"/>
            <a:ext cx="5120640" cy="731520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200"/>
              </a:spcBef>
              <a:spcAft>
                <a:spcPts val="0"/>
              </a:spcAft>
              <a:buSzPts val="1800"/>
              <a:buChar char="●"/>
              <a:defRPr/>
            </a:lvl1pPr>
            <a:lvl2pPr indent="-342900" lvl="1" marL="914400" algn="l">
              <a:lnSpc>
                <a:spcPct val="90000"/>
              </a:lnSpc>
              <a:spcBef>
                <a:spcPts val="250"/>
              </a:spcBef>
              <a:spcAft>
                <a:spcPts val="0"/>
              </a:spcAft>
              <a:buSzPts val="1800"/>
              <a:buChar char="●"/>
              <a:defRPr/>
            </a:lvl2pPr>
            <a:lvl3pPr indent="-342900" lvl="2" marL="1371600" algn="l">
              <a:lnSpc>
                <a:spcPct val="90000"/>
              </a:lnSpc>
              <a:spcBef>
                <a:spcPts val="250"/>
              </a:spcBef>
              <a:spcAft>
                <a:spcPts val="0"/>
              </a:spcAft>
              <a:buSzPts val="1800"/>
              <a:buChar char="●"/>
              <a:defRPr/>
            </a:lvl3pPr>
            <a:lvl4pPr indent="-342900" lvl="3" marL="1828800" algn="l">
              <a:lnSpc>
                <a:spcPct val="90000"/>
              </a:lnSpc>
              <a:spcBef>
                <a:spcPts val="250"/>
              </a:spcBef>
              <a:spcAft>
                <a:spcPts val="0"/>
              </a:spcAft>
              <a:buSzPts val="1800"/>
              <a:buChar char="●"/>
              <a:defRPr/>
            </a:lvl4pPr>
            <a:lvl5pPr indent="-342900" lvl="4" marL="2286000" algn="l">
              <a:lnSpc>
                <a:spcPct val="90000"/>
              </a:lnSpc>
              <a:spcBef>
                <a:spcPts val="250"/>
              </a:spcBef>
              <a:spcAft>
                <a:spcPts val="0"/>
              </a:spcAft>
              <a:buSzPts val="1800"/>
              <a:buChar char="●"/>
              <a:defRPr/>
            </a:lvl5pPr>
            <a:lvl6pPr indent="-342900" lvl="5" marL="2743200" algn="l">
              <a:lnSpc>
                <a:spcPct val="90000"/>
              </a:lnSpc>
              <a:spcBef>
                <a:spcPts val="250"/>
              </a:spcBef>
              <a:spcAft>
                <a:spcPts val="0"/>
              </a:spcAft>
              <a:buSzPts val="1800"/>
              <a:buChar char="●"/>
              <a:defRPr/>
            </a:lvl6pPr>
            <a:lvl7pPr indent="-342900" lvl="6" marL="3200400" algn="l">
              <a:lnSpc>
                <a:spcPct val="90000"/>
              </a:lnSpc>
              <a:spcBef>
                <a:spcPts val="250"/>
              </a:spcBef>
              <a:spcAft>
                <a:spcPts val="0"/>
              </a:spcAft>
              <a:buSzPts val="1800"/>
              <a:buChar char="●"/>
              <a:defRPr/>
            </a:lvl7pPr>
            <a:lvl8pPr indent="-342900" lvl="7" marL="3657600" algn="l">
              <a:lnSpc>
                <a:spcPct val="90000"/>
              </a:lnSpc>
              <a:spcBef>
                <a:spcPts val="250"/>
              </a:spcBef>
              <a:spcAft>
                <a:spcPts val="0"/>
              </a:spcAft>
              <a:buSzPts val="1800"/>
              <a:buChar char="●"/>
              <a:defRPr/>
            </a:lvl8pPr>
            <a:lvl9pPr indent="-342900" lvl="8" marL="4114800" algn="l">
              <a:lnSpc>
                <a:spcPct val="90000"/>
              </a:lnSpc>
              <a:spcBef>
                <a:spcPts val="250"/>
              </a:spcBef>
              <a:spcAft>
                <a:spcPts val="250"/>
              </a:spcAft>
              <a:buSzPts val="1800"/>
              <a:buChar char="●"/>
              <a:defRPr/>
            </a:lvl9pPr>
          </a:lstStyle>
          <a:p/>
        </p:txBody>
      </p:sp>
      <p:sp>
        <p:nvSpPr>
          <p:cNvPr id="101" name="Google Shape;101;p30"/>
          <p:cNvSpPr txBox="1"/>
          <p:nvPr>
            <p:ph idx="10" type="dt"/>
          </p:nvPr>
        </p:nvSpPr>
        <p:spPr>
          <a:xfrm>
            <a:off x="262465"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02" name="Google Shape;102;p30"/>
          <p:cNvSpPr txBox="1"/>
          <p:nvPr>
            <p:ph idx="11" type="ftr"/>
          </p:nvPr>
        </p:nvSpPr>
        <p:spPr>
          <a:xfrm>
            <a:off x="3869268" y="6356350"/>
            <a:ext cx="5911517"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03" name="Google Shape;103;p30"/>
          <p:cNvSpPr txBox="1"/>
          <p:nvPr>
            <p:ph idx="12" type="sldNum"/>
          </p:nvPr>
        </p:nvSpPr>
        <p:spPr>
          <a:xfrm>
            <a:off x="10634135" y="6356350"/>
            <a:ext cx="1530927"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40BAD2"/>
              </a:buClr>
              <a:buSzPts val="1200"/>
              <a:buFont typeface="Corbel"/>
              <a:buNone/>
              <a:defRPr b="1" i="0" sz="1200" u="none" cap="none" strike="noStrike">
                <a:solidFill>
                  <a:srgbClr val="40BAD2"/>
                </a:solidFill>
                <a:latin typeface="Corbel"/>
                <a:ea typeface="Corbel"/>
                <a:cs typeface="Corbel"/>
                <a:sym typeface="Corbel"/>
              </a:defRPr>
            </a:lvl1pPr>
            <a:lvl2pPr indent="0" lvl="1" marL="0" marR="0" algn="r">
              <a:lnSpc>
                <a:spcPct val="100000"/>
              </a:lnSpc>
              <a:spcBef>
                <a:spcPts val="0"/>
              </a:spcBef>
              <a:spcAft>
                <a:spcPts val="0"/>
              </a:spcAft>
              <a:buClr>
                <a:srgbClr val="40BAD2"/>
              </a:buClr>
              <a:buSzPts val="1200"/>
              <a:buFont typeface="Corbel"/>
              <a:buNone/>
              <a:defRPr b="1" i="0" sz="1200" u="none" cap="none" strike="noStrike">
                <a:solidFill>
                  <a:srgbClr val="40BAD2"/>
                </a:solidFill>
                <a:latin typeface="Corbel"/>
                <a:ea typeface="Corbel"/>
                <a:cs typeface="Corbel"/>
                <a:sym typeface="Corbel"/>
              </a:defRPr>
            </a:lvl2pPr>
            <a:lvl3pPr indent="0" lvl="2" marL="0" marR="0" algn="r">
              <a:lnSpc>
                <a:spcPct val="100000"/>
              </a:lnSpc>
              <a:spcBef>
                <a:spcPts val="0"/>
              </a:spcBef>
              <a:spcAft>
                <a:spcPts val="0"/>
              </a:spcAft>
              <a:buClr>
                <a:srgbClr val="40BAD2"/>
              </a:buClr>
              <a:buSzPts val="1200"/>
              <a:buFont typeface="Corbel"/>
              <a:buNone/>
              <a:defRPr b="1" i="0" sz="1200" u="none" cap="none" strike="noStrike">
                <a:solidFill>
                  <a:srgbClr val="40BAD2"/>
                </a:solidFill>
                <a:latin typeface="Corbel"/>
                <a:ea typeface="Corbel"/>
                <a:cs typeface="Corbel"/>
                <a:sym typeface="Corbel"/>
              </a:defRPr>
            </a:lvl3pPr>
            <a:lvl4pPr indent="0" lvl="3" marL="0" marR="0" algn="r">
              <a:lnSpc>
                <a:spcPct val="100000"/>
              </a:lnSpc>
              <a:spcBef>
                <a:spcPts val="0"/>
              </a:spcBef>
              <a:spcAft>
                <a:spcPts val="0"/>
              </a:spcAft>
              <a:buClr>
                <a:srgbClr val="40BAD2"/>
              </a:buClr>
              <a:buSzPts val="1200"/>
              <a:buFont typeface="Corbel"/>
              <a:buNone/>
              <a:defRPr b="1" i="0" sz="1200" u="none" cap="none" strike="noStrike">
                <a:solidFill>
                  <a:srgbClr val="40BAD2"/>
                </a:solidFill>
                <a:latin typeface="Corbel"/>
                <a:ea typeface="Corbel"/>
                <a:cs typeface="Corbel"/>
                <a:sym typeface="Corbel"/>
              </a:defRPr>
            </a:lvl4pPr>
            <a:lvl5pPr indent="0" lvl="4" marL="0" marR="0" algn="r">
              <a:lnSpc>
                <a:spcPct val="100000"/>
              </a:lnSpc>
              <a:spcBef>
                <a:spcPts val="0"/>
              </a:spcBef>
              <a:spcAft>
                <a:spcPts val="0"/>
              </a:spcAft>
              <a:buClr>
                <a:srgbClr val="40BAD2"/>
              </a:buClr>
              <a:buSzPts val="1200"/>
              <a:buFont typeface="Corbel"/>
              <a:buNone/>
              <a:defRPr b="1" i="0" sz="1200" u="none" cap="none" strike="noStrike">
                <a:solidFill>
                  <a:srgbClr val="40BAD2"/>
                </a:solidFill>
                <a:latin typeface="Corbel"/>
                <a:ea typeface="Corbel"/>
                <a:cs typeface="Corbel"/>
                <a:sym typeface="Corbel"/>
              </a:defRPr>
            </a:lvl5pPr>
            <a:lvl6pPr indent="0" lvl="5" marL="0" marR="0" algn="r">
              <a:lnSpc>
                <a:spcPct val="100000"/>
              </a:lnSpc>
              <a:spcBef>
                <a:spcPts val="0"/>
              </a:spcBef>
              <a:spcAft>
                <a:spcPts val="0"/>
              </a:spcAft>
              <a:buClr>
                <a:srgbClr val="40BAD2"/>
              </a:buClr>
              <a:buSzPts val="1200"/>
              <a:buFont typeface="Corbel"/>
              <a:buNone/>
              <a:defRPr b="1" i="0" sz="1200" u="none" cap="none" strike="noStrike">
                <a:solidFill>
                  <a:srgbClr val="40BAD2"/>
                </a:solidFill>
                <a:latin typeface="Corbel"/>
                <a:ea typeface="Corbel"/>
                <a:cs typeface="Corbel"/>
                <a:sym typeface="Corbel"/>
              </a:defRPr>
            </a:lvl6pPr>
            <a:lvl7pPr indent="0" lvl="6" marL="0" marR="0" algn="r">
              <a:lnSpc>
                <a:spcPct val="100000"/>
              </a:lnSpc>
              <a:spcBef>
                <a:spcPts val="0"/>
              </a:spcBef>
              <a:spcAft>
                <a:spcPts val="0"/>
              </a:spcAft>
              <a:buClr>
                <a:srgbClr val="40BAD2"/>
              </a:buClr>
              <a:buSzPts val="1200"/>
              <a:buFont typeface="Corbel"/>
              <a:buNone/>
              <a:defRPr b="1" i="0" sz="1200" u="none" cap="none" strike="noStrike">
                <a:solidFill>
                  <a:srgbClr val="40BAD2"/>
                </a:solidFill>
                <a:latin typeface="Corbel"/>
                <a:ea typeface="Corbel"/>
                <a:cs typeface="Corbel"/>
                <a:sym typeface="Corbel"/>
              </a:defRPr>
            </a:lvl7pPr>
            <a:lvl8pPr indent="0" lvl="7" marL="0" marR="0" algn="r">
              <a:lnSpc>
                <a:spcPct val="100000"/>
              </a:lnSpc>
              <a:spcBef>
                <a:spcPts val="0"/>
              </a:spcBef>
              <a:spcAft>
                <a:spcPts val="0"/>
              </a:spcAft>
              <a:buClr>
                <a:srgbClr val="40BAD2"/>
              </a:buClr>
              <a:buSzPts val="1200"/>
              <a:buFont typeface="Corbel"/>
              <a:buNone/>
              <a:defRPr b="1" i="0" sz="1200" u="none" cap="none" strike="noStrike">
                <a:solidFill>
                  <a:srgbClr val="40BAD2"/>
                </a:solidFill>
                <a:latin typeface="Corbel"/>
                <a:ea typeface="Corbel"/>
                <a:cs typeface="Corbel"/>
                <a:sym typeface="Corbel"/>
              </a:defRPr>
            </a:lvl8pPr>
            <a:lvl9pPr indent="0" lvl="8" marL="0" marR="0" algn="r">
              <a:lnSpc>
                <a:spcPct val="100000"/>
              </a:lnSpc>
              <a:spcBef>
                <a:spcPts val="0"/>
              </a:spcBef>
              <a:spcAft>
                <a:spcPts val="0"/>
              </a:spcAft>
              <a:buClr>
                <a:srgbClr val="40BAD2"/>
              </a:buClr>
              <a:buSzPts val="1200"/>
              <a:buFont typeface="Corbel"/>
              <a:buNone/>
              <a:defRPr b="1" i="0" sz="1200" u="none" cap="none" strike="noStrike">
                <a:solidFill>
                  <a:srgbClr val="40BAD2"/>
                </a:solidFill>
                <a:latin typeface="Corbel"/>
                <a:ea typeface="Corbel"/>
                <a:cs typeface="Corbel"/>
                <a:sym typeface="Corbel"/>
              </a:defRPr>
            </a:lvl9pPr>
          </a:lstStyle>
          <a:p>
            <a:pPr indent="0" lvl="0" marL="0" rtl="0" algn="r">
              <a:spcBef>
                <a:spcPts val="0"/>
              </a:spcBef>
              <a:spcAft>
                <a:spcPts val="0"/>
              </a:spcAft>
              <a:buNone/>
            </a:pPr>
            <a:fld id="{00000000-1234-1234-1234-123412341234}" type="slidenum">
              <a:rPr lang="en-IN"/>
              <a:t>‹#›</a:t>
            </a:fld>
            <a:endParaRPr/>
          </a:p>
        </p:txBody>
      </p:sp>
      <p:pic>
        <p:nvPicPr>
          <p:cNvPr id="104" name="Google Shape;104;p30"/>
          <p:cNvPicPr preferRelativeResize="0"/>
          <p:nvPr/>
        </p:nvPicPr>
        <p:blipFill rotWithShape="1">
          <a:blip r:embed="rId2">
            <a:alphaModFix/>
          </a:blip>
          <a:srcRect b="0" l="0" r="0" t="0"/>
          <a:stretch/>
        </p:blipFill>
        <p:spPr>
          <a:xfrm>
            <a:off x="128152" y="0"/>
            <a:ext cx="1823778" cy="735504"/>
          </a:xfrm>
          <a:prstGeom prst="rect">
            <a:avLst/>
          </a:prstGeom>
          <a:noFill/>
          <a:ln>
            <a:noFill/>
          </a:ln>
        </p:spPr>
      </p:pic>
    </p:spTree>
  </p:cSld>
  <p:clrMapOvr>
    <a:masterClrMapping/>
  </p:clrMapOvr>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Full Width Head + Copy - Text Only">
  <p:cSld name="Full Width Head + Copy - Text Only">
    <p:spTree>
      <p:nvGrpSpPr>
        <p:cNvPr id="114" name="Shape 114"/>
        <p:cNvGrpSpPr/>
        <p:nvPr/>
      </p:nvGrpSpPr>
      <p:grpSpPr>
        <a:xfrm>
          <a:off x="0" y="0"/>
          <a:ext cx="0" cy="0"/>
          <a:chOff x="0" y="0"/>
          <a:chExt cx="0" cy="0"/>
        </a:xfrm>
      </p:grpSpPr>
      <p:sp>
        <p:nvSpPr>
          <p:cNvPr id="115" name="Google Shape;115;p19"/>
          <p:cNvSpPr txBox="1"/>
          <p:nvPr>
            <p:ph idx="1" type="body"/>
          </p:nvPr>
        </p:nvSpPr>
        <p:spPr>
          <a:xfrm>
            <a:off x="486837" y="1718735"/>
            <a:ext cx="11106151" cy="4519084"/>
          </a:xfrm>
          <a:prstGeom prst="rect">
            <a:avLst/>
          </a:prstGeom>
          <a:noFill/>
          <a:ln>
            <a:noFill/>
          </a:ln>
        </p:spPr>
        <p:txBody>
          <a:bodyPr anchorCtr="0" anchor="ctr" bIns="45700" lIns="91425" spcFirstLastPara="1" rIns="91425" wrap="square" tIns="45700">
            <a:normAutofit/>
          </a:bodyPr>
          <a:lstStyle>
            <a:lvl1pPr indent="-347154" lvl="0" marL="457200" algn="l">
              <a:lnSpc>
                <a:spcPct val="90000"/>
              </a:lnSpc>
              <a:spcBef>
                <a:spcPts val="800"/>
              </a:spcBef>
              <a:spcAft>
                <a:spcPts val="0"/>
              </a:spcAft>
              <a:buSzPts val="1867"/>
              <a:buChar char="●"/>
              <a:defRPr b="0" sz="1867"/>
            </a:lvl1pPr>
            <a:lvl2pPr indent="-338645" lvl="1" marL="914400" algn="l">
              <a:lnSpc>
                <a:spcPct val="90000"/>
              </a:lnSpc>
              <a:spcBef>
                <a:spcPts val="800"/>
              </a:spcBef>
              <a:spcAft>
                <a:spcPts val="0"/>
              </a:spcAft>
              <a:buClr>
                <a:srgbClr val="6C8C1A"/>
              </a:buClr>
              <a:buSzPts val="1733"/>
              <a:buFont typeface="Noto Sans Symbols"/>
              <a:buChar char="▪"/>
              <a:defRPr sz="1733"/>
            </a:lvl2pPr>
            <a:lvl3pPr indent="-330200" lvl="2" marL="1371600" algn="l">
              <a:lnSpc>
                <a:spcPct val="90000"/>
              </a:lnSpc>
              <a:spcBef>
                <a:spcPts val="800"/>
              </a:spcBef>
              <a:spcAft>
                <a:spcPts val="0"/>
              </a:spcAft>
              <a:buClr>
                <a:srgbClr val="3086AB"/>
              </a:buClr>
              <a:buSzPts val="1600"/>
              <a:buFont typeface="Arial"/>
              <a:buChar char="•"/>
              <a:defRPr sz="1600"/>
            </a:lvl3pPr>
            <a:lvl4pPr indent="-317500" lvl="3" marL="1828800" algn="l">
              <a:lnSpc>
                <a:spcPct val="90000"/>
              </a:lnSpc>
              <a:spcBef>
                <a:spcPts val="800"/>
              </a:spcBef>
              <a:spcAft>
                <a:spcPts val="0"/>
              </a:spcAft>
              <a:buSzPts val="1400"/>
              <a:buFont typeface="Arial"/>
              <a:buChar char="-"/>
              <a:defRPr/>
            </a:lvl4pPr>
            <a:lvl5pPr indent="-317500" lvl="4" marL="2286000" algn="l">
              <a:lnSpc>
                <a:spcPct val="90000"/>
              </a:lnSpc>
              <a:spcBef>
                <a:spcPts val="800"/>
              </a:spcBef>
              <a:spcAft>
                <a:spcPts val="0"/>
              </a:spcAft>
              <a:buSzPts val="1400"/>
              <a:buChar char="●"/>
              <a:defRPr/>
            </a:lvl5pPr>
            <a:lvl6pPr indent="-342900" lvl="5" marL="2743200" algn="l">
              <a:lnSpc>
                <a:spcPct val="90000"/>
              </a:lnSpc>
              <a:spcBef>
                <a:spcPts val="250"/>
              </a:spcBef>
              <a:spcAft>
                <a:spcPts val="0"/>
              </a:spcAft>
              <a:buSzPts val="1800"/>
              <a:buChar char="●"/>
              <a:defRPr/>
            </a:lvl6pPr>
            <a:lvl7pPr indent="-342900" lvl="6" marL="3200400" algn="l">
              <a:lnSpc>
                <a:spcPct val="90000"/>
              </a:lnSpc>
              <a:spcBef>
                <a:spcPts val="250"/>
              </a:spcBef>
              <a:spcAft>
                <a:spcPts val="0"/>
              </a:spcAft>
              <a:buSzPts val="1800"/>
              <a:buChar char="●"/>
              <a:defRPr/>
            </a:lvl7pPr>
            <a:lvl8pPr indent="-342900" lvl="7" marL="3657600" algn="l">
              <a:lnSpc>
                <a:spcPct val="90000"/>
              </a:lnSpc>
              <a:spcBef>
                <a:spcPts val="250"/>
              </a:spcBef>
              <a:spcAft>
                <a:spcPts val="0"/>
              </a:spcAft>
              <a:buSzPts val="1800"/>
              <a:buChar char="●"/>
              <a:defRPr/>
            </a:lvl8pPr>
            <a:lvl9pPr indent="-342900" lvl="8" marL="4114800" algn="l">
              <a:lnSpc>
                <a:spcPct val="90000"/>
              </a:lnSpc>
              <a:spcBef>
                <a:spcPts val="250"/>
              </a:spcBef>
              <a:spcAft>
                <a:spcPts val="250"/>
              </a:spcAft>
              <a:buSzPts val="1800"/>
              <a:buChar char="●"/>
              <a:defRPr/>
            </a:lvl9pPr>
          </a:lstStyle>
          <a:p/>
        </p:txBody>
      </p:sp>
      <p:sp>
        <p:nvSpPr>
          <p:cNvPr id="116" name="Google Shape;116;p19"/>
          <p:cNvSpPr txBox="1"/>
          <p:nvPr>
            <p:ph idx="11" type="ftr"/>
          </p:nvPr>
        </p:nvSpPr>
        <p:spPr>
          <a:xfrm>
            <a:off x="3869268" y="6356350"/>
            <a:ext cx="5911517"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Clr>
                <a:srgbClr val="7F7F7F"/>
              </a:buClr>
              <a:buSzPts val="1400"/>
              <a:buFont typeface="Corbel"/>
              <a:buNone/>
              <a:defRPr/>
            </a:lvl1pPr>
            <a:lvl2pPr lvl="1" algn="l">
              <a:lnSpc>
                <a:spcPct val="100000"/>
              </a:lnSpc>
              <a:spcBef>
                <a:spcPts val="0"/>
              </a:spcBef>
              <a:spcAft>
                <a:spcPts val="0"/>
              </a:spcAft>
              <a:buClr>
                <a:schemeClr val="dk1"/>
              </a:buClr>
              <a:buSzPts val="1400"/>
              <a:buFont typeface="Corbel"/>
              <a:buNone/>
              <a:defRPr/>
            </a:lvl2pPr>
            <a:lvl3pPr lvl="2" algn="l">
              <a:lnSpc>
                <a:spcPct val="100000"/>
              </a:lnSpc>
              <a:spcBef>
                <a:spcPts val="0"/>
              </a:spcBef>
              <a:spcAft>
                <a:spcPts val="0"/>
              </a:spcAft>
              <a:buClr>
                <a:schemeClr val="dk1"/>
              </a:buClr>
              <a:buSzPts val="1400"/>
              <a:buFont typeface="Corbel"/>
              <a:buNone/>
              <a:defRPr/>
            </a:lvl3pPr>
            <a:lvl4pPr lvl="3" algn="l">
              <a:lnSpc>
                <a:spcPct val="100000"/>
              </a:lnSpc>
              <a:spcBef>
                <a:spcPts val="0"/>
              </a:spcBef>
              <a:spcAft>
                <a:spcPts val="0"/>
              </a:spcAft>
              <a:buClr>
                <a:schemeClr val="dk1"/>
              </a:buClr>
              <a:buSzPts val="1400"/>
              <a:buFont typeface="Corbel"/>
              <a:buNone/>
              <a:defRPr/>
            </a:lvl4pPr>
            <a:lvl5pPr lvl="4" algn="l">
              <a:lnSpc>
                <a:spcPct val="100000"/>
              </a:lnSpc>
              <a:spcBef>
                <a:spcPts val="0"/>
              </a:spcBef>
              <a:spcAft>
                <a:spcPts val="0"/>
              </a:spcAft>
              <a:buClr>
                <a:schemeClr val="dk1"/>
              </a:buClr>
              <a:buSzPts val="1400"/>
              <a:buFont typeface="Corbel"/>
              <a:buNone/>
              <a:defRPr/>
            </a:lvl5pPr>
            <a:lvl6pPr lvl="5" algn="l">
              <a:lnSpc>
                <a:spcPct val="100000"/>
              </a:lnSpc>
              <a:spcBef>
                <a:spcPts val="0"/>
              </a:spcBef>
              <a:spcAft>
                <a:spcPts val="0"/>
              </a:spcAft>
              <a:buClr>
                <a:schemeClr val="dk1"/>
              </a:buClr>
              <a:buSzPts val="1400"/>
              <a:buFont typeface="Corbel"/>
              <a:buNone/>
              <a:defRPr/>
            </a:lvl6pPr>
            <a:lvl7pPr lvl="6" algn="l">
              <a:lnSpc>
                <a:spcPct val="100000"/>
              </a:lnSpc>
              <a:spcBef>
                <a:spcPts val="0"/>
              </a:spcBef>
              <a:spcAft>
                <a:spcPts val="0"/>
              </a:spcAft>
              <a:buClr>
                <a:schemeClr val="dk1"/>
              </a:buClr>
              <a:buSzPts val="1400"/>
              <a:buFont typeface="Corbel"/>
              <a:buNone/>
              <a:defRPr/>
            </a:lvl7pPr>
            <a:lvl8pPr lvl="7" algn="l">
              <a:lnSpc>
                <a:spcPct val="100000"/>
              </a:lnSpc>
              <a:spcBef>
                <a:spcPts val="0"/>
              </a:spcBef>
              <a:spcAft>
                <a:spcPts val="0"/>
              </a:spcAft>
              <a:buClr>
                <a:schemeClr val="dk1"/>
              </a:buClr>
              <a:buSzPts val="1400"/>
              <a:buFont typeface="Corbel"/>
              <a:buNone/>
              <a:defRPr/>
            </a:lvl8pPr>
            <a:lvl9pPr lvl="8" algn="l">
              <a:lnSpc>
                <a:spcPct val="100000"/>
              </a:lnSpc>
              <a:spcBef>
                <a:spcPts val="0"/>
              </a:spcBef>
              <a:spcAft>
                <a:spcPts val="0"/>
              </a:spcAft>
              <a:buClr>
                <a:schemeClr val="dk1"/>
              </a:buClr>
              <a:buSzPts val="1400"/>
              <a:buFont typeface="Corbel"/>
              <a:buNone/>
              <a:defRPr/>
            </a:lvl9pPr>
          </a:lstStyle>
          <a:p/>
        </p:txBody>
      </p:sp>
      <p:sp>
        <p:nvSpPr>
          <p:cNvPr id="117" name="Google Shape;117;p19"/>
          <p:cNvSpPr txBox="1"/>
          <p:nvPr>
            <p:ph idx="12" type="sldNum"/>
          </p:nvPr>
        </p:nvSpPr>
        <p:spPr>
          <a:xfrm>
            <a:off x="10634135" y="6356350"/>
            <a:ext cx="1530927"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Corbel"/>
              <a:buNone/>
              <a:defRPr b="1" i="0" sz="1200" u="none" cap="none" strike="noStrike">
                <a:solidFill>
                  <a:srgbClr val="000000"/>
                </a:solidFill>
                <a:latin typeface="Corbel"/>
                <a:ea typeface="Corbel"/>
                <a:cs typeface="Corbel"/>
                <a:sym typeface="Corbel"/>
              </a:defRPr>
            </a:lvl1pPr>
            <a:lvl2pPr indent="0" lvl="1" marL="0" marR="0" algn="r">
              <a:lnSpc>
                <a:spcPct val="100000"/>
              </a:lnSpc>
              <a:spcBef>
                <a:spcPts val="0"/>
              </a:spcBef>
              <a:spcAft>
                <a:spcPts val="0"/>
              </a:spcAft>
              <a:buClr>
                <a:srgbClr val="000000"/>
              </a:buClr>
              <a:buSzPts val="1200"/>
              <a:buFont typeface="Corbel"/>
              <a:buNone/>
              <a:defRPr b="1" i="0" sz="1200" u="none" cap="none" strike="noStrike">
                <a:solidFill>
                  <a:srgbClr val="000000"/>
                </a:solidFill>
                <a:latin typeface="Corbel"/>
                <a:ea typeface="Corbel"/>
                <a:cs typeface="Corbel"/>
                <a:sym typeface="Corbel"/>
              </a:defRPr>
            </a:lvl2pPr>
            <a:lvl3pPr indent="0" lvl="2" marL="0" marR="0" algn="r">
              <a:lnSpc>
                <a:spcPct val="100000"/>
              </a:lnSpc>
              <a:spcBef>
                <a:spcPts val="0"/>
              </a:spcBef>
              <a:spcAft>
                <a:spcPts val="0"/>
              </a:spcAft>
              <a:buClr>
                <a:srgbClr val="000000"/>
              </a:buClr>
              <a:buSzPts val="1200"/>
              <a:buFont typeface="Corbel"/>
              <a:buNone/>
              <a:defRPr b="1" i="0" sz="1200" u="none" cap="none" strike="noStrike">
                <a:solidFill>
                  <a:srgbClr val="000000"/>
                </a:solidFill>
                <a:latin typeface="Corbel"/>
                <a:ea typeface="Corbel"/>
                <a:cs typeface="Corbel"/>
                <a:sym typeface="Corbel"/>
              </a:defRPr>
            </a:lvl3pPr>
            <a:lvl4pPr indent="0" lvl="3" marL="0" marR="0" algn="r">
              <a:lnSpc>
                <a:spcPct val="100000"/>
              </a:lnSpc>
              <a:spcBef>
                <a:spcPts val="0"/>
              </a:spcBef>
              <a:spcAft>
                <a:spcPts val="0"/>
              </a:spcAft>
              <a:buClr>
                <a:srgbClr val="000000"/>
              </a:buClr>
              <a:buSzPts val="1200"/>
              <a:buFont typeface="Corbel"/>
              <a:buNone/>
              <a:defRPr b="1" i="0" sz="1200" u="none" cap="none" strike="noStrike">
                <a:solidFill>
                  <a:srgbClr val="000000"/>
                </a:solidFill>
                <a:latin typeface="Corbel"/>
                <a:ea typeface="Corbel"/>
                <a:cs typeface="Corbel"/>
                <a:sym typeface="Corbel"/>
              </a:defRPr>
            </a:lvl4pPr>
            <a:lvl5pPr indent="0" lvl="4" marL="0" marR="0" algn="r">
              <a:lnSpc>
                <a:spcPct val="100000"/>
              </a:lnSpc>
              <a:spcBef>
                <a:spcPts val="0"/>
              </a:spcBef>
              <a:spcAft>
                <a:spcPts val="0"/>
              </a:spcAft>
              <a:buClr>
                <a:srgbClr val="000000"/>
              </a:buClr>
              <a:buSzPts val="1200"/>
              <a:buFont typeface="Corbel"/>
              <a:buNone/>
              <a:defRPr b="1" i="0" sz="1200" u="none" cap="none" strike="noStrike">
                <a:solidFill>
                  <a:srgbClr val="000000"/>
                </a:solidFill>
                <a:latin typeface="Corbel"/>
                <a:ea typeface="Corbel"/>
                <a:cs typeface="Corbel"/>
                <a:sym typeface="Corbel"/>
              </a:defRPr>
            </a:lvl5pPr>
            <a:lvl6pPr indent="0" lvl="5" marL="0" marR="0" algn="r">
              <a:lnSpc>
                <a:spcPct val="100000"/>
              </a:lnSpc>
              <a:spcBef>
                <a:spcPts val="0"/>
              </a:spcBef>
              <a:spcAft>
                <a:spcPts val="0"/>
              </a:spcAft>
              <a:buClr>
                <a:srgbClr val="000000"/>
              </a:buClr>
              <a:buSzPts val="1200"/>
              <a:buFont typeface="Corbel"/>
              <a:buNone/>
              <a:defRPr b="1" i="0" sz="1200" u="none" cap="none" strike="noStrike">
                <a:solidFill>
                  <a:srgbClr val="000000"/>
                </a:solidFill>
                <a:latin typeface="Corbel"/>
                <a:ea typeface="Corbel"/>
                <a:cs typeface="Corbel"/>
                <a:sym typeface="Corbel"/>
              </a:defRPr>
            </a:lvl6pPr>
            <a:lvl7pPr indent="0" lvl="6" marL="0" marR="0" algn="r">
              <a:lnSpc>
                <a:spcPct val="100000"/>
              </a:lnSpc>
              <a:spcBef>
                <a:spcPts val="0"/>
              </a:spcBef>
              <a:spcAft>
                <a:spcPts val="0"/>
              </a:spcAft>
              <a:buClr>
                <a:srgbClr val="000000"/>
              </a:buClr>
              <a:buSzPts val="1200"/>
              <a:buFont typeface="Corbel"/>
              <a:buNone/>
              <a:defRPr b="1" i="0" sz="1200" u="none" cap="none" strike="noStrike">
                <a:solidFill>
                  <a:srgbClr val="000000"/>
                </a:solidFill>
                <a:latin typeface="Corbel"/>
                <a:ea typeface="Corbel"/>
                <a:cs typeface="Corbel"/>
                <a:sym typeface="Corbel"/>
              </a:defRPr>
            </a:lvl7pPr>
            <a:lvl8pPr indent="0" lvl="7" marL="0" marR="0" algn="r">
              <a:lnSpc>
                <a:spcPct val="100000"/>
              </a:lnSpc>
              <a:spcBef>
                <a:spcPts val="0"/>
              </a:spcBef>
              <a:spcAft>
                <a:spcPts val="0"/>
              </a:spcAft>
              <a:buClr>
                <a:srgbClr val="000000"/>
              </a:buClr>
              <a:buSzPts val="1200"/>
              <a:buFont typeface="Corbel"/>
              <a:buNone/>
              <a:defRPr b="1" i="0" sz="1200" u="none" cap="none" strike="noStrike">
                <a:solidFill>
                  <a:srgbClr val="000000"/>
                </a:solidFill>
                <a:latin typeface="Corbel"/>
                <a:ea typeface="Corbel"/>
                <a:cs typeface="Corbel"/>
                <a:sym typeface="Corbel"/>
              </a:defRPr>
            </a:lvl8pPr>
            <a:lvl9pPr indent="0" lvl="8" marL="0" marR="0" algn="r">
              <a:lnSpc>
                <a:spcPct val="100000"/>
              </a:lnSpc>
              <a:spcBef>
                <a:spcPts val="0"/>
              </a:spcBef>
              <a:spcAft>
                <a:spcPts val="0"/>
              </a:spcAft>
              <a:buClr>
                <a:srgbClr val="000000"/>
              </a:buClr>
              <a:buSzPts val="1200"/>
              <a:buFont typeface="Corbel"/>
              <a:buNone/>
              <a:defRPr b="1" i="0" sz="1200" u="none" cap="none" strike="noStrike">
                <a:solidFill>
                  <a:srgbClr val="000000"/>
                </a:solidFill>
                <a:latin typeface="Corbel"/>
                <a:ea typeface="Corbel"/>
                <a:cs typeface="Corbel"/>
                <a:sym typeface="Corbel"/>
              </a:defRPr>
            </a:lvl9pPr>
          </a:lstStyle>
          <a:p>
            <a:pPr indent="0" lvl="0" marL="0" rtl="0" algn="r">
              <a:spcBef>
                <a:spcPts val="0"/>
              </a:spcBef>
              <a:spcAft>
                <a:spcPts val="0"/>
              </a:spcAft>
              <a:buNone/>
            </a:pPr>
            <a:fld id="{00000000-1234-1234-1234-123412341234}" type="slidenum">
              <a:rPr lang="en-IN"/>
              <a:t>‹#›</a:t>
            </a:fld>
            <a:endParaRPr/>
          </a:p>
        </p:txBody>
      </p:sp>
      <p:sp>
        <p:nvSpPr>
          <p:cNvPr id="118" name="Google Shape;118;p19"/>
          <p:cNvSpPr txBox="1"/>
          <p:nvPr>
            <p:ph type="title"/>
          </p:nvPr>
        </p:nvSpPr>
        <p:spPr>
          <a:xfrm>
            <a:off x="486837" y="646262"/>
            <a:ext cx="11106151" cy="697577"/>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rgbClr val="FFFFFF"/>
              </a:buClr>
              <a:buSzPts val="3600"/>
              <a:buFont typeface="Corbel"/>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Tree>
  </p:cSld>
  <p:clrMapOvr>
    <a:masterClrMapping/>
  </p:clrMapOvr>
  <mc:AlternateContent>
    <mc:Choice Requires="p14">
      <p:transition spd="slow" p14:dur="700">
        <p:fade/>
      </p:transition>
    </mc:Choice>
    <mc:Fallback>
      <p:transition spd="slow">
        <p:fade/>
      </p:transition>
    </mc:Fallback>
  </mc:AlternateContent>
</p:sldLayout>
</file>

<file path=ppt/slideLayouts/slideLayout1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showMasterSp="0" type="title">
  <p:cSld name="TITLE">
    <p:spTree>
      <p:nvGrpSpPr>
        <p:cNvPr id="119" name="Shape 119"/>
        <p:cNvGrpSpPr/>
        <p:nvPr/>
      </p:nvGrpSpPr>
      <p:grpSpPr>
        <a:xfrm>
          <a:off x="0" y="0"/>
          <a:ext cx="0" cy="0"/>
          <a:chOff x="0" y="0"/>
          <a:chExt cx="0" cy="0"/>
        </a:xfrm>
      </p:grpSpPr>
      <p:sp>
        <p:nvSpPr>
          <p:cNvPr id="120" name="Google Shape;120;p31"/>
          <p:cNvSpPr txBox="1"/>
          <p:nvPr>
            <p:ph type="ctrTitle"/>
          </p:nvPr>
        </p:nvSpPr>
        <p:spPr>
          <a:xfrm>
            <a:off x="1069847" y="1298448"/>
            <a:ext cx="10216461" cy="3255264"/>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rgbClr val="000546"/>
              </a:buClr>
              <a:buSzPts val="5900"/>
              <a:buFont typeface="Corbel"/>
              <a:buNone/>
              <a:defRPr sz="5900">
                <a:solidFill>
                  <a:srgbClr val="000546"/>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21" name="Google Shape;121;p31"/>
          <p:cNvSpPr txBox="1"/>
          <p:nvPr>
            <p:ph idx="1" type="subTitle"/>
          </p:nvPr>
        </p:nvSpPr>
        <p:spPr>
          <a:xfrm>
            <a:off x="1100014" y="4670246"/>
            <a:ext cx="10186293" cy="914400"/>
          </a:xfrm>
          <a:prstGeom prst="rect">
            <a:avLst/>
          </a:prstGeom>
          <a:noFill/>
          <a:ln>
            <a:noFill/>
          </a:ln>
        </p:spPr>
        <p:txBody>
          <a:bodyPr anchorCtr="0" anchor="t" bIns="45700" lIns="91425" spcFirstLastPara="1" rIns="91425" wrap="square" tIns="45700">
            <a:normAutofit/>
          </a:bodyPr>
          <a:lstStyle>
            <a:lvl1pPr lvl="0" algn="l">
              <a:lnSpc>
                <a:spcPct val="90000"/>
              </a:lnSpc>
              <a:spcBef>
                <a:spcPts val="1200"/>
              </a:spcBef>
              <a:spcAft>
                <a:spcPts val="0"/>
              </a:spcAft>
              <a:buSzPts val="2200"/>
              <a:buNone/>
              <a:defRPr sz="2200" cap="none">
                <a:solidFill>
                  <a:srgbClr val="CC4B14"/>
                </a:solidFill>
              </a:defRPr>
            </a:lvl1pPr>
            <a:lvl2pPr lvl="1" algn="ctr">
              <a:lnSpc>
                <a:spcPct val="90000"/>
              </a:lnSpc>
              <a:spcBef>
                <a:spcPts val="250"/>
              </a:spcBef>
              <a:spcAft>
                <a:spcPts val="0"/>
              </a:spcAft>
              <a:buSzPts val="2200"/>
              <a:buNone/>
              <a:defRPr sz="2200"/>
            </a:lvl2pPr>
            <a:lvl3pPr lvl="2" algn="ctr">
              <a:lnSpc>
                <a:spcPct val="90000"/>
              </a:lnSpc>
              <a:spcBef>
                <a:spcPts val="250"/>
              </a:spcBef>
              <a:spcAft>
                <a:spcPts val="0"/>
              </a:spcAft>
              <a:buSzPts val="2200"/>
              <a:buNone/>
              <a:defRPr sz="2200"/>
            </a:lvl3pPr>
            <a:lvl4pPr lvl="3" algn="ctr">
              <a:lnSpc>
                <a:spcPct val="90000"/>
              </a:lnSpc>
              <a:spcBef>
                <a:spcPts val="250"/>
              </a:spcBef>
              <a:spcAft>
                <a:spcPts val="0"/>
              </a:spcAft>
              <a:buSzPts val="2000"/>
              <a:buNone/>
              <a:defRPr sz="2000"/>
            </a:lvl4pPr>
            <a:lvl5pPr lvl="4" algn="ctr">
              <a:lnSpc>
                <a:spcPct val="90000"/>
              </a:lnSpc>
              <a:spcBef>
                <a:spcPts val="250"/>
              </a:spcBef>
              <a:spcAft>
                <a:spcPts val="0"/>
              </a:spcAft>
              <a:buSzPts val="2000"/>
              <a:buNone/>
              <a:defRPr sz="2000"/>
            </a:lvl5pPr>
            <a:lvl6pPr lvl="5" algn="ctr">
              <a:lnSpc>
                <a:spcPct val="90000"/>
              </a:lnSpc>
              <a:spcBef>
                <a:spcPts val="250"/>
              </a:spcBef>
              <a:spcAft>
                <a:spcPts val="0"/>
              </a:spcAft>
              <a:buSzPts val="2000"/>
              <a:buNone/>
              <a:defRPr sz="2000"/>
            </a:lvl6pPr>
            <a:lvl7pPr lvl="6" algn="ctr">
              <a:lnSpc>
                <a:spcPct val="90000"/>
              </a:lnSpc>
              <a:spcBef>
                <a:spcPts val="250"/>
              </a:spcBef>
              <a:spcAft>
                <a:spcPts val="0"/>
              </a:spcAft>
              <a:buSzPts val="2000"/>
              <a:buNone/>
              <a:defRPr sz="2000"/>
            </a:lvl7pPr>
            <a:lvl8pPr lvl="7" algn="ctr">
              <a:lnSpc>
                <a:spcPct val="90000"/>
              </a:lnSpc>
              <a:spcBef>
                <a:spcPts val="250"/>
              </a:spcBef>
              <a:spcAft>
                <a:spcPts val="0"/>
              </a:spcAft>
              <a:buSzPts val="2000"/>
              <a:buNone/>
              <a:defRPr sz="2000"/>
            </a:lvl8pPr>
            <a:lvl9pPr lvl="8" algn="ctr">
              <a:lnSpc>
                <a:spcPct val="90000"/>
              </a:lnSpc>
              <a:spcBef>
                <a:spcPts val="250"/>
              </a:spcBef>
              <a:spcAft>
                <a:spcPts val="250"/>
              </a:spcAft>
              <a:buSzPts val="2000"/>
              <a:buNone/>
              <a:defRPr sz="2000"/>
            </a:lvl9pPr>
          </a:lstStyle>
          <a:p/>
        </p:txBody>
      </p:sp>
      <p:sp>
        <p:nvSpPr>
          <p:cNvPr id="122" name="Google Shape;122;p31"/>
          <p:cNvSpPr txBox="1"/>
          <p:nvPr>
            <p:ph idx="10" type="dt"/>
          </p:nvPr>
        </p:nvSpPr>
        <p:spPr>
          <a:xfrm>
            <a:off x="262465"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23" name="Google Shape;123;p31"/>
          <p:cNvSpPr txBox="1"/>
          <p:nvPr>
            <p:ph idx="11" type="ftr"/>
          </p:nvPr>
        </p:nvSpPr>
        <p:spPr>
          <a:xfrm>
            <a:off x="3869268" y="6356350"/>
            <a:ext cx="5911517"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24" name="Google Shape;124;p31"/>
          <p:cNvSpPr txBox="1"/>
          <p:nvPr>
            <p:ph idx="12" type="sldNum"/>
          </p:nvPr>
        </p:nvSpPr>
        <p:spPr>
          <a:xfrm>
            <a:off x="10634135" y="6356350"/>
            <a:ext cx="1530927"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1" i="0" sz="1200" u="none" cap="none" strike="noStrike">
                <a:solidFill>
                  <a:schemeClr val="accent1"/>
                </a:solidFill>
                <a:latin typeface="Corbel"/>
                <a:ea typeface="Corbel"/>
                <a:cs typeface="Corbel"/>
                <a:sym typeface="Corbel"/>
              </a:defRPr>
            </a:lvl1pPr>
            <a:lvl2pPr indent="0" lvl="1" marL="0" marR="0" algn="r">
              <a:lnSpc>
                <a:spcPct val="100000"/>
              </a:lnSpc>
              <a:spcBef>
                <a:spcPts val="0"/>
              </a:spcBef>
              <a:spcAft>
                <a:spcPts val="0"/>
              </a:spcAft>
              <a:buClr>
                <a:srgbClr val="000000"/>
              </a:buClr>
              <a:buSzPts val="1200"/>
              <a:buFont typeface="Arial"/>
              <a:buNone/>
              <a:defRPr b="1" i="0" sz="1200" u="none" cap="none" strike="noStrike">
                <a:solidFill>
                  <a:schemeClr val="accent1"/>
                </a:solidFill>
                <a:latin typeface="Corbel"/>
                <a:ea typeface="Corbel"/>
                <a:cs typeface="Corbel"/>
                <a:sym typeface="Corbel"/>
              </a:defRPr>
            </a:lvl2pPr>
            <a:lvl3pPr indent="0" lvl="2" marL="0" marR="0" algn="r">
              <a:lnSpc>
                <a:spcPct val="100000"/>
              </a:lnSpc>
              <a:spcBef>
                <a:spcPts val="0"/>
              </a:spcBef>
              <a:spcAft>
                <a:spcPts val="0"/>
              </a:spcAft>
              <a:buClr>
                <a:srgbClr val="000000"/>
              </a:buClr>
              <a:buSzPts val="1200"/>
              <a:buFont typeface="Arial"/>
              <a:buNone/>
              <a:defRPr b="1" i="0" sz="1200" u="none" cap="none" strike="noStrike">
                <a:solidFill>
                  <a:schemeClr val="accent1"/>
                </a:solidFill>
                <a:latin typeface="Corbel"/>
                <a:ea typeface="Corbel"/>
                <a:cs typeface="Corbel"/>
                <a:sym typeface="Corbel"/>
              </a:defRPr>
            </a:lvl3pPr>
            <a:lvl4pPr indent="0" lvl="3" marL="0" marR="0" algn="r">
              <a:lnSpc>
                <a:spcPct val="100000"/>
              </a:lnSpc>
              <a:spcBef>
                <a:spcPts val="0"/>
              </a:spcBef>
              <a:spcAft>
                <a:spcPts val="0"/>
              </a:spcAft>
              <a:buClr>
                <a:srgbClr val="000000"/>
              </a:buClr>
              <a:buSzPts val="1200"/>
              <a:buFont typeface="Arial"/>
              <a:buNone/>
              <a:defRPr b="1" i="0" sz="1200" u="none" cap="none" strike="noStrike">
                <a:solidFill>
                  <a:schemeClr val="accent1"/>
                </a:solidFill>
                <a:latin typeface="Corbel"/>
                <a:ea typeface="Corbel"/>
                <a:cs typeface="Corbel"/>
                <a:sym typeface="Corbel"/>
              </a:defRPr>
            </a:lvl4pPr>
            <a:lvl5pPr indent="0" lvl="4" marL="0" marR="0" algn="r">
              <a:lnSpc>
                <a:spcPct val="100000"/>
              </a:lnSpc>
              <a:spcBef>
                <a:spcPts val="0"/>
              </a:spcBef>
              <a:spcAft>
                <a:spcPts val="0"/>
              </a:spcAft>
              <a:buClr>
                <a:srgbClr val="000000"/>
              </a:buClr>
              <a:buSzPts val="1200"/>
              <a:buFont typeface="Arial"/>
              <a:buNone/>
              <a:defRPr b="1" i="0" sz="1200" u="none" cap="none" strike="noStrike">
                <a:solidFill>
                  <a:schemeClr val="accent1"/>
                </a:solidFill>
                <a:latin typeface="Corbel"/>
                <a:ea typeface="Corbel"/>
                <a:cs typeface="Corbel"/>
                <a:sym typeface="Corbel"/>
              </a:defRPr>
            </a:lvl5pPr>
            <a:lvl6pPr indent="0" lvl="5" marL="0" marR="0" algn="r">
              <a:lnSpc>
                <a:spcPct val="100000"/>
              </a:lnSpc>
              <a:spcBef>
                <a:spcPts val="0"/>
              </a:spcBef>
              <a:spcAft>
                <a:spcPts val="0"/>
              </a:spcAft>
              <a:buClr>
                <a:srgbClr val="000000"/>
              </a:buClr>
              <a:buSzPts val="1200"/>
              <a:buFont typeface="Arial"/>
              <a:buNone/>
              <a:defRPr b="1" i="0" sz="1200" u="none" cap="none" strike="noStrike">
                <a:solidFill>
                  <a:schemeClr val="accent1"/>
                </a:solidFill>
                <a:latin typeface="Corbel"/>
                <a:ea typeface="Corbel"/>
                <a:cs typeface="Corbel"/>
                <a:sym typeface="Corbel"/>
              </a:defRPr>
            </a:lvl6pPr>
            <a:lvl7pPr indent="0" lvl="6" marL="0" marR="0" algn="r">
              <a:lnSpc>
                <a:spcPct val="100000"/>
              </a:lnSpc>
              <a:spcBef>
                <a:spcPts val="0"/>
              </a:spcBef>
              <a:spcAft>
                <a:spcPts val="0"/>
              </a:spcAft>
              <a:buClr>
                <a:srgbClr val="000000"/>
              </a:buClr>
              <a:buSzPts val="1200"/>
              <a:buFont typeface="Arial"/>
              <a:buNone/>
              <a:defRPr b="1" i="0" sz="1200" u="none" cap="none" strike="noStrike">
                <a:solidFill>
                  <a:schemeClr val="accent1"/>
                </a:solidFill>
                <a:latin typeface="Corbel"/>
                <a:ea typeface="Corbel"/>
                <a:cs typeface="Corbel"/>
                <a:sym typeface="Corbel"/>
              </a:defRPr>
            </a:lvl7pPr>
            <a:lvl8pPr indent="0" lvl="7" marL="0" marR="0" algn="r">
              <a:lnSpc>
                <a:spcPct val="100000"/>
              </a:lnSpc>
              <a:spcBef>
                <a:spcPts val="0"/>
              </a:spcBef>
              <a:spcAft>
                <a:spcPts val="0"/>
              </a:spcAft>
              <a:buClr>
                <a:srgbClr val="000000"/>
              </a:buClr>
              <a:buSzPts val="1200"/>
              <a:buFont typeface="Arial"/>
              <a:buNone/>
              <a:defRPr b="1" i="0" sz="1200" u="none" cap="none" strike="noStrike">
                <a:solidFill>
                  <a:schemeClr val="accent1"/>
                </a:solidFill>
                <a:latin typeface="Corbel"/>
                <a:ea typeface="Corbel"/>
                <a:cs typeface="Corbel"/>
                <a:sym typeface="Corbel"/>
              </a:defRPr>
            </a:lvl8pPr>
            <a:lvl9pPr indent="0" lvl="8" marL="0" marR="0" algn="r">
              <a:lnSpc>
                <a:spcPct val="100000"/>
              </a:lnSpc>
              <a:spcBef>
                <a:spcPts val="0"/>
              </a:spcBef>
              <a:spcAft>
                <a:spcPts val="0"/>
              </a:spcAft>
              <a:buClr>
                <a:srgbClr val="000000"/>
              </a:buClr>
              <a:buSzPts val="1200"/>
              <a:buFont typeface="Arial"/>
              <a:buNone/>
              <a:defRPr b="1" i="0" sz="1200" u="none" cap="none" strike="noStrike">
                <a:solidFill>
                  <a:schemeClr val="accent1"/>
                </a:solidFill>
                <a:latin typeface="Corbel"/>
                <a:ea typeface="Corbel"/>
                <a:cs typeface="Corbel"/>
                <a:sym typeface="Corbel"/>
              </a:defRPr>
            </a:lvl9pPr>
          </a:lstStyle>
          <a:p>
            <a:pPr indent="0" lvl="0" marL="0" rtl="0" algn="r">
              <a:spcBef>
                <a:spcPts val="0"/>
              </a:spcBef>
              <a:spcAft>
                <a:spcPts val="0"/>
              </a:spcAft>
              <a:buNone/>
            </a:pPr>
            <a:fld id="{00000000-1234-1234-1234-123412341234}" type="slidenum">
              <a:rPr lang="en-IN"/>
              <a:t>‹#›</a:t>
            </a:fld>
            <a:endParaRPr/>
          </a:p>
        </p:txBody>
      </p:sp>
      <p:pic>
        <p:nvPicPr>
          <p:cNvPr id="125" name="Google Shape;125;p31"/>
          <p:cNvPicPr preferRelativeResize="0"/>
          <p:nvPr/>
        </p:nvPicPr>
        <p:blipFill rotWithShape="1">
          <a:blip r:embed="rId2">
            <a:alphaModFix/>
          </a:blip>
          <a:srcRect b="0" l="0" r="0" t="0"/>
          <a:stretch/>
        </p:blipFill>
        <p:spPr>
          <a:xfrm>
            <a:off x="26938" y="6707875"/>
            <a:ext cx="12192000" cy="172586"/>
          </a:xfrm>
          <a:prstGeom prst="rect">
            <a:avLst/>
          </a:prstGeom>
          <a:noFill/>
          <a:ln>
            <a:noFill/>
          </a:ln>
        </p:spPr>
      </p:pic>
    </p:spTree>
  </p:cSld>
  <p:clrMapOvr>
    <a:masterClrMapping/>
  </p:clrMapOvr>
</p:sldLayout>
</file>

<file path=ppt/slideLayouts/slideLayout1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126" name="Shape 126"/>
        <p:cNvGrpSpPr/>
        <p:nvPr/>
      </p:nvGrpSpPr>
      <p:grpSpPr>
        <a:xfrm>
          <a:off x="0" y="0"/>
          <a:ext cx="0" cy="0"/>
          <a:chOff x="0" y="0"/>
          <a:chExt cx="0" cy="0"/>
        </a:xfrm>
      </p:grpSpPr>
      <p:sp>
        <p:nvSpPr>
          <p:cNvPr id="127" name="Google Shape;127;p32"/>
          <p:cNvSpPr txBox="1"/>
          <p:nvPr>
            <p:ph type="title"/>
          </p:nvPr>
        </p:nvSpPr>
        <p:spPr>
          <a:xfrm>
            <a:off x="252919" y="1123837"/>
            <a:ext cx="2947482" cy="460118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rgbClr val="FFFFFF"/>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28" name="Google Shape;128;p32"/>
          <p:cNvSpPr txBox="1"/>
          <p:nvPr>
            <p:ph idx="1" type="body"/>
          </p:nvPr>
        </p:nvSpPr>
        <p:spPr>
          <a:xfrm>
            <a:off x="3869268" y="864108"/>
            <a:ext cx="7315200" cy="5120640"/>
          </a:xfrm>
          <a:prstGeom prst="rect">
            <a:avLst/>
          </a:prstGeom>
          <a:noFill/>
          <a:ln>
            <a:noFill/>
          </a:ln>
        </p:spPr>
        <p:txBody>
          <a:bodyPr anchorCtr="0" anchor="ctr" bIns="45700" lIns="91425" spcFirstLastPara="1" rIns="91425" wrap="square" tIns="45700">
            <a:normAutofit/>
          </a:bodyPr>
          <a:lstStyle>
            <a:lvl1pPr indent="-355600" lvl="0" marL="457200" algn="l">
              <a:lnSpc>
                <a:spcPct val="90000"/>
              </a:lnSpc>
              <a:spcBef>
                <a:spcPts val="1200"/>
              </a:spcBef>
              <a:spcAft>
                <a:spcPts val="0"/>
              </a:spcAft>
              <a:buSzPts val="2000"/>
              <a:buChar char="●"/>
              <a:defRPr>
                <a:solidFill>
                  <a:srgbClr val="000F46"/>
                </a:solidFill>
              </a:defRPr>
            </a:lvl1pPr>
            <a:lvl2pPr indent="-342900" lvl="1" marL="914400" algn="l">
              <a:lnSpc>
                <a:spcPct val="90000"/>
              </a:lnSpc>
              <a:spcBef>
                <a:spcPts val="250"/>
              </a:spcBef>
              <a:spcAft>
                <a:spcPts val="0"/>
              </a:spcAft>
              <a:buSzPts val="1800"/>
              <a:buChar char="●"/>
              <a:defRPr>
                <a:solidFill>
                  <a:srgbClr val="000F46"/>
                </a:solidFill>
              </a:defRPr>
            </a:lvl2pPr>
            <a:lvl3pPr indent="-330200" lvl="2" marL="1371600" algn="l">
              <a:lnSpc>
                <a:spcPct val="90000"/>
              </a:lnSpc>
              <a:spcBef>
                <a:spcPts val="250"/>
              </a:spcBef>
              <a:spcAft>
                <a:spcPts val="0"/>
              </a:spcAft>
              <a:buSzPts val="1600"/>
              <a:buChar char="●"/>
              <a:defRPr>
                <a:solidFill>
                  <a:srgbClr val="000F46"/>
                </a:solidFill>
              </a:defRPr>
            </a:lvl3pPr>
            <a:lvl4pPr indent="-317500" lvl="3" marL="1828800" algn="l">
              <a:lnSpc>
                <a:spcPct val="90000"/>
              </a:lnSpc>
              <a:spcBef>
                <a:spcPts val="250"/>
              </a:spcBef>
              <a:spcAft>
                <a:spcPts val="0"/>
              </a:spcAft>
              <a:buSzPts val="1400"/>
              <a:buChar char="●"/>
              <a:defRPr>
                <a:solidFill>
                  <a:srgbClr val="000F46"/>
                </a:solidFill>
              </a:defRPr>
            </a:lvl4pPr>
            <a:lvl5pPr indent="-317500" lvl="4" marL="2286000" algn="l">
              <a:lnSpc>
                <a:spcPct val="90000"/>
              </a:lnSpc>
              <a:spcBef>
                <a:spcPts val="250"/>
              </a:spcBef>
              <a:spcAft>
                <a:spcPts val="0"/>
              </a:spcAft>
              <a:buSzPts val="1400"/>
              <a:buChar char="●"/>
              <a:defRPr>
                <a:solidFill>
                  <a:srgbClr val="000F46"/>
                </a:solidFill>
              </a:defRPr>
            </a:lvl5pPr>
            <a:lvl6pPr indent="-342900" lvl="5" marL="2743200" algn="l">
              <a:lnSpc>
                <a:spcPct val="90000"/>
              </a:lnSpc>
              <a:spcBef>
                <a:spcPts val="250"/>
              </a:spcBef>
              <a:spcAft>
                <a:spcPts val="0"/>
              </a:spcAft>
              <a:buSzPts val="1800"/>
              <a:buChar char="●"/>
              <a:defRPr/>
            </a:lvl6pPr>
            <a:lvl7pPr indent="-342900" lvl="6" marL="3200400" algn="l">
              <a:lnSpc>
                <a:spcPct val="90000"/>
              </a:lnSpc>
              <a:spcBef>
                <a:spcPts val="250"/>
              </a:spcBef>
              <a:spcAft>
                <a:spcPts val="0"/>
              </a:spcAft>
              <a:buSzPts val="1800"/>
              <a:buChar char="●"/>
              <a:defRPr/>
            </a:lvl7pPr>
            <a:lvl8pPr indent="-342900" lvl="7" marL="3657600" algn="l">
              <a:lnSpc>
                <a:spcPct val="90000"/>
              </a:lnSpc>
              <a:spcBef>
                <a:spcPts val="250"/>
              </a:spcBef>
              <a:spcAft>
                <a:spcPts val="0"/>
              </a:spcAft>
              <a:buSzPts val="1800"/>
              <a:buChar char="●"/>
              <a:defRPr/>
            </a:lvl8pPr>
            <a:lvl9pPr indent="-342900" lvl="8" marL="4114800" algn="l">
              <a:lnSpc>
                <a:spcPct val="90000"/>
              </a:lnSpc>
              <a:spcBef>
                <a:spcPts val="250"/>
              </a:spcBef>
              <a:spcAft>
                <a:spcPts val="250"/>
              </a:spcAft>
              <a:buSzPts val="1800"/>
              <a:buChar char="●"/>
              <a:defRPr/>
            </a:lvl9pPr>
          </a:lstStyle>
          <a:p/>
        </p:txBody>
      </p:sp>
      <p:sp>
        <p:nvSpPr>
          <p:cNvPr id="129" name="Google Shape;129;p32"/>
          <p:cNvSpPr txBox="1"/>
          <p:nvPr>
            <p:ph idx="10" type="dt"/>
          </p:nvPr>
        </p:nvSpPr>
        <p:spPr>
          <a:xfrm>
            <a:off x="262465"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30" name="Google Shape;130;p32"/>
          <p:cNvSpPr txBox="1"/>
          <p:nvPr>
            <p:ph idx="11" type="ftr"/>
          </p:nvPr>
        </p:nvSpPr>
        <p:spPr>
          <a:xfrm>
            <a:off x="3869268" y="6356350"/>
            <a:ext cx="5911517"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31" name="Google Shape;131;p32"/>
          <p:cNvSpPr txBox="1"/>
          <p:nvPr>
            <p:ph idx="12" type="sldNum"/>
          </p:nvPr>
        </p:nvSpPr>
        <p:spPr>
          <a:xfrm>
            <a:off x="10634135" y="6356350"/>
            <a:ext cx="1530927"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1" i="0" sz="1200" u="none" cap="none" strike="noStrike">
                <a:solidFill>
                  <a:schemeClr val="accent1"/>
                </a:solidFill>
                <a:latin typeface="Corbel"/>
                <a:ea typeface="Corbel"/>
                <a:cs typeface="Corbel"/>
                <a:sym typeface="Corbel"/>
              </a:defRPr>
            </a:lvl1pPr>
            <a:lvl2pPr indent="0" lvl="1" marL="0" marR="0" algn="r">
              <a:lnSpc>
                <a:spcPct val="100000"/>
              </a:lnSpc>
              <a:spcBef>
                <a:spcPts val="0"/>
              </a:spcBef>
              <a:spcAft>
                <a:spcPts val="0"/>
              </a:spcAft>
              <a:buClr>
                <a:srgbClr val="000000"/>
              </a:buClr>
              <a:buSzPts val="1200"/>
              <a:buFont typeface="Arial"/>
              <a:buNone/>
              <a:defRPr b="1" i="0" sz="1200" u="none" cap="none" strike="noStrike">
                <a:solidFill>
                  <a:schemeClr val="accent1"/>
                </a:solidFill>
                <a:latin typeface="Corbel"/>
                <a:ea typeface="Corbel"/>
                <a:cs typeface="Corbel"/>
                <a:sym typeface="Corbel"/>
              </a:defRPr>
            </a:lvl2pPr>
            <a:lvl3pPr indent="0" lvl="2" marL="0" marR="0" algn="r">
              <a:lnSpc>
                <a:spcPct val="100000"/>
              </a:lnSpc>
              <a:spcBef>
                <a:spcPts val="0"/>
              </a:spcBef>
              <a:spcAft>
                <a:spcPts val="0"/>
              </a:spcAft>
              <a:buClr>
                <a:srgbClr val="000000"/>
              </a:buClr>
              <a:buSzPts val="1200"/>
              <a:buFont typeface="Arial"/>
              <a:buNone/>
              <a:defRPr b="1" i="0" sz="1200" u="none" cap="none" strike="noStrike">
                <a:solidFill>
                  <a:schemeClr val="accent1"/>
                </a:solidFill>
                <a:latin typeface="Corbel"/>
                <a:ea typeface="Corbel"/>
                <a:cs typeface="Corbel"/>
                <a:sym typeface="Corbel"/>
              </a:defRPr>
            </a:lvl3pPr>
            <a:lvl4pPr indent="0" lvl="3" marL="0" marR="0" algn="r">
              <a:lnSpc>
                <a:spcPct val="100000"/>
              </a:lnSpc>
              <a:spcBef>
                <a:spcPts val="0"/>
              </a:spcBef>
              <a:spcAft>
                <a:spcPts val="0"/>
              </a:spcAft>
              <a:buClr>
                <a:srgbClr val="000000"/>
              </a:buClr>
              <a:buSzPts val="1200"/>
              <a:buFont typeface="Arial"/>
              <a:buNone/>
              <a:defRPr b="1" i="0" sz="1200" u="none" cap="none" strike="noStrike">
                <a:solidFill>
                  <a:schemeClr val="accent1"/>
                </a:solidFill>
                <a:latin typeface="Corbel"/>
                <a:ea typeface="Corbel"/>
                <a:cs typeface="Corbel"/>
                <a:sym typeface="Corbel"/>
              </a:defRPr>
            </a:lvl4pPr>
            <a:lvl5pPr indent="0" lvl="4" marL="0" marR="0" algn="r">
              <a:lnSpc>
                <a:spcPct val="100000"/>
              </a:lnSpc>
              <a:spcBef>
                <a:spcPts val="0"/>
              </a:spcBef>
              <a:spcAft>
                <a:spcPts val="0"/>
              </a:spcAft>
              <a:buClr>
                <a:srgbClr val="000000"/>
              </a:buClr>
              <a:buSzPts val="1200"/>
              <a:buFont typeface="Arial"/>
              <a:buNone/>
              <a:defRPr b="1" i="0" sz="1200" u="none" cap="none" strike="noStrike">
                <a:solidFill>
                  <a:schemeClr val="accent1"/>
                </a:solidFill>
                <a:latin typeface="Corbel"/>
                <a:ea typeface="Corbel"/>
                <a:cs typeface="Corbel"/>
                <a:sym typeface="Corbel"/>
              </a:defRPr>
            </a:lvl5pPr>
            <a:lvl6pPr indent="0" lvl="5" marL="0" marR="0" algn="r">
              <a:lnSpc>
                <a:spcPct val="100000"/>
              </a:lnSpc>
              <a:spcBef>
                <a:spcPts val="0"/>
              </a:spcBef>
              <a:spcAft>
                <a:spcPts val="0"/>
              </a:spcAft>
              <a:buClr>
                <a:srgbClr val="000000"/>
              </a:buClr>
              <a:buSzPts val="1200"/>
              <a:buFont typeface="Arial"/>
              <a:buNone/>
              <a:defRPr b="1" i="0" sz="1200" u="none" cap="none" strike="noStrike">
                <a:solidFill>
                  <a:schemeClr val="accent1"/>
                </a:solidFill>
                <a:latin typeface="Corbel"/>
                <a:ea typeface="Corbel"/>
                <a:cs typeface="Corbel"/>
                <a:sym typeface="Corbel"/>
              </a:defRPr>
            </a:lvl6pPr>
            <a:lvl7pPr indent="0" lvl="6" marL="0" marR="0" algn="r">
              <a:lnSpc>
                <a:spcPct val="100000"/>
              </a:lnSpc>
              <a:spcBef>
                <a:spcPts val="0"/>
              </a:spcBef>
              <a:spcAft>
                <a:spcPts val="0"/>
              </a:spcAft>
              <a:buClr>
                <a:srgbClr val="000000"/>
              </a:buClr>
              <a:buSzPts val="1200"/>
              <a:buFont typeface="Arial"/>
              <a:buNone/>
              <a:defRPr b="1" i="0" sz="1200" u="none" cap="none" strike="noStrike">
                <a:solidFill>
                  <a:schemeClr val="accent1"/>
                </a:solidFill>
                <a:latin typeface="Corbel"/>
                <a:ea typeface="Corbel"/>
                <a:cs typeface="Corbel"/>
                <a:sym typeface="Corbel"/>
              </a:defRPr>
            </a:lvl7pPr>
            <a:lvl8pPr indent="0" lvl="7" marL="0" marR="0" algn="r">
              <a:lnSpc>
                <a:spcPct val="100000"/>
              </a:lnSpc>
              <a:spcBef>
                <a:spcPts val="0"/>
              </a:spcBef>
              <a:spcAft>
                <a:spcPts val="0"/>
              </a:spcAft>
              <a:buClr>
                <a:srgbClr val="000000"/>
              </a:buClr>
              <a:buSzPts val="1200"/>
              <a:buFont typeface="Arial"/>
              <a:buNone/>
              <a:defRPr b="1" i="0" sz="1200" u="none" cap="none" strike="noStrike">
                <a:solidFill>
                  <a:schemeClr val="accent1"/>
                </a:solidFill>
                <a:latin typeface="Corbel"/>
                <a:ea typeface="Corbel"/>
                <a:cs typeface="Corbel"/>
                <a:sym typeface="Corbel"/>
              </a:defRPr>
            </a:lvl8pPr>
            <a:lvl9pPr indent="0" lvl="8" marL="0" marR="0" algn="r">
              <a:lnSpc>
                <a:spcPct val="100000"/>
              </a:lnSpc>
              <a:spcBef>
                <a:spcPts val="0"/>
              </a:spcBef>
              <a:spcAft>
                <a:spcPts val="0"/>
              </a:spcAft>
              <a:buClr>
                <a:srgbClr val="000000"/>
              </a:buClr>
              <a:buSzPts val="1200"/>
              <a:buFont typeface="Arial"/>
              <a:buNone/>
              <a:defRPr b="1" i="0" sz="1200" u="none" cap="none" strike="noStrike">
                <a:solidFill>
                  <a:schemeClr val="accent1"/>
                </a:solidFill>
                <a:latin typeface="Corbel"/>
                <a:ea typeface="Corbel"/>
                <a:cs typeface="Corbel"/>
                <a:sym typeface="Corbel"/>
              </a:defRPr>
            </a:lvl9pPr>
          </a:lstStyle>
          <a:p>
            <a:pPr indent="0" lvl="0" marL="0" rtl="0" algn="r">
              <a:spcBef>
                <a:spcPts val="0"/>
              </a:spcBef>
              <a:spcAft>
                <a:spcPts val="0"/>
              </a:spcAft>
              <a:buNone/>
            </a:pPr>
            <a:fld id="{00000000-1234-1234-1234-123412341234}" type="slidenum">
              <a:rPr lang="en-IN"/>
              <a:t>‹#›</a:t>
            </a:fld>
            <a:endParaRPr/>
          </a:p>
        </p:txBody>
      </p:sp>
      <p:pic>
        <p:nvPicPr>
          <p:cNvPr id="132" name="Google Shape;132;p32"/>
          <p:cNvPicPr preferRelativeResize="0"/>
          <p:nvPr/>
        </p:nvPicPr>
        <p:blipFill rotWithShape="1">
          <a:blip r:embed="rId2">
            <a:alphaModFix/>
          </a:blip>
          <a:srcRect b="0" l="0" r="0" t="0"/>
          <a:stretch/>
        </p:blipFill>
        <p:spPr>
          <a:xfrm>
            <a:off x="128152" y="0"/>
            <a:ext cx="1823778" cy="735504"/>
          </a:xfrm>
          <a:prstGeom prst="rect">
            <a:avLst/>
          </a:prstGeom>
          <a:noFill/>
          <a:ln>
            <a:noFill/>
          </a:ln>
        </p:spPr>
      </p:pic>
    </p:spTree>
  </p:cSld>
  <p:clrMapOvr>
    <a:masterClrMapping/>
  </p:clrMapOvr>
</p:sldLayout>
</file>

<file path=ppt/slideLayouts/slideLayout1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3" name="Shape 133"/>
        <p:cNvGrpSpPr/>
        <p:nvPr/>
      </p:nvGrpSpPr>
      <p:grpSpPr>
        <a:xfrm>
          <a:off x="0" y="0"/>
          <a:ext cx="0" cy="0"/>
          <a:chOff x="0" y="0"/>
          <a:chExt cx="0" cy="0"/>
        </a:xfrm>
      </p:grpSpPr>
      <p:sp>
        <p:nvSpPr>
          <p:cNvPr id="134" name="Google Shape;134;p33"/>
          <p:cNvSpPr txBox="1"/>
          <p:nvPr>
            <p:ph type="title"/>
          </p:nvPr>
        </p:nvSpPr>
        <p:spPr>
          <a:xfrm>
            <a:off x="3867912" y="1298448"/>
            <a:ext cx="7315200" cy="3255264"/>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rgbClr val="000F46"/>
              </a:buClr>
              <a:buSzPts val="5900"/>
              <a:buFont typeface="Corbel"/>
              <a:buNone/>
              <a:defRPr b="0" sz="5900">
                <a:solidFill>
                  <a:srgbClr val="000F46"/>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35" name="Google Shape;135;p33"/>
          <p:cNvSpPr txBox="1"/>
          <p:nvPr>
            <p:ph idx="1" type="body"/>
          </p:nvPr>
        </p:nvSpPr>
        <p:spPr>
          <a:xfrm>
            <a:off x="3886200" y="4672584"/>
            <a:ext cx="7315200" cy="914400"/>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200"/>
              </a:spcBef>
              <a:spcAft>
                <a:spcPts val="0"/>
              </a:spcAft>
              <a:buSzPts val="2200"/>
              <a:buNone/>
              <a:defRPr sz="2200" cap="none">
                <a:solidFill>
                  <a:srgbClr val="595959"/>
                </a:solidFill>
              </a:defRPr>
            </a:lvl1pPr>
            <a:lvl2pPr indent="-228600" lvl="1" marL="914400" algn="l">
              <a:lnSpc>
                <a:spcPct val="90000"/>
              </a:lnSpc>
              <a:spcBef>
                <a:spcPts val="250"/>
              </a:spcBef>
              <a:spcAft>
                <a:spcPts val="0"/>
              </a:spcAft>
              <a:buSzPts val="1800"/>
              <a:buNone/>
              <a:defRPr sz="1800">
                <a:solidFill>
                  <a:srgbClr val="888888"/>
                </a:solidFill>
              </a:defRPr>
            </a:lvl2pPr>
            <a:lvl3pPr indent="-228600" lvl="2" marL="1371600" algn="l">
              <a:lnSpc>
                <a:spcPct val="90000"/>
              </a:lnSpc>
              <a:spcBef>
                <a:spcPts val="250"/>
              </a:spcBef>
              <a:spcAft>
                <a:spcPts val="0"/>
              </a:spcAft>
              <a:buSzPts val="1600"/>
              <a:buNone/>
              <a:defRPr sz="1600">
                <a:solidFill>
                  <a:srgbClr val="888888"/>
                </a:solidFill>
              </a:defRPr>
            </a:lvl3pPr>
            <a:lvl4pPr indent="-228600" lvl="3" marL="1828800" algn="l">
              <a:lnSpc>
                <a:spcPct val="90000"/>
              </a:lnSpc>
              <a:spcBef>
                <a:spcPts val="250"/>
              </a:spcBef>
              <a:spcAft>
                <a:spcPts val="0"/>
              </a:spcAft>
              <a:buSzPts val="1400"/>
              <a:buNone/>
              <a:defRPr sz="1400">
                <a:solidFill>
                  <a:srgbClr val="888888"/>
                </a:solidFill>
              </a:defRPr>
            </a:lvl4pPr>
            <a:lvl5pPr indent="-228600" lvl="4" marL="2286000" algn="l">
              <a:lnSpc>
                <a:spcPct val="90000"/>
              </a:lnSpc>
              <a:spcBef>
                <a:spcPts val="250"/>
              </a:spcBef>
              <a:spcAft>
                <a:spcPts val="0"/>
              </a:spcAft>
              <a:buSzPts val="1400"/>
              <a:buNone/>
              <a:defRPr sz="1400">
                <a:solidFill>
                  <a:srgbClr val="888888"/>
                </a:solidFill>
              </a:defRPr>
            </a:lvl5pPr>
            <a:lvl6pPr indent="-228600" lvl="5" marL="2743200" algn="l">
              <a:lnSpc>
                <a:spcPct val="90000"/>
              </a:lnSpc>
              <a:spcBef>
                <a:spcPts val="250"/>
              </a:spcBef>
              <a:spcAft>
                <a:spcPts val="0"/>
              </a:spcAft>
              <a:buSzPts val="1400"/>
              <a:buNone/>
              <a:defRPr sz="1400">
                <a:solidFill>
                  <a:srgbClr val="888888"/>
                </a:solidFill>
              </a:defRPr>
            </a:lvl6pPr>
            <a:lvl7pPr indent="-228600" lvl="6" marL="3200400" algn="l">
              <a:lnSpc>
                <a:spcPct val="90000"/>
              </a:lnSpc>
              <a:spcBef>
                <a:spcPts val="250"/>
              </a:spcBef>
              <a:spcAft>
                <a:spcPts val="0"/>
              </a:spcAft>
              <a:buSzPts val="1400"/>
              <a:buNone/>
              <a:defRPr sz="1400">
                <a:solidFill>
                  <a:srgbClr val="888888"/>
                </a:solidFill>
              </a:defRPr>
            </a:lvl7pPr>
            <a:lvl8pPr indent="-228600" lvl="7" marL="3657600" algn="l">
              <a:lnSpc>
                <a:spcPct val="90000"/>
              </a:lnSpc>
              <a:spcBef>
                <a:spcPts val="250"/>
              </a:spcBef>
              <a:spcAft>
                <a:spcPts val="0"/>
              </a:spcAft>
              <a:buSzPts val="1400"/>
              <a:buNone/>
              <a:defRPr sz="1400">
                <a:solidFill>
                  <a:srgbClr val="888888"/>
                </a:solidFill>
              </a:defRPr>
            </a:lvl8pPr>
            <a:lvl9pPr indent="-228600" lvl="8" marL="4114800" algn="l">
              <a:lnSpc>
                <a:spcPct val="90000"/>
              </a:lnSpc>
              <a:spcBef>
                <a:spcPts val="250"/>
              </a:spcBef>
              <a:spcAft>
                <a:spcPts val="250"/>
              </a:spcAft>
              <a:buSzPts val="1400"/>
              <a:buNone/>
              <a:defRPr sz="1400">
                <a:solidFill>
                  <a:srgbClr val="888888"/>
                </a:solidFill>
              </a:defRPr>
            </a:lvl9pPr>
          </a:lstStyle>
          <a:p/>
        </p:txBody>
      </p:sp>
      <p:sp>
        <p:nvSpPr>
          <p:cNvPr id="136" name="Google Shape;136;p33"/>
          <p:cNvSpPr txBox="1"/>
          <p:nvPr>
            <p:ph idx="10" type="dt"/>
          </p:nvPr>
        </p:nvSpPr>
        <p:spPr>
          <a:xfrm>
            <a:off x="262465"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37" name="Google Shape;137;p33"/>
          <p:cNvSpPr txBox="1"/>
          <p:nvPr>
            <p:ph idx="11" type="ftr"/>
          </p:nvPr>
        </p:nvSpPr>
        <p:spPr>
          <a:xfrm>
            <a:off x="3869268" y="6356350"/>
            <a:ext cx="5911517"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38" name="Google Shape;138;p33"/>
          <p:cNvSpPr txBox="1"/>
          <p:nvPr>
            <p:ph idx="12" type="sldNum"/>
          </p:nvPr>
        </p:nvSpPr>
        <p:spPr>
          <a:xfrm>
            <a:off x="10634135" y="6356350"/>
            <a:ext cx="1530927"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1" i="0" sz="1200" u="none" cap="none" strike="noStrike">
                <a:solidFill>
                  <a:schemeClr val="accent1"/>
                </a:solidFill>
                <a:latin typeface="Corbel"/>
                <a:ea typeface="Corbel"/>
                <a:cs typeface="Corbel"/>
                <a:sym typeface="Corbel"/>
              </a:defRPr>
            </a:lvl1pPr>
            <a:lvl2pPr indent="0" lvl="1" marL="0" marR="0" algn="r">
              <a:lnSpc>
                <a:spcPct val="100000"/>
              </a:lnSpc>
              <a:spcBef>
                <a:spcPts val="0"/>
              </a:spcBef>
              <a:spcAft>
                <a:spcPts val="0"/>
              </a:spcAft>
              <a:buClr>
                <a:srgbClr val="000000"/>
              </a:buClr>
              <a:buSzPts val="1200"/>
              <a:buFont typeface="Arial"/>
              <a:buNone/>
              <a:defRPr b="1" i="0" sz="1200" u="none" cap="none" strike="noStrike">
                <a:solidFill>
                  <a:schemeClr val="accent1"/>
                </a:solidFill>
                <a:latin typeface="Corbel"/>
                <a:ea typeface="Corbel"/>
                <a:cs typeface="Corbel"/>
                <a:sym typeface="Corbel"/>
              </a:defRPr>
            </a:lvl2pPr>
            <a:lvl3pPr indent="0" lvl="2" marL="0" marR="0" algn="r">
              <a:lnSpc>
                <a:spcPct val="100000"/>
              </a:lnSpc>
              <a:spcBef>
                <a:spcPts val="0"/>
              </a:spcBef>
              <a:spcAft>
                <a:spcPts val="0"/>
              </a:spcAft>
              <a:buClr>
                <a:srgbClr val="000000"/>
              </a:buClr>
              <a:buSzPts val="1200"/>
              <a:buFont typeface="Arial"/>
              <a:buNone/>
              <a:defRPr b="1" i="0" sz="1200" u="none" cap="none" strike="noStrike">
                <a:solidFill>
                  <a:schemeClr val="accent1"/>
                </a:solidFill>
                <a:latin typeface="Corbel"/>
                <a:ea typeface="Corbel"/>
                <a:cs typeface="Corbel"/>
                <a:sym typeface="Corbel"/>
              </a:defRPr>
            </a:lvl3pPr>
            <a:lvl4pPr indent="0" lvl="3" marL="0" marR="0" algn="r">
              <a:lnSpc>
                <a:spcPct val="100000"/>
              </a:lnSpc>
              <a:spcBef>
                <a:spcPts val="0"/>
              </a:spcBef>
              <a:spcAft>
                <a:spcPts val="0"/>
              </a:spcAft>
              <a:buClr>
                <a:srgbClr val="000000"/>
              </a:buClr>
              <a:buSzPts val="1200"/>
              <a:buFont typeface="Arial"/>
              <a:buNone/>
              <a:defRPr b="1" i="0" sz="1200" u="none" cap="none" strike="noStrike">
                <a:solidFill>
                  <a:schemeClr val="accent1"/>
                </a:solidFill>
                <a:latin typeface="Corbel"/>
                <a:ea typeface="Corbel"/>
                <a:cs typeface="Corbel"/>
                <a:sym typeface="Corbel"/>
              </a:defRPr>
            </a:lvl4pPr>
            <a:lvl5pPr indent="0" lvl="4" marL="0" marR="0" algn="r">
              <a:lnSpc>
                <a:spcPct val="100000"/>
              </a:lnSpc>
              <a:spcBef>
                <a:spcPts val="0"/>
              </a:spcBef>
              <a:spcAft>
                <a:spcPts val="0"/>
              </a:spcAft>
              <a:buClr>
                <a:srgbClr val="000000"/>
              </a:buClr>
              <a:buSzPts val="1200"/>
              <a:buFont typeface="Arial"/>
              <a:buNone/>
              <a:defRPr b="1" i="0" sz="1200" u="none" cap="none" strike="noStrike">
                <a:solidFill>
                  <a:schemeClr val="accent1"/>
                </a:solidFill>
                <a:latin typeface="Corbel"/>
                <a:ea typeface="Corbel"/>
                <a:cs typeface="Corbel"/>
                <a:sym typeface="Corbel"/>
              </a:defRPr>
            </a:lvl5pPr>
            <a:lvl6pPr indent="0" lvl="5" marL="0" marR="0" algn="r">
              <a:lnSpc>
                <a:spcPct val="100000"/>
              </a:lnSpc>
              <a:spcBef>
                <a:spcPts val="0"/>
              </a:spcBef>
              <a:spcAft>
                <a:spcPts val="0"/>
              </a:spcAft>
              <a:buClr>
                <a:srgbClr val="000000"/>
              </a:buClr>
              <a:buSzPts val="1200"/>
              <a:buFont typeface="Arial"/>
              <a:buNone/>
              <a:defRPr b="1" i="0" sz="1200" u="none" cap="none" strike="noStrike">
                <a:solidFill>
                  <a:schemeClr val="accent1"/>
                </a:solidFill>
                <a:latin typeface="Corbel"/>
                <a:ea typeface="Corbel"/>
                <a:cs typeface="Corbel"/>
                <a:sym typeface="Corbel"/>
              </a:defRPr>
            </a:lvl6pPr>
            <a:lvl7pPr indent="0" lvl="6" marL="0" marR="0" algn="r">
              <a:lnSpc>
                <a:spcPct val="100000"/>
              </a:lnSpc>
              <a:spcBef>
                <a:spcPts val="0"/>
              </a:spcBef>
              <a:spcAft>
                <a:spcPts val="0"/>
              </a:spcAft>
              <a:buClr>
                <a:srgbClr val="000000"/>
              </a:buClr>
              <a:buSzPts val="1200"/>
              <a:buFont typeface="Arial"/>
              <a:buNone/>
              <a:defRPr b="1" i="0" sz="1200" u="none" cap="none" strike="noStrike">
                <a:solidFill>
                  <a:schemeClr val="accent1"/>
                </a:solidFill>
                <a:latin typeface="Corbel"/>
                <a:ea typeface="Corbel"/>
                <a:cs typeface="Corbel"/>
                <a:sym typeface="Corbel"/>
              </a:defRPr>
            </a:lvl7pPr>
            <a:lvl8pPr indent="0" lvl="7" marL="0" marR="0" algn="r">
              <a:lnSpc>
                <a:spcPct val="100000"/>
              </a:lnSpc>
              <a:spcBef>
                <a:spcPts val="0"/>
              </a:spcBef>
              <a:spcAft>
                <a:spcPts val="0"/>
              </a:spcAft>
              <a:buClr>
                <a:srgbClr val="000000"/>
              </a:buClr>
              <a:buSzPts val="1200"/>
              <a:buFont typeface="Arial"/>
              <a:buNone/>
              <a:defRPr b="1" i="0" sz="1200" u="none" cap="none" strike="noStrike">
                <a:solidFill>
                  <a:schemeClr val="accent1"/>
                </a:solidFill>
                <a:latin typeface="Corbel"/>
                <a:ea typeface="Corbel"/>
                <a:cs typeface="Corbel"/>
                <a:sym typeface="Corbel"/>
              </a:defRPr>
            </a:lvl8pPr>
            <a:lvl9pPr indent="0" lvl="8" marL="0" marR="0" algn="r">
              <a:lnSpc>
                <a:spcPct val="100000"/>
              </a:lnSpc>
              <a:spcBef>
                <a:spcPts val="0"/>
              </a:spcBef>
              <a:spcAft>
                <a:spcPts val="0"/>
              </a:spcAft>
              <a:buClr>
                <a:srgbClr val="000000"/>
              </a:buClr>
              <a:buSzPts val="1200"/>
              <a:buFont typeface="Arial"/>
              <a:buNone/>
              <a:defRPr b="1" i="0" sz="1200" u="none" cap="none" strike="noStrike">
                <a:solidFill>
                  <a:schemeClr val="accent1"/>
                </a:solidFill>
                <a:latin typeface="Corbel"/>
                <a:ea typeface="Corbel"/>
                <a:cs typeface="Corbel"/>
                <a:sym typeface="Corbel"/>
              </a:defRPr>
            </a:lvl9pPr>
          </a:lstStyle>
          <a:p>
            <a:pPr indent="0" lvl="0" marL="0" rtl="0" algn="r">
              <a:spcBef>
                <a:spcPts val="0"/>
              </a:spcBef>
              <a:spcAft>
                <a:spcPts val="0"/>
              </a:spcAft>
              <a:buNone/>
            </a:pPr>
            <a:fld id="{00000000-1234-1234-1234-123412341234}" type="slidenum">
              <a:rPr lang="en-IN"/>
              <a:t>‹#›</a:t>
            </a:fld>
            <a:endParaRPr/>
          </a:p>
        </p:txBody>
      </p:sp>
      <p:pic>
        <p:nvPicPr>
          <p:cNvPr id="139" name="Google Shape;139;p33"/>
          <p:cNvPicPr preferRelativeResize="0"/>
          <p:nvPr/>
        </p:nvPicPr>
        <p:blipFill rotWithShape="1">
          <a:blip r:embed="rId2">
            <a:alphaModFix/>
          </a:blip>
          <a:srcRect b="0" l="0" r="0" t="0"/>
          <a:stretch/>
        </p:blipFill>
        <p:spPr>
          <a:xfrm>
            <a:off x="128152" y="0"/>
            <a:ext cx="1823778" cy="735504"/>
          </a:xfrm>
          <a:prstGeom prst="rect">
            <a:avLst/>
          </a:prstGeom>
          <a:noFill/>
          <a:ln>
            <a:noFill/>
          </a:ln>
        </p:spPr>
      </p:pic>
    </p:spTree>
  </p:cSld>
  <p:clrMapOvr>
    <a:masterClrMapping/>
  </p:clrMapOvr>
</p:sldLayout>
</file>

<file path=ppt/slideLayouts/slideLayout1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140" name="Shape 140"/>
        <p:cNvGrpSpPr/>
        <p:nvPr/>
      </p:nvGrpSpPr>
      <p:grpSpPr>
        <a:xfrm>
          <a:off x="0" y="0"/>
          <a:ext cx="0" cy="0"/>
          <a:chOff x="0" y="0"/>
          <a:chExt cx="0" cy="0"/>
        </a:xfrm>
      </p:grpSpPr>
      <p:sp>
        <p:nvSpPr>
          <p:cNvPr id="141" name="Google Shape;141;p34"/>
          <p:cNvSpPr txBox="1"/>
          <p:nvPr>
            <p:ph type="title"/>
          </p:nvPr>
        </p:nvSpPr>
        <p:spPr>
          <a:xfrm>
            <a:off x="252919" y="1123837"/>
            <a:ext cx="2947482" cy="460118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rgbClr val="FFFFFF"/>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42" name="Google Shape;142;p34"/>
          <p:cNvSpPr txBox="1"/>
          <p:nvPr>
            <p:ph idx="1" type="body"/>
          </p:nvPr>
        </p:nvSpPr>
        <p:spPr>
          <a:xfrm>
            <a:off x="3867912" y="868680"/>
            <a:ext cx="3474720" cy="5120640"/>
          </a:xfrm>
          <a:prstGeom prst="rect">
            <a:avLst/>
          </a:prstGeom>
          <a:noFill/>
          <a:ln>
            <a:noFill/>
          </a:ln>
        </p:spPr>
        <p:txBody>
          <a:bodyPr anchorCtr="0" anchor="ctr" bIns="45700" lIns="91425" spcFirstLastPara="1" rIns="91425" wrap="square" tIns="45700">
            <a:normAutofit/>
          </a:bodyPr>
          <a:lstStyle>
            <a:lvl1pPr indent="-355600" lvl="0" marL="457200" algn="l">
              <a:lnSpc>
                <a:spcPct val="90000"/>
              </a:lnSpc>
              <a:spcBef>
                <a:spcPts val="1200"/>
              </a:spcBef>
              <a:spcAft>
                <a:spcPts val="0"/>
              </a:spcAft>
              <a:buSzPts val="2000"/>
              <a:buChar char="●"/>
              <a:defRPr sz="2000"/>
            </a:lvl1pPr>
            <a:lvl2pPr indent="-342900" lvl="1" marL="914400" algn="l">
              <a:lnSpc>
                <a:spcPct val="90000"/>
              </a:lnSpc>
              <a:spcBef>
                <a:spcPts val="250"/>
              </a:spcBef>
              <a:spcAft>
                <a:spcPts val="0"/>
              </a:spcAft>
              <a:buSzPts val="1800"/>
              <a:buChar char="●"/>
              <a:defRPr sz="1800"/>
            </a:lvl2pPr>
            <a:lvl3pPr indent="-330200" lvl="2" marL="1371600" algn="l">
              <a:lnSpc>
                <a:spcPct val="90000"/>
              </a:lnSpc>
              <a:spcBef>
                <a:spcPts val="250"/>
              </a:spcBef>
              <a:spcAft>
                <a:spcPts val="0"/>
              </a:spcAft>
              <a:buSzPts val="1600"/>
              <a:buChar char="●"/>
              <a:defRPr sz="1600"/>
            </a:lvl3pPr>
            <a:lvl4pPr indent="-317500" lvl="3" marL="1828800" algn="l">
              <a:lnSpc>
                <a:spcPct val="90000"/>
              </a:lnSpc>
              <a:spcBef>
                <a:spcPts val="250"/>
              </a:spcBef>
              <a:spcAft>
                <a:spcPts val="0"/>
              </a:spcAft>
              <a:buSzPts val="1400"/>
              <a:buChar char="●"/>
              <a:defRPr sz="1400"/>
            </a:lvl4pPr>
            <a:lvl5pPr indent="-317500" lvl="4" marL="2286000" algn="l">
              <a:lnSpc>
                <a:spcPct val="90000"/>
              </a:lnSpc>
              <a:spcBef>
                <a:spcPts val="250"/>
              </a:spcBef>
              <a:spcAft>
                <a:spcPts val="0"/>
              </a:spcAft>
              <a:buSzPts val="1400"/>
              <a:buChar char="●"/>
              <a:defRPr sz="1400"/>
            </a:lvl5pPr>
            <a:lvl6pPr indent="-317500" lvl="5" marL="2743200" algn="l">
              <a:lnSpc>
                <a:spcPct val="90000"/>
              </a:lnSpc>
              <a:spcBef>
                <a:spcPts val="250"/>
              </a:spcBef>
              <a:spcAft>
                <a:spcPts val="0"/>
              </a:spcAft>
              <a:buSzPts val="1400"/>
              <a:buChar char="●"/>
              <a:defRPr sz="1400"/>
            </a:lvl6pPr>
            <a:lvl7pPr indent="-317500" lvl="6" marL="3200400" algn="l">
              <a:lnSpc>
                <a:spcPct val="90000"/>
              </a:lnSpc>
              <a:spcBef>
                <a:spcPts val="250"/>
              </a:spcBef>
              <a:spcAft>
                <a:spcPts val="0"/>
              </a:spcAft>
              <a:buSzPts val="1400"/>
              <a:buChar char="●"/>
              <a:defRPr sz="1400"/>
            </a:lvl7pPr>
            <a:lvl8pPr indent="-317500" lvl="7" marL="3657600" algn="l">
              <a:lnSpc>
                <a:spcPct val="90000"/>
              </a:lnSpc>
              <a:spcBef>
                <a:spcPts val="250"/>
              </a:spcBef>
              <a:spcAft>
                <a:spcPts val="0"/>
              </a:spcAft>
              <a:buSzPts val="1400"/>
              <a:buChar char="●"/>
              <a:defRPr sz="1400"/>
            </a:lvl8pPr>
            <a:lvl9pPr indent="-317500" lvl="8" marL="4114800" algn="l">
              <a:lnSpc>
                <a:spcPct val="90000"/>
              </a:lnSpc>
              <a:spcBef>
                <a:spcPts val="250"/>
              </a:spcBef>
              <a:spcAft>
                <a:spcPts val="250"/>
              </a:spcAft>
              <a:buSzPts val="1400"/>
              <a:buChar char="●"/>
              <a:defRPr sz="1400"/>
            </a:lvl9pPr>
          </a:lstStyle>
          <a:p/>
        </p:txBody>
      </p:sp>
      <p:sp>
        <p:nvSpPr>
          <p:cNvPr id="143" name="Google Shape;143;p34"/>
          <p:cNvSpPr txBox="1"/>
          <p:nvPr>
            <p:ph idx="2" type="body"/>
          </p:nvPr>
        </p:nvSpPr>
        <p:spPr>
          <a:xfrm>
            <a:off x="7818120" y="868680"/>
            <a:ext cx="3474720" cy="5120640"/>
          </a:xfrm>
          <a:prstGeom prst="rect">
            <a:avLst/>
          </a:prstGeom>
          <a:noFill/>
          <a:ln>
            <a:noFill/>
          </a:ln>
        </p:spPr>
        <p:txBody>
          <a:bodyPr anchorCtr="0" anchor="ctr" bIns="45700" lIns="91425" spcFirstLastPara="1" rIns="91425" wrap="square" tIns="45700">
            <a:normAutofit/>
          </a:bodyPr>
          <a:lstStyle>
            <a:lvl1pPr indent="-355600" lvl="0" marL="457200" algn="l">
              <a:lnSpc>
                <a:spcPct val="90000"/>
              </a:lnSpc>
              <a:spcBef>
                <a:spcPts val="1200"/>
              </a:spcBef>
              <a:spcAft>
                <a:spcPts val="0"/>
              </a:spcAft>
              <a:buSzPts val="2000"/>
              <a:buChar char="●"/>
              <a:defRPr sz="2000"/>
            </a:lvl1pPr>
            <a:lvl2pPr indent="-342900" lvl="1" marL="914400" algn="l">
              <a:lnSpc>
                <a:spcPct val="90000"/>
              </a:lnSpc>
              <a:spcBef>
                <a:spcPts val="250"/>
              </a:spcBef>
              <a:spcAft>
                <a:spcPts val="0"/>
              </a:spcAft>
              <a:buSzPts val="1800"/>
              <a:buChar char="●"/>
              <a:defRPr sz="1800"/>
            </a:lvl2pPr>
            <a:lvl3pPr indent="-330200" lvl="2" marL="1371600" algn="l">
              <a:lnSpc>
                <a:spcPct val="90000"/>
              </a:lnSpc>
              <a:spcBef>
                <a:spcPts val="250"/>
              </a:spcBef>
              <a:spcAft>
                <a:spcPts val="0"/>
              </a:spcAft>
              <a:buSzPts val="1600"/>
              <a:buChar char="●"/>
              <a:defRPr sz="1600"/>
            </a:lvl3pPr>
            <a:lvl4pPr indent="-317500" lvl="3" marL="1828800" algn="l">
              <a:lnSpc>
                <a:spcPct val="90000"/>
              </a:lnSpc>
              <a:spcBef>
                <a:spcPts val="250"/>
              </a:spcBef>
              <a:spcAft>
                <a:spcPts val="0"/>
              </a:spcAft>
              <a:buSzPts val="1400"/>
              <a:buChar char="●"/>
              <a:defRPr sz="1400"/>
            </a:lvl4pPr>
            <a:lvl5pPr indent="-317500" lvl="4" marL="2286000" algn="l">
              <a:lnSpc>
                <a:spcPct val="90000"/>
              </a:lnSpc>
              <a:spcBef>
                <a:spcPts val="250"/>
              </a:spcBef>
              <a:spcAft>
                <a:spcPts val="0"/>
              </a:spcAft>
              <a:buSzPts val="1400"/>
              <a:buChar char="●"/>
              <a:defRPr sz="1400"/>
            </a:lvl5pPr>
            <a:lvl6pPr indent="-317500" lvl="5" marL="2743200" algn="l">
              <a:lnSpc>
                <a:spcPct val="90000"/>
              </a:lnSpc>
              <a:spcBef>
                <a:spcPts val="250"/>
              </a:spcBef>
              <a:spcAft>
                <a:spcPts val="0"/>
              </a:spcAft>
              <a:buSzPts val="1400"/>
              <a:buChar char="●"/>
              <a:defRPr sz="1400"/>
            </a:lvl6pPr>
            <a:lvl7pPr indent="-317500" lvl="6" marL="3200400" algn="l">
              <a:lnSpc>
                <a:spcPct val="90000"/>
              </a:lnSpc>
              <a:spcBef>
                <a:spcPts val="250"/>
              </a:spcBef>
              <a:spcAft>
                <a:spcPts val="0"/>
              </a:spcAft>
              <a:buSzPts val="1400"/>
              <a:buChar char="●"/>
              <a:defRPr sz="1400"/>
            </a:lvl7pPr>
            <a:lvl8pPr indent="-317500" lvl="7" marL="3657600" algn="l">
              <a:lnSpc>
                <a:spcPct val="90000"/>
              </a:lnSpc>
              <a:spcBef>
                <a:spcPts val="250"/>
              </a:spcBef>
              <a:spcAft>
                <a:spcPts val="0"/>
              </a:spcAft>
              <a:buSzPts val="1400"/>
              <a:buChar char="●"/>
              <a:defRPr sz="1400"/>
            </a:lvl8pPr>
            <a:lvl9pPr indent="-317500" lvl="8" marL="4114800" algn="l">
              <a:lnSpc>
                <a:spcPct val="90000"/>
              </a:lnSpc>
              <a:spcBef>
                <a:spcPts val="250"/>
              </a:spcBef>
              <a:spcAft>
                <a:spcPts val="250"/>
              </a:spcAft>
              <a:buSzPts val="1400"/>
              <a:buChar char="●"/>
              <a:defRPr sz="1400"/>
            </a:lvl9pPr>
          </a:lstStyle>
          <a:p/>
        </p:txBody>
      </p:sp>
      <p:sp>
        <p:nvSpPr>
          <p:cNvPr id="144" name="Google Shape;144;p34"/>
          <p:cNvSpPr txBox="1"/>
          <p:nvPr>
            <p:ph idx="10" type="dt"/>
          </p:nvPr>
        </p:nvSpPr>
        <p:spPr>
          <a:xfrm>
            <a:off x="262465"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45" name="Google Shape;145;p34"/>
          <p:cNvSpPr txBox="1"/>
          <p:nvPr>
            <p:ph idx="11" type="ftr"/>
          </p:nvPr>
        </p:nvSpPr>
        <p:spPr>
          <a:xfrm>
            <a:off x="3869268" y="6356350"/>
            <a:ext cx="5911517"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46" name="Google Shape;146;p34"/>
          <p:cNvSpPr txBox="1"/>
          <p:nvPr>
            <p:ph idx="12" type="sldNum"/>
          </p:nvPr>
        </p:nvSpPr>
        <p:spPr>
          <a:xfrm>
            <a:off x="10634135" y="6356350"/>
            <a:ext cx="1530927"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1" i="0" sz="1200" u="none" cap="none" strike="noStrike">
                <a:solidFill>
                  <a:schemeClr val="accent1"/>
                </a:solidFill>
                <a:latin typeface="Corbel"/>
                <a:ea typeface="Corbel"/>
                <a:cs typeface="Corbel"/>
                <a:sym typeface="Corbel"/>
              </a:defRPr>
            </a:lvl1pPr>
            <a:lvl2pPr indent="0" lvl="1" marL="0" marR="0" algn="r">
              <a:lnSpc>
                <a:spcPct val="100000"/>
              </a:lnSpc>
              <a:spcBef>
                <a:spcPts val="0"/>
              </a:spcBef>
              <a:spcAft>
                <a:spcPts val="0"/>
              </a:spcAft>
              <a:buClr>
                <a:srgbClr val="000000"/>
              </a:buClr>
              <a:buSzPts val="1200"/>
              <a:buFont typeface="Arial"/>
              <a:buNone/>
              <a:defRPr b="1" i="0" sz="1200" u="none" cap="none" strike="noStrike">
                <a:solidFill>
                  <a:schemeClr val="accent1"/>
                </a:solidFill>
                <a:latin typeface="Corbel"/>
                <a:ea typeface="Corbel"/>
                <a:cs typeface="Corbel"/>
                <a:sym typeface="Corbel"/>
              </a:defRPr>
            </a:lvl2pPr>
            <a:lvl3pPr indent="0" lvl="2" marL="0" marR="0" algn="r">
              <a:lnSpc>
                <a:spcPct val="100000"/>
              </a:lnSpc>
              <a:spcBef>
                <a:spcPts val="0"/>
              </a:spcBef>
              <a:spcAft>
                <a:spcPts val="0"/>
              </a:spcAft>
              <a:buClr>
                <a:srgbClr val="000000"/>
              </a:buClr>
              <a:buSzPts val="1200"/>
              <a:buFont typeface="Arial"/>
              <a:buNone/>
              <a:defRPr b="1" i="0" sz="1200" u="none" cap="none" strike="noStrike">
                <a:solidFill>
                  <a:schemeClr val="accent1"/>
                </a:solidFill>
                <a:latin typeface="Corbel"/>
                <a:ea typeface="Corbel"/>
                <a:cs typeface="Corbel"/>
                <a:sym typeface="Corbel"/>
              </a:defRPr>
            </a:lvl3pPr>
            <a:lvl4pPr indent="0" lvl="3" marL="0" marR="0" algn="r">
              <a:lnSpc>
                <a:spcPct val="100000"/>
              </a:lnSpc>
              <a:spcBef>
                <a:spcPts val="0"/>
              </a:spcBef>
              <a:spcAft>
                <a:spcPts val="0"/>
              </a:spcAft>
              <a:buClr>
                <a:srgbClr val="000000"/>
              </a:buClr>
              <a:buSzPts val="1200"/>
              <a:buFont typeface="Arial"/>
              <a:buNone/>
              <a:defRPr b="1" i="0" sz="1200" u="none" cap="none" strike="noStrike">
                <a:solidFill>
                  <a:schemeClr val="accent1"/>
                </a:solidFill>
                <a:latin typeface="Corbel"/>
                <a:ea typeface="Corbel"/>
                <a:cs typeface="Corbel"/>
                <a:sym typeface="Corbel"/>
              </a:defRPr>
            </a:lvl4pPr>
            <a:lvl5pPr indent="0" lvl="4" marL="0" marR="0" algn="r">
              <a:lnSpc>
                <a:spcPct val="100000"/>
              </a:lnSpc>
              <a:spcBef>
                <a:spcPts val="0"/>
              </a:spcBef>
              <a:spcAft>
                <a:spcPts val="0"/>
              </a:spcAft>
              <a:buClr>
                <a:srgbClr val="000000"/>
              </a:buClr>
              <a:buSzPts val="1200"/>
              <a:buFont typeface="Arial"/>
              <a:buNone/>
              <a:defRPr b="1" i="0" sz="1200" u="none" cap="none" strike="noStrike">
                <a:solidFill>
                  <a:schemeClr val="accent1"/>
                </a:solidFill>
                <a:latin typeface="Corbel"/>
                <a:ea typeface="Corbel"/>
                <a:cs typeface="Corbel"/>
                <a:sym typeface="Corbel"/>
              </a:defRPr>
            </a:lvl5pPr>
            <a:lvl6pPr indent="0" lvl="5" marL="0" marR="0" algn="r">
              <a:lnSpc>
                <a:spcPct val="100000"/>
              </a:lnSpc>
              <a:spcBef>
                <a:spcPts val="0"/>
              </a:spcBef>
              <a:spcAft>
                <a:spcPts val="0"/>
              </a:spcAft>
              <a:buClr>
                <a:srgbClr val="000000"/>
              </a:buClr>
              <a:buSzPts val="1200"/>
              <a:buFont typeface="Arial"/>
              <a:buNone/>
              <a:defRPr b="1" i="0" sz="1200" u="none" cap="none" strike="noStrike">
                <a:solidFill>
                  <a:schemeClr val="accent1"/>
                </a:solidFill>
                <a:latin typeface="Corbel"/>
                <a:ea typeface="Corbel"/>
                <a:cs typeface="Corbel"/>
                <a:sym typeface="Corbel"/>
              </a:defRPr>
            </a:lvl6pPr>
            <a:lvl7pPr indent="0" lvl="6" marL="0" marR="0" algn="r">
              <a:lnSpc>
                <a:spcPct val="100000"/>
              </a:lnSpc>
              <a:spcBef>
                <a:spcPts val="0"/>
              </a:spcBef>
              <a:spcAft>
                <a:spcPts val="0"/>
              </a:spcAft>
              <a:buClr>
                <a:srgbClr val="000000"/>
              </a:buClr>
              <a:buSzPts val="1200"/>
              <a:buFont typeface="Arial"/>
              <a:buNone/>
              <a:defRPr b="1" i="0" sz="1200" u="none" cap="none" strike="noStrike">
                <a:solidFill>
                  <a:schemeClr val="accent1"/>
                </a:solidFill>
                <a:latin typeface="Corbel"/>
                <a:ea typeface="Corbel"/>
                <a:cs typeface="Corbel"/>
                <a:sym typeface="Corbel"/>
              </a:defRPr>
            </a:lvl7pPr>
            <a:lvl8pPr indent="0" lvl="7" marL="0" marR="0" algn="r">
              <a:lnSpc>
                <a:spcPct val="100000"/>
              </a:lnSpc>
              <a:spcBef>
                <a:spcPts val="0"/>
              </a:spcBef>
              <a:spcAft>
                <a:spcPts val="0"/>
              </a:spcAft>
              <a:buClr>
                <a:srgbClr val="000000"/>
              </a:buClr>
              <a:buSzPts val="1200"/>
              <a:buFont typeface="Arial"/>
              <a:buNone/>
              <a:defRPr b="1" i="0" sz="1200" u="none" cap="none" strike="noStrike">
                <a:solidFill>
                  <a:schemeClr val="accent1"/>
                </a:solidFill>
                <a:latin typeface="Corbel"/>
                <a:ea typeface="Corbel"/>
                <a:cs typeface="Corbel"/>
                <a:sym typeface="Corbel"/>
              </a:defRPr>
            </a:lvl8pPr>
            <a:lvl9pPr indent="0" lvl="8" marL="0" marR="0" algn="r">
              <a:lnSpc>
                <a:spcPct val="100000"/>
              </a:lnSpc>
              <a:spcBef>
                <a:spcPts val="0"/>
              </a:spcBef>
              <a:spcAft>
                <a:spcPts val="0"/>
              </a:spcAft>
              <a:buClr>
                <a:srgbClr val="000000"/>
              </a:buClr>
              <a:buSzPts val="1200"/>
              <a:buFont typeface="Arial"/>
              <a:buNone/>
              <a:defRPr b="1" i="0" sz="1200" u="none" cap="none" strike="noStrike">
                <a:solidFill>
                  <a:schemeClr val="accent1"/>
                </a:solidFill>
                <a:latin typeface="Corbel"/>
                <a:ea typeface="Corbel"/>
                <a:cs typeface="Corbel"/>
                <a:sym typeface="Corbel"/>
              </a:defRPr>
            </a:lvl9pPr>
          </a:lstStyle>
          <a:p>
            <a:pPr indent="0" lvl="0" marL="0" rtl="0" algn="r">
              <a:spcBef>
                <a:spcPts val="0"/>
              </a:spcBef>
              <a:spcAft>
                <a:spcPts val="0"/>
              </a:spcAft>
              <a:buNone/>
            </a:pPr>
            <a:fld id="{00000000-1234-1234-1234-123412341234}" type="slidenum">
              <a:rPr lang="en-IN"/>
              <a:t>‹#›</a:t>
            </a:fld>
            <a:endParaRPr/>
          </a:p>
        </p:txBody>
      </p:sp>
      <p:pic>
        <p:nvPicPr>
          <p:cNvPr id="147" name="Google Shape;147;p34"/>
          <p:cNvPicPr preferRelativeResize="0"/>
          <p:nvPr/>
        </p:nvPicPr>
        <p:blipFill rotWithShape="1">
          <a:blip r:embed="rId2">
            <a:alphaModFix/>
          </a:blip>
          <a:srcRect b="0" l="0" r="0" t="0"/>
          <a:stretch/>
        </p:blipFill>
        <p:spPr>
          <a:xfrm>
            <a:off x="128152" y="0"/>
            <a:ext cx="1823778" cy="735504"/>
          </a:xfrm>
          <a:prstGeom prst="rect">
            <a:avLst/>
          </a:prstGeom>
          <a:noFill/>
          <a:ln>
            <a:noFill/>
          </a:ln>
        </p:spPr>
      </p:pic>
    </p:spTree>
  </p:cSld>
  <p:clrMapOvr>
    <a:masterClrMapping/>
  </p:clrMapOvr>
</p:sldLayout>
</file>

<file path=ppt/slideLayouts/slideLayout1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148" name="Shape 148"/>
        <p:cNvGrpSpPr/>
        <p:nvPr/>
      </p:nvGrpSpPr>
      <p:grpSpPr>
        <a:xfrm>
          <a:off x="0" y="0"/>
          <a:ext cx="0" cy="0"/>
          <a:chOff x="0" y="0"/>
          <a:chExt cx="0" cy="0"/>
        </a:xfrm>
      </p:grpSpPr>
      <p:sp>
        <p:nvSpPr>
          <p:cNvPr id="149" name="Google Shape;149;p35"/>
          <p:cNvSpPr txBox="1"/>
          <p:nvPr>
            <p:ph type="title"/>
          </p:nvPr>
        </p:nvSpPr>
        <p:spPr>
          <a:xfrm>
            <a:off x="252919" y="1123837"/>
            <a:ext cx="2947482" cy="460118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rgbClr val="FFFFFF"/>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50" name="Google Shape;150;p35"/>
          <p:cNvSpPr txBox="1"/>
          <p:nvPr>
            <p:ph idx="1" type="body"/>
          </p:nvPr>
        </p:nvSpPr>
        <p:spPr>
          <a:xfrm>
            <a:off x="3867912" y="1023586"/>
            <a:ext cx="3474720" cy="807720"/>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0"/>
              </a:spcBef>
              <a:spcAft>
                <a:spcPts val="0"/>
              </a:spcAft>
              <a:buSzPts val="2000"/>
              <a:buNone/>
              <a:defRPr b="1" sz="2000">
                <a:solidFill>
                  <a:srgbClr val="595959"/>
                </a:solidFill>
              </a:defRPr>
            </a:lvl1pPr>
            <a:lvl2pPr indent="-228600" lvl="1" marL="914400" algn="l">
              <a:lnSpc>
                <a:spcPct val="90000"/>
              </a:lnSpc>
              <a:spcBef>
                <a:spcPts val="250"/>
              </a:spcBef>
              <a:spcAft>
                <a:spcPts val="0"/>
              </a:spcAft>
              <a:buSzPts val="2000"/>
              <a:buNone/>
              <a:defRPr b="1" sz="2000"/>
            </a:lvl2pPr>
            <a:lvl3pPr indent="-228600" lvl="2" marL="1371600" algn="l">
              <a:lnSpc>
                <a:spcPct val="90000"/>
              </a:lnSpc>
              <a:spcBef>
                <a:spcPts val="250"/>
              </a:spcBef>
              <a:spcAft>
                <a:spcPts val="0"/>
              </a:spcAft>
              <a:buSzPts val="1800"/>
              <a:buNone/>
              <a:defRPr b="1" sz="1800"/>
            </a:lvl3pPr>
            <a:lvl4pPr indent="-228600" lvl="3" marL="1828800" algn="l">
              <a:lnSpc>
                <a:spcPct val="90000"/>
              </a:lnSpc>
              <a:spcBef>
                <a:spcPts val="250"/>
              </a:spcBef>
              <a:spcAft>
                <a:spcPts val="0"/>
              </a:spcAft>
              <a:buSzPts val="1600"/>
              <a:buNone/>
              <a:defRPr b="1" sz="1600"/>
            </a:lvl4pPr>
            <a:lvl5pPr indent="-228600" lvl="4" marL="2286000" algn="l">
              <a:lnSpc>
                <a:spcPct val="90000"/>
              </a:lnSpc>
              <a:spcBef>
                <a:spcPts val="250"/>
              </a:spcBef>
              <a:spcAft>
                <a:spcPts val="0"/>
              </a:spcAft>
              <a:buSzPts val="1600"/>
              <a:buNone/>
              <a:defRPr b="1" sz="1600"/>
            </a:lvl5pPr>
            <a:lvl6pPr indent="-228600" lvl="5" marL="2743200" algn="l">
              <a:lnSpc>
                <a:spcPct val="90000"/>
              </a:lnSpc>
              <a:spcBef>
                <a:spcPts val="250"/>
              </a:spcBef>
              <a:spcAft>
                <a:spcPts val="0"/>
              </a:spcAft>
              <a:buSzPts val="1600"/>
              <a:buNone/>
              <a:defRPr b="1" sz="1600"/>
            </a:lvl6pPr>
            <a:lvl7pPr indent="-228600" lvl="6" marL="3200400" algn="l">
              <a:lnSpc>
                <a:spcPct val="90000"/>
              </a:lnSpc>
              <a:spcBef>
                <a:spcPts val="250"/>
              </a:spcBef>
              <a:spcAft>
                <a:spcPts val="0"/>
              </a:spcAft>
              <a:buSzPts val="1600"/>
              <a:buNone/>
              <a:defRPr b="1" sz="1600"/>
            </a:lvl7pPr>
            <a:lvl8pPr indent="-228600" lvl="7" marL="3657600" algn="l">
              <a:lnSpc>
                <a:spcPct val="90000"/>
              </a:lnSpc>
              <a:spcBef>
                <a:spcPts val="250"/>
              </a:spcBef>
              <a:spcAft>
                <a:spcPts val="0"/>
              </a:spcAft>
              <a:buSzPts val="1600"/>
              <a:buNone/>
              <a:defRPr b="1" sz="1600"/>
            </a:lvl8pPr>
            <a:lvl9pPr indent="-228600" lvl="8" marL="4114800" algn="l">
              <a:lnSpc>
                <a:spcPct val="90000"/>
              </a:lnSpc>
              <a:spcBef>
                <a:spcPts val="250"/>
              </a:spcBef>
              <a:spcAft>
                <a:spcPts val="250"/>
              </a:spcAft>
              <a:buSzPts val="1600"/>
              <a:buNone/>
              <a:defRPr b="1" sz="1600"/>
            </a:lvl9pPr>
          </a:lstStyle>
          <a:p/>
        </p:txBody>
      </p:sp>
      <p:sp>
        <p:nvSpPr>
          <p:cNvPr id="151" name="Google Shape;151;p35"/>
          <p:cNvSpPr txBox="1"/>
          <p:nvPr>
            <p:ph idx="2" type="body"/>
          </p:nvPr>
        </p:nvSpPr>
        <p:spPr>
          <a:xfrm>
            <a:off x="3867912" y="1930936"/>
            <a:ext cx="3474720" cy="4023360"/>
          </a:xfrm>
          <a:prstGeom prst="rect">
            <a:avLst/>
          </a:prstGeom>
          <a:noFill/>
          <a:ln>
            <a:noFill/>
          </a:ln>
        </p:spPr>
        <p:txBody>
          <a:bodyPr anchorCtr="0" anchor="ctr" bIns="45700" lIns="91425" spcFirstLastPara="1" rIns="91425" wrap="square" tIns="45700">
            <a:normAutofit/>
          </a:bodyPr>
          <a:lstStyle>
            <a:lvl1pPr indent="-355600" lvl="0" marL="457200" algn="l">
              <a:lnSpc>
                <a:spcPct val="90000"/>
              </a:lnSpc>
              <a:spcBef>
                <a:spcPts val="1200"/>
              </a:spcBef>
              <a:spcAft>
                <a:spcPts val="0"/>
              </a:spcAft>
              <a:buSzPts val="2000"/>
              <a:buChar char="●"/>
              <a:defRPr sz="2000"/>
            </a:lvl1pPr>
            <a:lvl2pPr indent="-342900" lvl="1" marL="914400" algn="l">
              <a:lnSpc>
                <a:spcPct val="90000"/>
              </a:lnSpc>
              <a:spcBef>
                <a:spcPts val="250"/>
              </a:spcBef>
              <a:spcAft>
                <a:spcPts val="0"/>
              </a:spcAft>
              <a:buSzPts val="1800"/>
              <a:buChar char="●"/>
              <a:defRPr sz="1800"/>
            </a:lvl2pPr>
            <a:lvl3pPr indent="-330200" lvl="2" marL="1371600" algn="l">
              <a:lnSpc>
                <a:spcPct val="90000"/>
              </a:lnSpc>
              <a:spcBef>
                <a:spcPts val="250"/>
              </a:spcBef>
              <a:spcAft>
                <a:spcPts val="0"/>
              </a:spcAft>
              <a:buSzPts val="1600"/>
              <a:buChar char="●"/>
              <a:defRPr sz="1600"/>
            </a:lvl3pPr>
            <a:lvl4pPr indent="-317500" lvl="3" marL="1828800" algn="l">
              <a:lnSpc>
                <a:spcPct val="90000"/>
              </a:lnSpc>
              <a:spcBef>
                <a:spcPts val="250"/>
              </a:spcBef>
              <a:spcAft>
                <a:spcPts val="0"/>
              </a:spcAft>
              <a:buSzPts val="1400"/>
              <a:buChar char="●"/>
              <a:defRPr sz="1400"/>
            </a:lvl4pPr>
            <a:lvl5pPr indent="-317500" lvl="4" marL="2286000" algn="l">
              <a:lnSpc>
                <a:spcPct val="90000"/>
              </a:lnSpc>
              <a:spcBef>
                <a:spcPts val="250"/>
              </a:spcBef>
              <a:spcAft>
                <a:spcPts val="0"/>
              </a:spcAft>
              <a:buSzPts val="1400"/>
              <a:buChar char="●"/>
              <a:defRPr sz="1400"/>
            </a:lvl5pPr>
            <a:lvl6pPr indent="-317500" lvl="5" marL="2743200" algn="l">
              <a:lnSpc>
                <a:spcPct val="90000"/>
              </a:lnSpc>
              <a:spcBef>
                <a:spcPts val="250"/>
              </a:spcBef>
              <a:spcAft>
                <a:spcPts val="0"/>
              </a:spcAft>
              <a:buSzPts val="1400"/>
              <a:buChar char="●"/>
              <a:defRPr sz="1400"/>
            </a:lvl6pPr>
            <a:lvl7pPr indent="-317500" lvl="6" marL="3200400" algn="l">
              <a:lnSpc>
                <a:spcPct val="90000"/>
              </a:lnSpc>
              <a:spcBef>
                <a:spcPts val="250"/>
              </a:spcBef>
              <a:spcAft>
                <a:spcPts val="0"/>
              </a:spcAft>
              <a:buSzPts val="1400"/>
              <a:buChar char="●"/>
              <a:defRPr sz="1400"/>
            </a:lvl7pPr>
            <a:lvl8pPr indent="-317500" lvl="7" marL="3657600" algn="l">
              <a:lnSpc>
                <a:spcPct val="90000"/>
              </a:lnSpc>
              <a:spcBef>
                <a:spcPts val="250"/>
              </a:spcBef>
              <a:spcAft>
                <a:spcPts val="0"/>
              </a:spcAft>
              <a:buSzPts val="1400"/>
              <a:buChar char="●"/>
              <a:defRPr sz="1400"/>
            </a:lvl8pPr>
            <a:lvl9pPr indent="-317500" lvl="8" marL="4114800" algn="l">
              <a:lnSpc>
                <a:spcPct val="90000"/>
              </a:lnSpc>
              <a:spcBef>
                <a:spcPts val="250"/>
              </a:spcBef>
              <a:spcAft>
                <a:spcPts val="250"/>
              </a:spcAft>
              <a:buSzPts val="1400"/>
              <a:buChar char="●"/>
              <a:defRPr sz="1400"/>
            </a:lvl9pPr>
          </a:lstStyle>
          <a:p/>
        </p:txBody>
      </p:sp>
      <p:sp>
        <p:nvSpPr>
          <p:cNvPr id="152" name="Google Shape;152;p35"/>
          <p:cNvSpPr txBox="1"/>
          <p:nvPr>
            <p:ph idx="3" type="body"/>
          </p:nvPr>
        </p:nvSpPr>
        <p:spPr>
          <a:xfrm>
            <a:off x="7818463" y="1023586"/>
            <a:ext cx="3474720" cy="813171"/>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0"/>
              </a:spcBef>
              <a:spcAft>
                <a:spcPts val="0"/>
              </a:spcAft>
              <a:buSzPts val="2000"/>
              <a:buNone/>
              <a:defRPr b="1" sz="2000">
                <a:solidFill>
                  <a:srgbClr val="595959"/>
                </a:solidFill>
              </a:defRPr>
            </a:lvl1pPr>
            <a:lvl2pPr indent="-228600" lvl="1" marL="914400" algn="l">
              <a:lnSpc>
                <a:spcPct val="90000"/>
              </a:lnSpc>
              <a:spcBef>
                <a:spcPts val="250"/>
              </a:spcBef>
              <a:spcAft>
                <a:spcPts val="0"/>
              </a:spcAft>
              <a:buSzPts val="2000"/>
              <a:buNone/>
              <a:defRPr b="1" sz="2000"/>
            </a:lvl2pPr>
            <a:lvl3pPr indent="-228600" lvl="2" marL="1371600" algn="l">
              <a:lnSpc>
                <a:spcPct val="90000"/>
              </a:lnSpc>
              <a:spcBef>
                <a:spcPts val="250"/>
              </a:spcBef>
              <a:spcAft>
                <a:spcPts val="0"/>
              </a:spcAft>
              <a:buSzPts val="1800"/>
              <a:buNone/>
              <a:defRPr b="1" sz="1800"/>
            </a:lvl3pPr>
            <a:lvl4pPr indent="-228600" lvl="3" marL="1828800" algn="l">
              <a:lnSpc>
                <a:spcPct val="90000"/>
              </a:lnSpc>
              <a:spcBef>
                <a:spcPts val="250"/>
              </a:spcBef>
              <a:spcAft>
                <a:spcPts val="0"/>
              </a:spcAft>
              <a:buSzPts val="1600"/>
              <a:buNone/>
              <a:defRPr b="1" sz="1600"/>
            </a:lvl4pPr>
            <a:lvl5pPr indent="-228600" lvl="4" marL="2286000" algn="l">
              <a:lnSpc>
                <a:spcPct val="90000"/>
              </a:lnSpc>
              <a:spcBef>
                <a:spcPts val="250"/>
              </a:spcBef>
              <a:spcAft>
                <a:spcPts val="0"/>
              </a:spcAft>
              <a:buSzPts val="1600"/>
              <a:buNone/>
              <a:defRPr b="1" sz="1600"/>
            </a:lvl5pPr>
            <a:lvl6pPr indent="-228600" lvl="5" marL="2743200" algn="l">
              <a:lnSpc>
                <a:spcPct val="90000"/>
              </a:lnSpc>
              <a:spcBef>
                <a:spcPts val="250"/>
              </a:spcBef>
              <a:spcAft>
                <a:spcPts val="0"/>
              </a:spcAft>
              <a:buSzPts val="1600"/>
              <a:buNone/>
              <a:defRPr b="1" sz="1600"/>
            </a:lvl6pPr>
            <a:lvl7pPr indent="-228600" lvl="6" marL="3200400" algn="l">
              <a:lnSpc>
                <a:spcPct val="90000"/>
              </a:lnSpc>
              <a:spcBef>
                <a:spcPts val="250"/>
              </a:spcBef>
              <a:spcAft>
                <a:spcPts val="0"/>
              </a:spcAft>
              <a:buSzPts val="1600"/>
              <a:buNone/>
              <a:defRPr b="1" sz="1600"/>
            </a:lvl7pPr>
            <a:lvl8pPr indent="-228600" lvl="7" marL="3657600" algn="l">
              <a:lnSpc>
                <a:spcPct val="90000"/>
              </a:lnSpc>
              <a:spcBef>
                <a:spcPts val="250"/>
              </a:spcBef>
              <a:spcAft>
                <a:spcPts val="0"/>
              </a:spcAft>
              <a:buSzPts val="1600"/>
              <a:buNone/>
              <a:defRPr b="1" sz="1600"/>
            </a:lvl8pPr>
            <a:lvl9pPr indent="-228600" lvl="8" marL="4114800" algn="l">
              <a:lnSpc>
                <a:spcPct val="90000"/>
              </a:lnSpc>
              <a:spcBef>
                <a:spcPts val="250"/>
              </a:spcBef>
              <a:spcAft>
                <a:spcPts val="250"/>
              </a:spcAft>
              <a:buSzPts val="1600"/>
              <a:buNone/>
              <a:defRPr b="1" sz="1600"/>
            </a:lvl9pPr>
          </a:lstStyle>
          <a:p/>
        </p:txBody>
      </p:sp>
      <p:sp>
        <p:nvSpPr>
          <p:cNvPr id="153" name="Google Shape;153;p35"/>
          <p:cNvSpPr txBox="1"/>
          <p:nvPr>
            <p:ph idx="4" type="body"/>
          </p:nvPr>
        </p:nvSpPr>
        <p:spPr>
          <a:xfrm>
            <a:off x="7818463" y="1930936"/>
            <a:ext cx="3474720" cy="4023360"/>
          </a:xfrm>
          <a:prstGeom prst="rect">
            <a:avLst/>
          </a:prstGeom>
          <a:noFill/>
          <a:ln>
            <a:noFill/>
          </a:ln>
        </p:spPr>
        <p:txBody>
          <a:bodyPr anchorCtr="0" anchor="ctr" bIns="45700" lIns="91425" spcFirstLastPara="1" rIns="91425" wrap="square" tIns="45700">
            <a:normAutofit/>
          </a:bodyPr>
          <a:lstStyle>
            <a:lvl1pPr indent="-355600" lvl="0" marL="457200" algn="l">
              <a:lnSpc>
                <a:spcPct val="90000"/>
              </a:lnSpc>
              <a:spcBef>
                <a:spcPts val="1200"/>
              </a:spcBef>
              <a:spcAft>
                <a:spcPts val="0"/>
              </a:spcAft>
              <a:buSzPts val="2000"/>
              <a:buChar char="●"/>
              <a:defRPr sz="2000"/>
            </a:lvl1pPr>
            <a:lvl2pPr indent="-342900" lvl="1" marL="914400" algn="l">
              <a:lnSpc>
                <a:spcPct val="90000"/>
              </a:lnSpc>
              <a:spcBef>
                <a:spcPts val="250"/>
              </a:spcBef>
              <a:spcAft>
                <a:spcPts val="0"/>
              </a:spcAft>
              <a:buSzPts val="1800"/>
              <a:buChar char="●"/>
              <a:defRPr sz="1800"/>
            </a:lvl2pPr>
            <a:lvl3pPr indent="-330200" lvl="2" marL="1371600" algn="l">
              <a:lnSpc>
                <a:spcPct val="90000"/>
              </a:lnSpc>
              <a:spcBef>
                <a:spcPts val="250"/>
              </a:spcBef>
              <a:spcAft>
                <a:spcPts val="0"/>
              </a:spcAft>
              <a:buSzPts val="1600"/>
              <a:buChar char="●"/>
              <a:defRPr sz="1600"/>
            </a:lvl3pPr>
            <a:lvl4pPr indent="-317500" lvl="3" marL="1828800" algn="l">
              <a:lnSpc>
                <a:spcPct val="90000"/>
              </a:lnSpc>
              <a:spcBef>
                <a:spcPts val="250"/>
              </a:spcBef>
              <a:spcAft>
                <a:spcPts val="0"/>
              </a:spcAft>
              <a:buSzPts val="1400"/>
              <a:buChar char="●"/>
              <a:defRPr sz="1400"/>
            </a:lvl4pPr>
            <a:lvl5pPr indent="-317500" lvl="4" marL="2286000" algn="l">
              <a:lnSpc>
                <a:spcPct val="90000"/>
              </a:lnSpc>
              <a:spcBef>
                <a:spcPts val="250"/>
              </a:spcBef>
              <a:spcAft>
                <a:spcPts val="0"/>
              </a:spcAft>
              <a:buSzPts val="1400"/>
              <a:buChar char="●"/>
              <a:defRPr sz="1400"/>
            </a:lvl5pPr>
            <a:lvl6pPr indent="-317500" lvl="5" marL="2743200" algn="l">
              <a:lnSpc>
                <a:spcPct val="90000"/>
              </a:lnSpc>
              <a:spcBef>
                <a:spcPts val="250"/>
              </a:spcBef>
              <a:spcAft>
                <a:spcPts val="0"/>
              </a:spcAft>
              <a:buSzPts val="1400"/>
              <a:buChar char="●"/>
              <a:defRPr sz="1400"/>
            </a:lvl6pPr>
            <a:lvl7pPr indent="-317500" lvl="6" marL="3200400" algn="l">
              <a:lnSpc>
                <a:spcPct val="90000"/>
              </a:lnSpc>
              <a:spcBef>
                <a:spcPts val="250"/>
              </a:spcBef>
              <a:spcAft>
                <a:spcPts val="0"/>
              </a:spcAft>
              <a:buSzPts val="1400"/>
              <a:buChar char="●"/>
              <a:defRPr sz="1400"/>
            </a:lvl7pPr>
            <a:lvl8pPr indent="-317500" lvl="7" marL="3657600" algn="l">
              <a:lnSpc>
                <a:spcPct val="90000"/>
              </a:lnSpc>
              <a:spcBef>
                <a:spcPts val="250"/>
              </a:spcBef>
              <a:spcAft>
                <a:spcPts val="0"/>
              </a:spcAft>
              <a:buSzPts val="1400"/>
              <a:buChar char="●"/>
              <a:defRPr sz="1400"/>
            </a:lvl8pPr>
            <a:lvl9pPr indent="-317500" lvl="8" marL="4114800" algn="l">
              <a:lnSpc>
                <a:spcPct val="90000"/>
              </a:lnSpc>
              <a:spcBef>
                <a:spcPts val="250"/>
              </a:spcBef>
              <a:spcAft>
                <a:spcPts val="250"/>
              </a:spcAft>
              <a:buSzPts val="1400"/>
              <a:buChar char="●"/>
              <a:defRPr sz="1400"/>
            </a:lvl9pPr>
          </a:lstStyle>
          <a:p/>
        </p:txBody>
      </p:sp>
      <p:sp>
        <p:nvSpPr>
          <p:cNvPr id="154" name="Google Shape;154;p35"/>
          <p:cNvSpPr txBox="1"/>
          <p:nvPr>
            <p:ph idx="10" type="dt"/>
          </p:nvPr>
        </p:nvSpPr>
        <p:spPr>
          <a:xfrm>
            <a:off x="262465"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55" name="Google Shape;155;p35"/>
          <p:cNvSpPr txBox="1"/>
          <p:nvPr>
            <p:ph idx="11" type="ftr"/>
          </p:nvPr>
        </p:nvSpPr>
        <p:spPr>
          <a:xfrm>
            <a:off x="3869268" y="6356350"/>
            <a:ext cx="5911517"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56" name="Google Shape;156;p35"/>
          <p:cNvSpPr txBox="1"/>
          <p:nvPr>
            <p:ph idx="12" type="sldNum"/>
          </p:nvPr>
        </p:nvSpPr>
        <p:spPr>
          <a:xfrm>
            <a:off x="10634135" y="6356350"/>
            <a:ext cx="1530927"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1" i="0" sz="1200" u="none" cap="none" strike="noStrike">
                <a:solidFill>
                  <a:schemeClr val="accent1"/>
                </a:solidFill>
                <a:latin typeface="Corbel"/>
                <a:ea typeface="Corbel"/>
                <a:cs typeface="Corbel"/>
                <a:sym typeface="Corbel"/>
              </a:defRPr>
            </a:lvl1pPr>
            <a:lvl2pPr indent="0" lvl="1" marL="0" marR="0" algn="r">
              <a:lnSpc>
                <a:spcPct val="100000"/>
              </a:lnSpc>
              <a:spcBef>
                <a:spcPts val="0"/>
              </a:spcBef>
              <a:spcAft>
                <a:spcPts val="0"/>
              </a:spcAft>
              <a:buClr>
                <a:srgbClr val="000000"/>
              </a:buClr>
              <a:buSzPts val="1200"/>
              <a:buFont typeface="Arial"/>
              <a:buNone/>
              <a:defRPr b="1" i="0" sz="1200" u="none" cap="none" strike="noStrike">
                <a:solidFill>
                  <a:schemeClr val="accent1"/>
                </a:solidFill>
                <a:latin typeface="Corbel"/>
                <a:ea typeface="Corbel"/>
                <a:cs typeface="Corbel"/>
                <a:sym typeface="Corbel"/>
              </a:defRPr>
            </a:lvl2pPr>
            <a:lvl3pPr indent="0" lvl="2" marL="0" marR="0" algn="r">
              <a:lnSpc>
                <a:spcPct val="100000"/>
              </a:lnSpc>
              <a:spcBef>
                <a:spcPts val="0"/>
              </a:spcBef>
              <a:spcAft>
                <a:spcPts val="0"/>
              </a:spcAft>
              <a:buClr>
                <a:srgbClr val="000000"/>
              </a:buClr>
              <a:buSzPts val="1200"/>
              <a:buFont typeface="Arial"/>
              <a:buNone/>
              <a:defRPr b="1" i="0" sz="1200" u="none" cap="none" strike="noStrike">
                <a:solidFill>
                  <a:schemeClr val="accent1"/>
                </a:solidFill>
                <a:latin typeface="Corbel"/>
                <a:ea typeface="Corbel"/>
                <a:cs typeface="Corbel"/>
                <a:sym typeface="Corbel"/>
              </a:defRPr>
            </a:lvl3pPr>
            <a:lvl4pPr indent="0" lvl="3" marL="0" marR="0" algn="r">
              <a:lnSpc>
                <a:spcPct val="100000"/>
              </a:lnSpc>
              <a:spcBef>
                <a:spcPts val="0"/>
              </a:spcBef>
              <a:spcAft>
                <a:spcPts val="0"/>
              </a:spcAft>
              <a:buClr>
                <a:srgbClr val="000000"/>
              </a:buClr>
              <a:buSzPts val="1200"/>
              <a:buFont typeface="Arial"/>
              <a:buNone/>
              <a:defRPr b="1" i="0" sz="1200" u="none" cap="none" strike="noStrike">
                <a:solidFill>
                  <a:schemeClr val="accent1"/>
                </a:solidFill>
                <a:latin typeface="Corbel"/>
                <a:ea typeface="Corbel"/>
                <a:cs typeface="Corbel"/>
                <a:sym typeface="Corbel"/>
              </a:defRPr>
            </a:lvl4pPr>
            <a:lvl5pPr indent="0" lvl="4" marL="0" marR="0" algn="r">
              <a:lnSpc>
                <a:spcPct val="100000"/>
              </a:lnSpc>
              <a:spcBef>
                <a:spcPts val="0"/>
              </a:spcBef>
              <a:spcAft>
                <a:spcPts val="0"/>
              </a:spcAft>
              <a:buClr>
                <a:srgbClr val="000000"/>
              </a:buClr>
              <a:buSzPts val="1200"/>
              <a:buFont typeface="Arial"/>
              <a:buNone/>
              <a:defRPr b="1" i="0" sz="1200" u="none" cap="none" strike="noStrike">
                <a:solidFill>
                  <a:schemeClr val="accent1"/>
                </a:solidFill>
                <a:latin typeface="Corbel"/>
                <a:ea typeface="Corbel"/>
                <a:cs typeface="Corbel"/>
                <a:sym typeface="Corbel"/>
              </a:defRPr>
            </a:lvl5pPr>
            <a:lvl6pPr indent="0" lvl="5" marL="0" marR="0" algn="r">
              <a:lnSpc>
                <a:spcPct val="100000"/>
              </a:lnSpc>
              <a:spcBef>
                <a:spcPts val="0"/>
              </a:spcBef>
              <a:spcAft>
                <a:spcPts val="0"/>
              </a:spcAft>
              <a:buClr>
                <a:srgbClr val="000000"/>
              </a:buClr>
              <a:buSzPts val="1200"/>
              <a:buFont typeface="Arial"/>
              <a:buNone/>
              <a:defRPr b="1" i="0" sz="1200" u="none" cap="none" strike="noStrike">
                <a:solidFill>
                  <a:schemeClr val="accent1"/>
                </a:solidFill>
                <a:latin typeface="Corbel"/>
                <a:ea typeface="Corbel"/>
                <a:cs typeface="Corbel"/>
                <a:sym typeface="Corbel"/>
              </a:defRPr>
            </a:lvl6pPr>
            <a:lvl7pPr indent="0" lvl="6" marL="0" marR="0" algn="r">
              <a:lnSpc>
                <a:spcPct val="100000"/>
              </a:lnSpc>
              <a:spcBef>
                <a:spcPts val="0"/>
              </a:spcBef>
              <a:spcAft>
                <a:spcPts val="0"/>
              </a:spcAft>
              <a:buClr>
                <a:srgbClr val="000000"/>
              </a:buClr>
              <a:buSzPts val="1200"/>
              <a:buFont typeface="Arial"/>
              <a:buNone/>
              <a:defRPr b="1" i="0" sz="1200" u="none" cap="none" strike="noStrike">
                <a:solidFill>
                  <a:schemeClr val="accent1"/>
                </a:solidFill>
                <a:latin typeface="Corbel"/>
                <a:ea typeface="Corbel"/>
                <a:cs typeface="Corbel"/>
                <a:sym typeface="Corbel"/>
              </a:defRPr>
            </a:lvl7pPr>
            <a:lvl8pPr indent="0" lvl="7" marL="0" marR="0" algn="r">
              <a:lnSpc>
                <a:spcPct val="100000"/>
              </a:lnSpc>
              <a:spcBef>
                <a:spcPts val="0"/>
              </a:spcBef>
              <a:spcAft>
                <a:spcPts val="0"/>
              </a:spcAft>
              <a:buClr>
                <a:srgbClr val="000000"/>
              </a:buClr>
              <a:buSzPts val="1200"/>
              <a:buFont typeface="Arial"/>
              <a:buNone/>
              <a:defRPr b="1" i="0" sz="1200" u="none" cap="none" strike="noStrike">
                <a:solidFill>
                  <a:schemeClr val="accent1"/>
                </a:solidFill>
                <a:latin typeface="Corbel"/>
                <a:ea typeface="Corbel"/>
                <a:cs typeface="Corbel"/>
                <a:sym typeface="Corbel"/>
              </a:defRPr>
            </a:lvl8pPr>
            <a:lvl9pPr indent="0" lvl="8" marL="0" marR="0" algn="r">
              <a:lnSpc>
                <a:spcPct val="100000"/>
              </a:lnSpc>
              <a:spcBef>
                <a:spcPts val="0"/>
              </a:spcBef>
              <a:spcAft>
                <a:spcPts val="0"/>
              </a:spcAft>
              <a:buClr>
                <a:srgbClr val="000000"/>
              </a:buClr>
              <a:buSzPts val="1200"/>
              <a:buFont typeface="Arial"/>
              <a:buNone/>
              <a:defRPr b="1" i="0" sz="1200" u="none" cap="none" strike="noStrike">
                <a:solidFill>
                  <a:schemeClr val="accent1"/>
                </a:solidFill>
                <a:latin typeface="Corbel"/>
                <a:ea typeface="Corbel"/>
                <a:cs typeface="Corbel"/>
                <a:sym typeface="Corbel"/>
              </a:defRPr>
            </a:lvl9pPr>
          </a:lstStyle>
          <a:p>
            <a:pPr indent="0" lvl="0" marL="0" rtl="0" algn="r">
              <a:spcBef>
                <a:spcPts val="0"/>
              </a:spcBef>
              <a:spcAft>
                <a:spcPts val="0"/>
              </a:spcAft>
              <a:buNone/>
            </a:pPr>
            <a:fld id="{00000000-1234-1234-1234-123412341234}" type="slidenum">
              <a:rPr lang="en-IN"/>
              <a:t>‹#›</a:t>
            </a:fld>
            <a:endParaRPr/>
          </a:p>
        </p:txBody>
      </p:sp>
      <p:pic>
        <p:nvPicPr>
          <p:cNvPr id="157" name="Google Shape;157;p35"/>
          <p:cNvPicPr preferRelativeResize="0"/>
          <p:nvPr/>
        </p:nvPicPr>
        <p:blipFill rotWithShape="1">
          <a:blip r:embed="rId2">
            <a:alphaModFix/>
          </a:blip>
          <a:srcRect b="0" l="0" r="0" t="0"/>
          <a:stretch/>
        </p:blipFill>
        <p:spPr>
          <a:xfrm>
            <a:off x="128152" y="0"/>
            <a:ext cx="1823778" cy="735504"/>
          </a:xfrm>
          <a:prstGeom prst="rect">
            <a:avLst/>
          </a:prstGeom>
          <a:noFill/>
          <a:ln>
            <a:noFill/>
          </a:ln>
        </p:spPr>
      </p:pic>
    </p:spTree>
  </p:cSld>
  <p:clrMapOvr>
    <a:masterClrMapping/>
  </p:clrMapOvr>
</p:sldLayout>
</file>

<file path=ppt/slideLayouts/slideLayout1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158" name="Shape 158"/>
        <p:cNvGrpSpPr/>
        <p:nvPr/>
      </p:nvGrpSpPr>
      <p:grpSpPr>
        <a:xfrm>
          <a:off x="0" y="0"/>
          <a:ext cx="0" cy="0"/>
          <a:chOff x="0" y="0"/>
          <a:chExt cx="0" cy="0"/>
        </a:xfrm>
      </p:grpSpPr>
      <p:sp>
        <p:nvSpPr>
          <p:cNvPr id="159" name="Google Shape;159;p36"/>
          <p:cNvSpPr txBox="1"/>
          <p:nvPr>
            <p:ph type="title"/>
          </p:nvPr>
        </p:nvSpPr>
        <p:spPr>
          <a:xfrm>
            <a:off x="252919" y="1123837"/>
            <a:ext cx="2947482" cy="460118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rgbClr val="FFFFFF"/>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60" name="Google Shape;160;p36"/>
          <p:cNvSpPr txBox="1"/>
          <p:nvPr>
            <p:ph idx="10" type="dt"/>
          </p:nvPr>
        </p:nvSpPr>
        <p:spPr>
          <a:xfrm>
            <a:off x="262465"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61" name="Google Shape;161;p36"/>
          <p:cNvSpPr txBox="1"/>
          <p:nvPr>
            <p:ph idx="11" type="ftr"/>
          </p:nvPr>
        </p:nvSpPr>
        <p:spPr>
          <a:xfrm>
            <a:off x="3869268" y="6356350"/>
            <a:ext cx="5911517"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62" name="Google Shape;162;p36"/>
          <p:cNvSpPr txBox="1"/>
          <p:nvPr>
            <p:ph idx="12" type="sldNum"/>
          </p:nvPr>
        </p:nvSpPr>
        <p:spPr>
          <a:xfrm>
            <a:off x="10634135" y="6356350"/>
            <a:ext cx="1530927"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1" i="0" sz="1200" u="none" cap="none" strike="noStrike">
                <a:solidFill>
                  <a:schemeClr val="accent1"/>
                </a:solidFill>
                <a:latin typeface="Corbel"/>
                <a:ea typeface="Corbel"/>
                <a:cs typeface="Corbel"/>
                <a:sym typeface="Corbel"/>
              </a:defRPr>
            </a:lvl1pPr>
            <a:lvl2pPr indent="0" lvl="1" marL="0" marR="0" algn="r">
              <a:lnSpc>
                <a:spcPct val="100000"/>
              </a:lnSpc>
              <a:spcBef>
                <a:spcPts val="0"/>
              </a:spcBef>
              <a:spcAft>
                <a:spcPts val="0"/>
              </a:spcAft>
              <a:buClr>
                <a:srgbClr val="000000"/>
              </a:buClr>
              <a:buSzPts val="1200"/>
              <a:buFont typeface="Arial"/>
              <a:buNone/>
              <a:defRPr b="1" i="0" sz="1200" u="none" cap="none" strike="noStrike">
                <a:solidFill>
                  <a:schemeClr val="accent1"/>
                </a:solidFill>
                <a:latin typeface="Corbel"/>
                <a:ea typeface="Corbel"/>
                <a:cs typeface="Corbel"/>
                <a:sym typeface="Corbel"/>
              </a:defRPr>
            </a:lvl2pPr>
            <a:lvl3pPr indent="0" lvl="2" marL="0" marR="0" algn="r">
              <a:lnSpc>
                <a:spcPct val="100000"/>
              </a:lnSpc>
              <a:spcBef>
                <a:spcPts val="0"/>
              </a:spcBef>
              <a:spcAft>
                <a:spcPts val="0"/>
              </a:spcAft>
              <a:buClr>
                <a:srgbClr val="000000"/>
              </a:buClr>
              <a:buSzPts val="1200"/>
              <a:buFont typeface="Arial"/>
              <a:buNone/>
              <a:defRPr b="1" i="0" sz="1200" u="none" cap="none" strike="noStrike">
                <a:solidFill>
                  <a:schemeClr val="accent1"/>
                </a:solidFill>
                <a:latin typeface="Corbel"/>
                <a:ea typeface="Corbel"/>
                <a:cs typeface="Corbel"/>
                <a:sym typeface="Corbel"/>
              </a:defRPr>
            </a:lvl3pPr>
            <a:lvl4pPr indent="0" lvl="3" marL="0" marR="0" algn="r">
              <a:lnSpc>
                <a:spcPct val="100000"/>
              </a:lnSpc>
              <a:spcBef>
                <a:spcPts val="0"/>
              </a:spcBef>
              <a:spcAft>
                <a:spcPts val="0"/>
              </a:spcAft>
              <a:buClr>
                <a:srgbClr val="000000"/>
              </a:buClr>
              <a:buSzPts val="1200"/>
              <a:buFont typeface="Arial"/>
              <a:buNone/>
              <a:defRPr b="1" i="0" sz="1200" u="none" cap="none" strike="noStrike">
                <a:solidFill>
                  <a:schemeClr val="accent1"/>
                </a:solidFill>
                <a:latin typeface="Corbel"/>
                <a:ea typeface="Corbel"/>
                <a:cs typeface="Corbel"/>
                <a:sym typeface="Corbel"/>
              </a:defRPr>
            </a:lvl4pPr>
            <a:lvl5pPr indent="0" lvl="4" marL="0" marR="0" algn="r">
              <a:lnSpc>
                <a:spcPct val="100000"/>
              </a:lnSpc>
              <a:spcBef>
                <a:spcPts val="0"/>
              </a:spcBef>
              <a:spcAft>
                <a:spcPts val="0"/>
              </a:spcAft>
              <a:buClr>
                <a:srgbClr val="000000"/>
              </a:buClr>
              <a:buSzPts val="1200"/>
              <a:buFont typeface="Arial"/>
              <a:buNone/>
              <a:defRPr b="1" i="0" sz="1200" u="none" cap="none" strike="noStrike">
                <a:solidFill>
                  <a:schemeClr val="accent1"/>
                </a:solidFill>
                <a:latin typeface="Corbel"/>
                <a:ea typeface="Corbel"/>
                <a:cs typeface="Corbel"/>
                <a:sym typeface="Corbel"/>
              </a:defRPr>
            </a:lvl5pPr>
            <a:lvl6pPr indent="0" lvl="5" marL="0" marR="0" algn="r">
              <a:lnSpc>
                <a:spcPct val="100000"/>
              </a:lnSpc>
              <a:spcBef>
                <a:spcPts val="0"/>
              </a:spcBef>
              <a:spcAft>
                <a:spcPts val="0"/>
              </a:spcAft>
              <a:buClr>
                <a:srgbClr val="000000"/>
              </a:buClr>
              <a:buSzPts val="1200"/>
              <a:buFont typeface="Arial"/>
              <a:buNone/>
              <a:defRPr b="1" i="0" sz="1200" u="none" cap="none" strike="noStrike">
                <a:solidFill>
                  <a:schemeClr val="accent1"/>
                </a:solidFill>
                <a:latin typeface="Corbel"/>
                <a:ea typeface="Corbel"/>
                <a:cs typeface="Corbel"/>
                <a:sym typeface="Corbel"/>
              </a:defRPr>
            </a:lvl6pPr>
            <a:lvl7pPr indent="0" lvl="6" marL="0" marR="0" algn="r">
              <a:lnSpc>
                <a:spcPct val="100000"/>
              </a:lnSpc>
              <a:spcBef>
                <a:spcPts val="0"/>
              </a:spcBef>
              <a:spcAft>
                <a:spcPts val="0"/>
              </a:spcAft>
              <a:buClr>
                <a:srgbClr val="000000"/>
              </a:buClr>
              <a:buSzPts val="1200"/>
              <a:buFont typeface="Arial"/>
              <a:buNone/>
              <a:defRPr b="1" i="0" sz="1200" u="none" cap="none" strike="noStrike">
                <a:solidFill>
                  <a:schemeClr val="accent1"/>
                </a:solidFill>
                <a:latin typeface="Corbel"/>
                <a:ea typeface="Corbel"/>
                <a:cs typeface="Corbel"/>
                <a:sym typeface="Corbel"/>
              </a:defRPr>
            </a:lvl7pPr>
            <a:lvl8pPr indent="0" lvl="7" marL="0" marR="0" algn="r">
              <a:lnSpc>
                <a:spcPct val="100000"/>
              </a:lnSpc>
              <a:spcBef>
                <a:spcPts val="0"/>
              </a:spcBef>
              <a:spcAft>
                <a:spcPts val="0"/>
              </a:spcAft>
              <a:buClr>
                <a:srgbClr val="000000"/>
              </a:buClr>
              <a:buSzPts val="1200"/>
              <a:buFont typeface="Arial"/>
              <a:buNone/>
              <a:defRPr b="1" i="0" sz="1200" u="none" cap="none" strike="noStrike">
                <a:solidFill>
                  <a:schemeClr val="accent1"/>
                </a:solidFill>
                <a:latin typeface="Corbel"/>
                <a:ea typeface="Corbel"/>
                <a:cs typeface="Corbel"/>
                <a:sym typeface="Corbel"/>
              </a:defRPr>
            </a:lvl8pPr>
            <a:lvl9pPr indent="0" lvl="8" marL="0" marR="0" algn="r">
              <a:lnSpc>
                <a:spcPct val="100000"/>
              </a:lnSpc>
              <a:spcBef>
                <a:spcPts val="0"/>
              </a:spcBef>
              <a:spcAft>
                <a:spcPts val="0"/>
              </a:spcAft>
              <a:buClr>
                <a:srgbClr val="000000"/>
              </a:buClr>
              <a:buSzPts val="1200"/>
              <a:buFont typeface="Arial"/>
              <a:buNone/>
              <a:defRPr b="1" i="0" sz="1200" u="none" cap="none" strike="noStrike">
                <a:solidFill>
                  <a:schemeClr val="accent1"/>
                </a:solidFill>
                <a:latin typeface="Corbel"/>
                <a:ea typeface="Corbel"/>
                <a:cs typeface="Corbel"/>
                <a:sym typeface="Corbel"/>
              </a:defRPr>
            </a:lvl9pPr>
          </a:lstStyle>
          <a:p>
            <a:pPr indent="0" lvl="0" marL="0" rtl="0" algn="r">
              <a:spcBef>
                <a:spcPts val="0"/>
              </a:spcBef>
              <a:spcAft>
                <a:spcPts val="0"/>
              </a:spcAft>
              <a:buNone/>
            </a:pPr>
            <a:fld id="{00000000-1234-1234-1234-123412341234}" type="slidenum">
              <a:rPr lang="en-IN"/>
              <a:t>‹#›</a:t>
            </a:fld>
            <a:endParaRPr/>
          </a:p>
        </p:txBody>
      </p:sp>
      <p:pic>
        <p:nvPicPr>
          <p:cNvPr id="163" name="Google Shape;163;p36"/>
          <p:cNvPicPr preferRelativeResize="0"/>
          <p:nvPr/>
        </p:nvPicPr>
        <p:blipFill rotWithShape="1">
          <a:blip r:embed="rId2">
            <a:alphaModFix/>
          </a:blip>
          <a:srcRect b="0" l="0" r="0" t="0"/>
          <a:stretch/>
        </p:blipFill>
        <p:spPr>
          <a:xfrm>
            <a:off x="128152" y="0"/>
            <a:ext cx="1823778" cy="735504"/>
          </a:xfrm>
          <a:prstGeom prst="rect">
            <a:avLst/>
          </a:prstGeom>
          <a:noFill/>
          <a:ln>
            <a:noFill/>
          </a:ln>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23" name="Shape 23"/>
        <p:cNvGrpSpPr/>
        <p:nvPr/>
      </p:nvGrpSpPr>
      <p:grpSpPr>
        <a:xfrm>
          <a:off x="0" y="0"/>
          <a:ext cx="0" cy="0"/>
          <a:chOff x="0" y="0"/>
          <a:chExt cx="0" cy="0"/>
        </a:xfrm>
      </p:grpSpPr>
      <p:sp>
        <p:nvSpPr>
          <p:cNvPr id="24" name="Google Shape;24;p20"/>
          <p:cNvSpPr txBox="1"/>
          <p:nvPr>
            <p:ph type="ctrTitle"/>
          </p:nvPr>
        </p:nvSpPr>
        <p:spPr>
          <a:xfrm>
            <a:off x="1069847" y="1298448"/>
            <a:ext cx="10216461" cy="3255264"/>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rgbClr val="000546"/>
              </a:buClr>
              <a:buSzPts val="5900"/>
              <a:buFont typeface="Corbel"/>
              <a:buNone/>
              <a:defRPr sz="5900">
                <a:solidFill>
                  <a:srgbClr val="000546"/>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5" name="Google Shape;25;p20"/>
          <p:cNvSpPr txBox="1"/>
          <p:nvPr>
            <p:ph idx="1" type="subTitle"/>
          </p:nvPr>
        </p:nvSpPr>
        <p:spPr>
          <a:xfrm>
            <a:off x="1100014" y="4670246"/>
            <a:ext cx="10186293" cy="914400"/>
          </a:xfrm>
          <a:prstGeom prst="rect">
            <a:avLst/>
          </a:prstGeom>
          <a:noFill/>
          <a:ln>
            <a:noFill/>
          </a:ln>
        </p:spPr>
        <p:txBody>
          <a:bodyPr anchorCtr="0" anchor="t" bIns="45700" lIns="91425" spcFirstLastPara="1" rIns="91425" wrap="square" tIns="45700">
            <a:normAutofit/>
          </a:bodyPr>
          <a:lstStyle>
            <a:lvl1pPr lvl="0" algn="l">
              <a:lnSpc>
                <a:spcPct val="90000"/>
              </a:lnSpc>
              <a:spcBef>
                <a:spcPts val="1200"/>
              </a:spcBef>
              <a:spcAft>
                <a:spcPts val="0"/>
              </a:spcAft>
              <a:buSzPts val="2200"/>
              <a:buNone/>
              <a:defRPr sz="2200" cap="none">
                <a:solidFill>
                  <a:srgbClr val="CC4B14"/>
                </a:solidFill>
              </a:defRPr>
            </a:lvl1pPr>
            <a:lvl2pPr lvl="1" algn="ctr">
              <a:lnSpc>
                <a:spcPct val="90000"/>
              </a:lnSpc>
              <a:spcBef>
                <a:spcPts val="250"/>
              </a:spcBef>
              <a:spcAft>
                <a:spcPts val="0"/>
              </a:spcAft>
              <a:buSzPts val="2200"/>
              <a:buNone/>
              <a:defRPr sz="2200"/>
            </a:lvl2pPr>
            <a:lvl3pPr lvl="2" algn="ctr">
              <a:lnSpc>
                <a:spcPct val="90000"/>
              </a:lnSpc>
              <a:spcBef>
                <a:spcPts val="250"/>
              </a:spcBef>
              <a:spcAft>
                <a:spcPts val="0"/>
              </a:spcAft>
              <a:buSzPts val="2200"/>
              <a:buNone/>
              <a:defRPr sz="2200"/>
            </a:lvl3pPr>
            <a:lvl4pPr lvl="3" algn="ctr">
              <a:lnSpc>
                <a:spcPct val="90000"/>
              </a:lnSpc>
              <a:spcBef>
                <a:spcPts val="250"/>
              </a:spcBef>
              <a:spcAft>
                <a:spcPts val="0"/>
              </a:spcAft>
              <a:buSzPts val="2000"/>
              <a:buNone/>
              <a:defRPr sz="2000"/>
            </a:lvl4pPr>
            <a:lvl5pPr lvl="4" algn="ctr">
              <a:lnSpc>
                <a:spcPct val="90000"/>
              </a:lnSpc>
              <a:spcBef>
                <a:spcPts val="250"/>
              </a:spcBef>
              <a:spcAft>
                <a:spcPts val="0"/>
              </a:spcAft>
              <a:buSzPts val="2000"/>
              <a:buNone/>
              <a:defRPr sz="2000"/>
            </a:lvl5pPr>
            <a:lvl6pPr lvl="5" algn="ctr">
              <a:lnSpc>
                <a:spcPct val="90000"/>
              </a:lnSpc>
              <a:spcBef>
                <a:spcPts val="250"/>
              </a:spcBef>
              <a:spcAft>
                <a:spcPts val="0"/>
              </a:spcAft>
              <a:buSzPts val="2000"/>
              <a:buNone/>
              <a:defRPr sz="2000"/>
            </a:lvl6pPr>
            <a:lvl7pPr lvl="6" algn="ctr">
              <a:lnSpc>
                <a:spcPct val="90000"/>
              </a:lnSpc>
              <a:spcBef>
                <a:spcPts val="250"/>
              </a:spcBef>
              <a:spcAft>
                <a:spcPts val="0"/>
              </a:spcAft>
              <a:buSzPts val="2000"/>
              <a:buNone/>
              <a:defRPr sz="2000"/>
            </a:lvl7pPr>
            <a:lvl8pPr lvl="7" algn="ctr">
              <a:lnSpc>
                <a:spcPct val="90000"/>
              </a:lnSpc>
              <a:spcBef>
                <a:spcPts val="250"/>
              </a:spcBef>
              <a:spcAft>
                <a:spcPts val="0"/>
              </a:spcAft>
              <a:buSzPts val="2000"/>
              <a:buNone/>
              <a:defRPr sz="2000"/>
            </a:lvl8pPr>
            <a:lvl9pPr lvl="8" algn="ctr">
              <a:lnSpc>
                <a:spcPct val="90000"/>
              </a:lnSpc>
              <a:spcBef>
                <a:spcPts val="250"/>
              </a:spcBef>
              <a:spcAft>
                <a:spcPts val="250"/>
              </a:spcAft>
              <a:buSzPts val="2000"/>
              <a:buNone/>
              <a:defRPr sz="2000"/>
            </a:lvl9pPr>
          </a:lstStyle>
          <a:p/>
        </p:txBody>
      </p:sp>
      <p:sp>
        <p:nvSpPr>
          <p:cNvPr id="26" name="Google Shape;26;p20"/>
          <p:cNvSpPr txBox="1"/>
          <p:nvPr>
            <p:ph idx="10" type="dt"/>
          </p:nvPr>
        </p:nvSpPr>
        <p:spPr>
          <a:xfrm>
            <a:off x="262465"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7" name="Google Shape;27;p20"/>
          <p:cNvSpPr txBox="1"/>
          <p:nvPr>
            <p:ph idx="11" type="ftr"/>
          </p:nvPr>
        </p:nvSpPr>
        <p:spPr>
          <a:xfrm>
            <a:off x="3869268" y="6356350"/>
            <a:ext cx="5911517"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8" name="Google Shape;28;p20"/>
          <p:cNvSpPr txBox="1"/>
          <p:nvPr>
            <p:ph idx="12" type="sldNum"/>
          </p:nvPr>
        </p:nvSpPr>
        <p:spPr>
          <a:xfrm>
            <a:off x="10634135" y="6356350"/>
            <a:ext cx="1530927"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40BAD2"/>
              </a:buClr>
              <a:buSzPts val="1200"/>
              <a:buFont typeface="Corbel"/>
              <a:buNone/>
              <a:defRPr b="1" i="0" sz="1200" u="none" cap="none" strike="noStrike">
                <a:solidFill>
                  <a:srgbClr val="40BAD2"/>
                </a:solidFill>
                <a:latin typeface="Corbel"/>
                <a:ea typeface="Corbel"/>
                <a:cs typeface="Corbel"/>
                <a:sym typeface="Corbel"/>
              </a:defRPr>
            </a:lvl1pPr>
            <a:lvl2pPr indent="0" lvl="1" marL="0" marR="0" algn="r">
              <a:lnSpc>
                <a:spcPct val="100000"/>
              </a:lnSpc>
              <a:spcBef>
                <a:spcPts val="0"/>
              </a:spcBef>
              <a:spcAft>
                <a:spcPts val="0"/>
              </a:spcAft>
              <a:buClr>
                <a:srgbClr val="40BAD2"/>
              </a:buClr>
              <a:buSzPts val="1200"/>
              <a:buFont typeface="Corbel"/>
              <a:buNone/>
              <a:defRPr b="1" i="0" sz="1200" u="none" cap="none" strike="noStrike">
                <a:solidFill>
                  <a:srgbClr val="40BAD2"/>
                </a:solidFill>
                <a:latin typeface="Corbel"/>
                <a:ea typeface="Corbel"/>
                <a:cs typeface="Corbel"/>
                <a:sym typeface="Corbel"/>
              </a:defRPr>
            </a:lvl2pPr>
            <a:lvl3pPr indent="0" lvl="2" marL="0" marR="0" algn="r">
              <a:lnSpc>
                <a:spcPct val="100000"/>
              </a:lnSpc>
              <a:spcBef>
                <a:spcPts val="0"/>
              </a:spcBef>
              <a:spcAft>
                <a:spcPts val="0"/>
              </a:spcAft>
              <a:buClr>
                <a:srgbClr val="40BAD2"/>
              </a:buClr>
              <a:buSzPts val="1200"/>
              <a:buFont typeface="Corbel"/>
              <a:buNone/>
              <a:defRPr b="1" i="0" sz="1200" u="none" cap="none" strike="noStrike">
                <a:solidFill>
                  <a:srgbClr val="40BAD2"/>
                </a:solidFill>
                <a:latin typeface="Corbel"/>
                <a:ea typeface="Corbel"/>
                <a:cs typeface="Corbel"/>
                <a:sym typeface="Corbel"/>
              </a:defRPr>
            </a:lvl3pPr>
            <a:lvl4pPr indent="0" lvl="3" marL="0" marR="0" algn="r">
              <a:lnSpc>
                <a:spcPct val="100000"/>
              </a:lnSpc>
              <a:spcBef>
                <a:spcPts val="0"/>
              </a:spcBef>
              <a:spcAft>
                <a:spcPts val="0"/>
              </a:spcAft>
              <a:buClr>
                <a:srgbClr val="40BAD2"/>
              </a:buClr>
              <a:buSzPts val="1200"/>
              <a:buFont typeface="Corbel"/>
              <a:buNone/>
              <a:defRPr b="1" i="0" sz="1200" u="none" cap="none" strike="noStrike">
                <a:solidFill>
                  <a:srgbClr val="40BAD2"/>
                </a:solidFill>
                <a:latin typeface="Corbel"/>
                <a:ea typeface="Corbel"/>
                <a:cs typeface="Corbel"/>
                <a:sym typeface="Corbel"/>
              </a:defRPr>
            </a:lvl4pPr>
            <a:lvl5pPr indent="0" lvl="4" marL="0" marR="0" algn="r">
              <a:lnSpc>
                <a:spcPct val="100000"/>
              </a:lnSpc>
              <a:spcBef>
                <a:spcPts val="0"/>
              </a:spcBef>
              <a:spcAft>
                <a:spcPts val="0"/>
              </a:spcAft>
              <a:buClr>
                <a:srgbClr val="40BAD2"/>
              </a:buClr>
              <a:buSzPts val="1200"/>
              <a:buFont typeface="Corbel"/>
              <a:buNone/>
              <a:defRPr b="1" i="0" sz="1200" u="none" cap="none" strike="noStrike">
                <a:solidFill>
                  <a:srgbClr val="40BAD2"/>
                </a:solidFill>
                <a:latin typeface="Corbel"/>
                <a:ea typeface="Corbel"/>
                <a:cs typeface="Corbel"/>
                <a:sym typeface="Corbel"/>
              </a:defRPr>
            </a:lvl5pPr>
            <a:lvl6pPr indent="0" lvl="5" marL="0" marR="0" algn="r">
              <a:lnSpc>
                <a:spcPct val="100000"/>
              </a:lnSpc>
              <a:spcBef>
                <a:spcPts val="0"/>
              </a:spcBef>
              <a:spcAft>
                <a:spcPts val="0"/>
              </a:spcAft>
              <a:buClr>
                <a:srgbClr val="40BAD2"/>
              </a:buClr>
              <a:buSzPts val="1200"/>
              <a:buFont typeface="Corbel"/>
              <a:buNone/>
              <a:defRPr b="1" i="0" sz="1200" u="none" cap="none" strike="noStrike">
                <a:solidFill>
                  <a:srgbClr val="40BAD2"/>
                </a:solidFill>
                <a:latin typeface="Corbel"/>
                <a:ea typeface="Corbel"/>
                <a:cs typeface="Corbel"/>
                <a:sym typeface="Corbel"/>
              </a:defRPr>
            </a:lvl6pPr>
            <a:lvl7pPr indent="0" lvl="6" marL="0" marR="0" algn="r">
              <a:lnSpc>
                <a:spcPct val="100000"/>
              </a:lnSpc>
              <a:spcBef>
                <a:spcPts val="0"/>
              </a:spcBef>
              <a:spcAft>
                <a:spcPts val="0"/>
              </a:spcAft>
              <a:buClr>
                <a:srgbClr val="40BAD2"/>
              </a:buClr>
              <a:buSzPts val="1200"/>
              <a:buFont typeface="Corbel"/>
              <a:buNone/>
              <a:defRPr b="1" i="0" sz="1200" u="none" cap="none" strike="noStrike">
                <a:solidFill>
                  <a:srgbClr val="40BAD2"/>
                </a:solidFill>
                <a:latin typeface="Corbel"/>
                <a:ea typeface="Corbel"/>
                <a:cs typeface="Corbel"/>
                <a:sym typeface="Corbel"/>
              </a:defRPr>
            </a:lvl7pPr>
            <a:lvl8pPr indent="0" lvl="7" marL="0" marR="0" algn="r">
              <a:lnSpc>
                <a:spcPct val="100000"/>
              </a:lnSpc>
              <a:spcBef>
                <a:spcPts val="0"/>
              </a:spcBef>
              <a:spcAft>
                <a:spcPts val="0"/>
              </a:spcAft>
              <a:buClr>
                <a:srgbClr val="40BAD2"/>
              </a:buClr>
              <a:buSzPts val="1200"/>
              <a:buFont typeface="Corbel"/>
              <a:buNone/>
              <a:defRPr b="1" i="0" sz="1200" u="none" cap="none" strike="noStrike">
                <a:solidFill>
                  <a:srgbClr val="40BAD2"/>
                </a:solidFill>
                <a:latin typeface="Corbel"/>
                <a:ea typeface="Corbel"/>
                <a:cs typeface="Corbel"/>
                <a:sym typeface="Corbel"/>
              </a:defRPr>
            </a:lvl8pPr>
            <a:lvl9pPr indent="0" lvl="8" marL="0" marR="0" algn="r">
              <a:lnSpc>
                <a:spcPct val="100000"/>
              </a:lnSpc>
              <a:spcBef>
                <a:spcPts val="0"/>
              </a:spcBef>
              <a:spcAft>
                <a:spcPts val="0"/>
              </a:spcAft>
              <a:buClr>
                <a:srgbClr val="40BAD2"/>
              </a:buClr>
              <a:buSzPts val="1200"/>
              <a:buFont typeface="Corbel"/>
              <a:buNone/>
              <a:defRPr b="1" i="0" sz="1200" u="none" cap="none" strike="noStrike">
                <a:solidFill>
                  <a:srgbClr val="40BAD2"/>
                </a:solidFill>
                <a:latin typeface="Corbel"/>
                <a:ea typeface="Corbel"/>
                <a:cs typeface="Corbel"/>
                <a:sym typeface="Corbel"/>
              </a:defRPr>
            </a:lvl9pPr>
          </a:lstStyle>
          <a:p>
            <a:pPr indent="0" lvl="0" marL="0" rtl="0" algn="r">
              <a:spcBef>
                <a:spcPts val="0"/>
              </a:spcBef>
              <a:spcAft>
                <a:spcPts val="0"/>
              </a:spcAft>
              <a:buNone/>
            </a:pPr>
            <a:fld id="{00000000-1234-1234-1234-123412341234}" type="slidenum">
              <a:rPr lang="en-IN"/>
              <a:t>‹#›</a:t>
            </a:fld>
            <a:endParaRPr/>
          </a:p>
        </p:txBody>
      </p:sp>
      <p:pic>
        <p:nvPicPr>
          <p:cNvPr id="29" name="Google Shape;29;p20"/>
          <p:cNvPicPr preferRelativeResize="0"/>
          <p:nvPr/>
        </p:nvPicPr>
        <p:blipFill rotWithShape="1">
          <a:blip r:embed="rId2">
            <a:alphaModFix/>
          </a:blip>
          <a:srcRect b="0" l="0" r="0" t="0"/>
          <a:stretch/>
        </p:blipFill>
        <p:spPr>
          <a:xfrm>
            <a:off x="26938" y="6707875"/>
            <a:ext cx="12192000" cy="172586"/>
          </a:xfrm>
          <a:prstGeom prst="rect">
            <a:avLst/>
          </a:prstGeom>
          <a:noFill/>
          <a:ln>
            <a:noFill/>
          </a:ln>
        </p:spPr>
      </p:pic>
    </p:spTree>
  </p:cSld>
  <p:clrMapOvr>
    <a:masterClrMapping/>
  </p:clrMapOvr>
</p:sldLayout>
</file>

<file path=ppt/slideLayouts/slideLayout2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showMasterSp="0" type="blank">
  <p:cSld name="BLANK">
    <p:spTree>
      <p:nvGrpSpPr>
        <p:cNvPr id="164" name="Shape 164"/>
        <p:cNvGrpSpPr/>
        <p:nvPr/>
      </p:nvGrpSpPr>
      <p:grpSpPr>
        <a:xfrm>
          <a:off x="0" y="0"/>
          <a:ext cx="0" cy="0"/>
          <a:chOff x="0" y="0"/>
          <a:chExt cx="0" cy="0"/>
        </a:xfrm>
      </p:grpSpPr>
      <p:sp>
        <p:nvSpPr>
          <p:cNvPr id="165" name="Google Shape;165;p37"/>
          <p:cNvSpPr txBox="1"/>
          <p:nvPr>
            <p:ph idx="10" type="dt"/>
          </p:nvPr>
        </p:nvSpPr>
        <p:spPr>
          <a:xfrm>
            <a:off x="262465"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66" name="Google Shape;166;p37"/>
          <p:cNvSpPr txBox="1"/>
          <p:nvPr>
            <p:ph idx="11" type="ftr"/>
          </p:nvPr>
        </p:nvSpPr>
        <p:spPr>
          <a:xfrm>
            <a:off x="3869268" y="6356350"/>
            <a:ext cx="5911517"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67" name="Google Shape;167;p37"/>
          <p:cNvSpPr txBox="1"/>
          <p:nvPr>
            <p:ph idx="12" type="sldNum"/>
          </p:nvPr>
        </p:nvSpPr>
        <p:spPr>
          <a:xfrm>
            <a:off x="10634135" y="6356350"/>
            <a:ext cx="1530927"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1" i="0" sz="1200" u="none" cap="none" strike="noStrike">
                <a:solidFill>
                  <a:schemeClr val="accent1"/>
                </a:solidFill>
                <a:latin typeface="Corbel"/>
                <a:ea typeface="Corbel"/>
                <a:cs typeface="Corbel"/>
                <a:sym typeface="Corbel"/>
              </a:defRPr>
            </a:lvl1pPr>
            <a:lvl2pPr indent="0" lvl="1" marL="0" marR="0" algn="r">
              <a:lnSpc>
                <a:spcPct val="100000"/>
              </a:lnSpc>
              <a:spcBef>
                <a:spcPts val="0"/>
              </a:spcBef>
              <a:spcAft>
                <a:spcPts val="0"/>
              </a:spcAft>
              <a:buClr>
                <a:srgbClr val="000000"/>
              </a:buClr>
              <a:buSzPts val="1200"/>
              <a:buFont typeface="Arial"/>
              <a:buNone/>
              <a:defRPr b="1" i="0" sz="1200" u="none" cap="none" strike="noStrike">
                <a:solidFill>
                  <a:schemeClr val="accent1"/>
                </a:solidFill>
                <a:latin typeface="Corbel"/>
                <a:ea typeface="Corbel"/>
                <a:cs typeface="Corbel"/>
                <a:sym typeface="Corbel"/>
              </a:defRPr>
            </a:lvl2pPr>
            <a:lvl3pPr indent="0" lvl="2" marL="0" marR="0" algn="r">
              <a:lnSpc>
                <a:spcPct val="100000"/>
              </a:lnSpc>
              <a:spcBef>
                <a:spcPts val="0"/>
              </a:spcBef>
              <a:spcAft>
                <a:spcPts val="0"/>
              </a:spcAft>
              <a:buClr>
                <a:srgbClr val="000000"/>
              </a:buClr>
              <a:buSzPts val="1200"/>
              <a:buFont typeface="Arial"/>
              <a:buNone/>
              <a:defRPr b="1" i="0" sz="1200" u="none" cap="none" strike="noStrike">
                <a:solidFill>
                  <a:schemeClr val="accent1"/>
                </a:solidFill>
                <a:latin typeface="Corbel"/>
                <a:ea typeface="Corbel"/>
                <a:cs typeface="Corbel"/>
                <a:sym typeface="Corbel"/>
              </a:defRPr>
            </a:lvl3pPr>
            <a:lvl4pPr indent="0" lvl="3" marL="0" marR="0" algn="r">
              <a:lnSpc>
                <a:spcPct val="100000"/>
              </a:lnSpc>
              <a:spcBef>
                <a:spcPts val="0"/>
              </a:spcBef>
              <a:spcAft>
                <a:spcPts val="0"/>
              </a:spcAft>
              <a:buClr>
                <a:srgbClr val="000000"/>
              </a:buClr>
              <a:buSzPts val="1200"/>
              <a:buFont typeface="Arial"/>
              <a:buNone/>
              <a:defRPr b="1" i="0" sz="1200" u="none" cap="none" strike="noStrike">
                <a:solidFill>
                  <a:schemeClr val="accent1"/>
                </a:solidFill>
                <a:latin typeface="Corbel"/>
                <a:ea typeface="Corbel"/>
                <a:cs typeface="Corbel"/>
                <a:sym typeface="Corbel"/>
              </a:defRPr>
            </a:lvl4pPr>
            <a:lvl5pPr indent="0" lvl="4" marL="0" marR="0" algn="r">
              <a:lnSpc>
                <a:spcPct val="100000"/>
              </a:lnSpc>
              <a:spcBef>
                <a:spcPts val="0"/>
              </a:spcBef>
              <a:spcAft>
                <a:spcPts val="0"/>
              </a:spcAft>
              <a:buClr>
                <a:srgbClr val="000000"/>
              </a:buClr>
              <a:buSzPts val="1200"/>
              <a:buFont typeface="Arial"/>
              <a:buNone/>
              <a:defRPr b="1" i="0" sz="1200" u="none" cap="none" strike="noStrike">
                <a:solidFill>
                  <a:schemeClr val="accent1"/>
                </a:solidFill>
                <a:latin typeface="Corbel"/>
                <a:ea typeface="Corbel"/>
                <a:cs typeface="Corbel"/>
                <a:sym typeface="Corbel"/>
              </a:defRPr>
            </a:lvl5pPr>
            <a:lvl6pPr indent="0" lvl="5" marL="0" marR="0" algn="r">
              <a:lnSpc>
                <a:spcPct val="100000"/>
              </a:lnSpc>
              <a:spcBef>
                <a:spcPts val="0"/>
              </a:spcBef>
              <a:spcAft>
                <a:spcPts val="0"/>
              </a:spcAft>
              <a:buClr>
                <a:srgbClr val="000000"/>
              </a:buClr>
              <a:buSzPts val="1200"/>
              <a:buFont typeface="Arial"/>
              <a:buNone/>
              <a:defRPr b="1" i="0" sz="1200" u="none" cap="none" strike="noStrike">
                <a:solidFill>
                  <a:schemeClr val="accent1"/>
                </a:solidFill>
                <a:latin typeface="Corbel"/>
                <a:ea typeface="Corbel"/>
                <a:cs typeface="Corbel"/>
                <a:sym typeface="Corbel"/>
              </a:defRPr>
            </a:lvl6pPr>
            <a:lvl7pPr indent="0" lvl="6" marL="0" marR="0" algn="r">
              <a:lnSpc>
                <a:spcPct val="100000"/>
              </a:lnSpc>
              <a:spcBef>
                <a:spcPts val="0"/>
              </a:spcBef>
              <a:spcAft>
                <a:spcPts val="0"/>
              </a:spcAft>
              <a:buClr>
                <a:srgbClr val="000000"/>
              </a:buClr>
              <a:buSzPts val="1200"/>
              <a:buFont typeface="Arial"/>
              <a:buNone/>
              <a:defRPr b="1" i="0" sz="1200" u="none" cap="none" strike="noStrike">
                <a:solidFill>
                  <a:schemeClr val="accent1"/>
                </a:solidFill>
                <a:latin typeface="Corbel"/>
                <a:ea typeface="Corbel"/>
                <a:cs typeface="Corbel"/>
                <a:sym typeface="Corbel"/>
              </a:defRPr>
            </a:lvl7pPr>
            <a:lvl8pPr indent="0" lvl="7" marL="0" marR="0" algn="r">
              <a:lnSpc>
                <a:spcPct val="100000"/>
              </a:lnSpc>
              <a:spcBef>
                <a:spcPts val="0"/>
              </a:spcBef>
              <a:spcAft>
                <a:spcPts val="0"/>
              </a:spcAft>
              <a:buClr>
                <a:srgbClr val="000000"/>
              </a:buClr>
              <a:buSzPts val="1200"/>
              <a:buFont typeface="Arial"/>
              <a:buNone/>
              <a:defRPr b="1" i="0" sz="1200" u="none" cap="none" strike="noStrike">
                <a:solidFill>
                  <a:schemeClr val="accent1"/>
                </a:solidFill>
                <a:latin typeface="Corbel"/>
                <a:ea typeface="Corbel"/>
                <a:cs typeface="Corbel"/>
                <a:sym typeface="Corbel"/>
              </a:defRPr>
            </a:lvl8pPr>
            <a:lvl9pPr indent="0" lvl="8" marL="0" marR="0" algn="r">
              <a:lnSpc>
                <a:spcPct val="100000"/>
              </a:lnSpc>
              <a:spcBef>
                <a:spcPts val="0"/>
              </a:spcBef>
              <a:spcAft>
                <a:spcPts val="0"/>
              </a:spcAft>
              <a:buClr>
                <a:srgbClr val="000000"/>
              </a:buClr>
              <a:buSzPts val="1200"/>
              <a:buFont typeface="Arial"/>
              <a:buNone/>
              <a:defRPr b="1" i="0" sz="1200" u="none" cap="none" strike="noStrike">
                <a:solidFill>
                  <a:schemeClr val="accent1"/>
                </a:solidFill>
                <a:latin typeface="Corbel"/>
                <a:ea typeface="Corbel"/>
                <a:cs typeface="Corbel"/>
                <a:sym typeface="Corbel"/>
              </a:defRPr>
            </a:lvl9pPr>
          </a:lstStyle>
          <a:p>
            <a:pPr indent="0" lvl="0" marL="0" rtl="0" algn="r">
              <a:spcBef>
                <a:spcPts val="0"/>
              </a:spcBef>
              <a:spcAft>
                <a:spcPts val="0"/>
              </a:spcAft>
              <a:buNone/>
            </a:pPr>
            <a:fld id="{00000000-1234-1234-1234-123412341234}" type="slidenum">
              <a:rPr lang="en-IN"/>
              <a:t>‹#›</a:t>
            </a:fld>
            <a:endParaRPr/>
          </a:p>
        </p:txBody>
      </p:sp>
      <p:pic>
        <p:nvPicPr>
          <p:cNvPr id="168" name="Google Shape;168;p37"/>
          <p:cNvPicPr preferRelativeResize="0"/>
          <p:nvPr/>
        </p:nvPicPr>
        <p:blipFill rotWithShape="1">
          <a:blip r:embed="rId2">
            <a:alphaModFix/>
          </a:blip>
          <a:srcRect b="0" l="0" r="0" t="0"/>
          <a:stretch/>
        </p:blipFill>
        <p:spPr>
          <a:xfrm>
            <a:off x="26938" y="6707875"/>
            <a:ext cx="12192000" cy="172586"/>
          </a:xfrm>
          <a:prstGeom prst="rect">
            <a:avLst/>
          </a:prstGeom>
          <a:noFill/>
          <a:ln>
            <a:noFill/>
          </a:ln>
        </p:spPr>
      </p:pic>
      <p:sp>
        <p:nvSpPr>
          <p:cNvPr id="169" name="Google Shape;169;p37"/>
          <p:cNvSpPr/>
          <p:nvPr/>
        </p:nvSpPr>
        <p:spPr>
          <a:xfrm>
            <a:off x="11815864" y="758952"/>
            <a:ext cx="384048" cy="5330952"/>
          </a:xfrm>
          <a:prstGeom prst="rect">
            <a:avLst/>
          </a:prstGeom>
          <a:solidFill>
            <a:srgbClr val="000F46"/>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70" name="Google Shape;170;p37"/>
          <p:cNvSpPr/>
          <p:nvPr/>
        </p:nvSpPr>
        <p:spPr>
          <a:xfrm>
            <a:off x="1" y="758952"/>
            <a:ext cx="384048" cy="5330952"/>
          </a:xfrm>
          <a:prstGeom prst="rect">
            <a:avLst/>
          </a:prstGeom>
          <a:solidFill>
            <a:srgbClr val="FE7A1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orbel"/>
              <a:ea typeface="Corbel"/>
              <a:cs typeface="Corbel"/>
              <a:sym typeface="Corbel"/>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171" name="Shape 171"/>
        <p:cNvGrpSpPr/>
        <p:nvPr/>
      </p:nvGrpSpPr>
      <p:grpSpPr>
        <a:xfrm>
          <a:off x="0" y="0"/>
          <a:ext cx="0" cy="0"/>
          <a:chOff x="0" y="0"/>
          <a:chExt cx="0" cy="0"/>
        </a:xfrm>
      </p:grpSpPr>
      <p:sp>
        <p:nvSpPr>
          <p:cNvPr id="172" name="Google Shape;172;p38"/>
          <p:cNvSpPr txBox="1"/>
          <p:nvPr>
            <p:ph type="title"/>
          </p:nvPr>
        </p:nvSpPr>
        <p:spPr>
          <a:xfrm>
            <a:off x="256032" y="1143000"/>
            <a:ext cx="2834640" cy="237744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rgbClr val="FFFFFF"/>
              </a:buClr>
              <a:buSzPts val="3200"/>
              <a:buFont typeface="Corbel"/>
              <a:buNone/>
              <a:defRPr b="0" sz="32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73" name="Google Shape;173;p38"/>
          <p:cNvSpPr txBox="1"/>
          <p:nvPr>
            <p:ph idx="1" type="body"/>
          </p:nvPr>
        </p:nvSpPr>
        <p:spPr>
          <a:xfrm>
            <a:off x="3867912" y="868680"/>
            <a:ext cx="7315200" cy="5120640"/>
          </a:xfrm>
          <a:prstGeom prst="rect">
            <a:avLst/>
          </a:prstGeom>
          <a:noFill/>
          <a:ln>
            <a:noFill/>
          </a:ln>
        </p:spPr>
        <p:txBody>
          <a:bodyPr anchorCtr="0" anchor="ctr" bIns="45700" lIns="91425" spcFirstLastPara="1" rIns="91425" wrap="square" tIns="45700">
            <a:normAutofit/>
          </a:bodyPr>
          <a:lstStyle>
            <a:lvl1pPr indent="-355600" lvl="0" marL="457200" algn="l">
              <a:lnSpc>
                <a:spcPct val="90000"/>
              </a:lnSpc>
              <a:spcBef>
                <a:spcPts val="1200"/>
              </a:spcBef>
              <a:spcAft>
                <a:spcPts val="0"/>
              </a:spcAft>
              <a:buSzPts val="2000"/>
              <a:buChar char="●"/>
              <a:defRPr sz="2000"/>
            </a:lvl1pPr>
            <a:lvl2pPr indent="-342900" lvl="1" marL="914400" algn="l">
              <a:lnSpc>
                <a:spcPct val="90000"/>
              </a:lnSpc>
              <a:spcBef>
                <a:spcPts val="250"/>
              </a:spcBef>
              <a:spcAft>
                <a:spcPts val="0"/>
              </a:spcAft>
              <a:buSzPts val="1800"/>
              <a:buChar char="●"/>
              <a:defRPr sz="1800"/>
            </a:lvl2pPr>
            <a:lvl3pPr indent="-330200" lvl="2" marL="1371600" algn="l">
              <a:lnSpc>
                <a:spcPct val="90000"/>
              </a:lnSpc>
              <a:spcBef>
                <a:spcPts val="250"/>
              </a:spcBef>
              <a:spcAft>
                <a:spcPts val="0"/>
              </a:spcAft>
              <a:buSzPts val="1600"/>
              <a:buChar char="●"/>
              <a:defRPr sz="1600"/>
            </a:lvl3pPr>
            <a:lvl4pPr indent="-317500" lvl="3" marL="1828800" algn="l">
              <a:lnSpc>
                <a:spcPct val="90000"/>
              </a:lnSpc>
              <a:spcBef>
                <a:spcPts val="250"/>
              </a:spcBef>
              <a:spcAft>
                <a:spcPts val="0"/>
              </a:spcAft>
              <a:buSzPts val="1400"/>
              <a:buChar char="●"/>
              <a:defRPr sz="1400"/>
            </a:lvl4pPr>
            <a:lvl5pPr indent="-317500" lvl="4" marL="2286000" algn="l">
              <a:lnSpc>
                <a:spcPct val="90000"/>
              </a:lnSpc>
              <a:spcBef>
                <a:spcPts val="250"/>
              </a:spcBef>
              <a:spcAft>
                <a:spcPts val="0"/>
              </a:spcAft>
              <a:buSzPts val="1400"/>
              <a:buChar char="●"/>
              <a:defRPr sz="1400"/>
            </a:lvl5pPr>
            <a:lvl6pPr indent="-317500" lvl="5" marL="2743200" algn="l">
              <a:lnSpc>
                <a:spcPct val="90000"/>
              </a:lnSpc>
              <a:spcBef>
                <a:spcPts val="250"/>
              </a:spcBef>
              <a:spcAft>
                <a:spcPts val="0"/>
              </a:spcAft>
              <a:buSzPts val="1400"/>
              <a:buChar char="●"/>
              <a:defRPr sz="1400"/>
            </a:lvl6pPr>
            <a:lvl7pPr indent="-317500" lvl="6" marL="3200400" algn="l">
              <a:lnSpc>
                <a:spcPct val="90000"/>
              </a:lnSpc>
              <a:spcBef>
                <a:spcPts val="250"/>
              </a:spcBef>
              <a:spcAft>
                <a:spcPts val="0"/>
              </a:spcAft>
              <a:buSzPts val="1400"/>
              <a:buChar char="●"/>
              <a:defRPr sz="1400"/>
            </a:lvl7pPr>
            <a:lvl8pPr indent="-317500" lvl="7" marL="3657600" algn="l">
              <a:lnSpc>
                <a:spcPct val="90000"/>
              </a:lnSpc>
              <a:spcBef>
                <a:spcPts val="250"/>
              </a:spcBef>
              <a:spcAft>
                <a:spcPts val="0"/>
              </a:spcAft>
              <a:buSzPts val="1400"/>
              <a:buChar char="●"/>
              <a:defRPr sz="1400"/>
            </a:lvl8pPr>
            <a:lvl9pPr indent="-317500" lvl="8" marL="4114800" algn="l">
              <a:lnSpc>
                <a:spcPct val="90000"/>
              </a:lnSpc>
              <a:spcBef>
                <a:spcPts val="250"/>
              </a:spcBef>
              <a:spcAft>
                <a:spcPts val="250"/>
              </a:spcAft>
              <a:buSzPts val="1400"/>
              <a:buChar char="●"/>
              <a:defRPr sz="1400"/>
            </a:lvl9pPr>
          </a:lstStyle>
          <a:p/>
        </p:txBody>
      </p:sp>
      <p:sp>
        <p:nvSpPr>
          <p:cNvPr id="174" name="Google Shape;174;p38"/>
          <p:cNvSpPr txBox="1"/>
          <p:nvPr>
            <p:ph idx="2" type="body"/>
          </p:nvPr>
        </p:nvSpPr>
        <p:spPr>
          <a:xfrm>
            <a:off x="256032" y="3494176"/>
            <a:ext cx="2834640" cy="2321990"/>
          </a:xfrm>
          <a:prstGeom prst="rect">
            <a:avLst/>
          </a:prstGeom>
          <a:noFill/>
          <a:ln>
            <a:noFill/>
          </a:ln>
        </p:spPr>
        <p:txBody>
          <a:bodyPr anchorCtr="0" anchor="t" bIns="45700" lIns="91425" spcFirstLastPara="1" rIns="91425" wrap="square" tIns="45700">
            <a:normAutofit/>
          </a:bodyPr>
          <a:lstStyle>
            <a:lvl1pPr indent="-228600" lvl="0" marL="457200" algn="l">
              <a:lnSpc>
                <a:spcPct val="100000"/>
              </a:lnSpc>
              <a:spcBef>
                <a:spcPts val="1200"/>
              </a:spcBef>
              <a:spcAft>
                <a:spcPts val="0"/>
              </a:spcAft>
              <a:buSzPts val="1400"/>
              <a:buNone/>
              <a:defRPr sz="1400">
                <a:solidFill>
                  <a:srgbClr val="FFFFFF"/>
                </a:solidFill>
              </a:defRPr>
            </a:lvl1pPr>
            <a:lvl2pPr indent="-228600" lvl="1" marL="914400" algn="l">
              <a:lnSpc>
                <a:spcPct val="90000"/>
              </a:lnSpc>
              <a:spcBef>
                <a:spcPts val="250"/>
              </a:spcBef>
              <a:spcAft>
                <a:spcPts val="0"/>
              </a:spcAft>
              <a:buSzPts val="1200"/>
              <a:buNone/>
              <a:defRPr sz="1200"/>
            </a:lvl2pPr>
            <a:lvl3pPr indent="-228600" lvl="2" marL="1371600" algn="l">
              <a:lnSpc>
                <a:spcPct val="90000"/>
              </a:lnSpc>
              <a:spcBef>
                <a:spcPts val="250"/>
              </a:spcBef>
              <a:spcAft>
                <a:spcPts val="0"/>
              </a:spcAft>
              <a:buSzPts val="1000"/>
              <a:buNone/>
              <a:defRPr sz="1000"/>
            </a:lvl3pPr>
            <a:lvl4pPr indent="-228600" lvl="3" marL="1828800" algn="l">
              <a:lnSpc>
                <a:spcPct val="90000"/>
              </a:lnSpc>
              <a:spcBef>
                <a:spcPts val="250"/>
              </a:spcBef>
              <a:spcAft>
                <a:spcPts val="0"/>
              </a:spcAft>
              <a:buSzPts val="900"/>
              <a:buNone/>
              <a:defRPr sz="900"/>
            </a:lvl4pPr>
            <a:lvl5pPr indent="-228600" lvl="4" marL="2286000" algn="l">
              <a:lnSpc>
                <a:spcPct val="90000"/>
              </a:lnSpc>
              <a:spcBef>
                <a:spcPts val="250"/>
              </a:spcBef>
              <a:spcAft>
                <a:spcPts val="0"/>
              </a:spcAft>
              <a:buSzPts val="900"/>
              <a:buNone/>
              <a:defRPr sz="900"/>
            </a:lvl5pPr>
            <a:lvl6pPr indent="-228600" lvl="5" marL="2743200" algn="l">
              <a:lnSpc>
                <a:spcPct val="90000"/>
              </a:lnSpc>
              <a:spcBef>
                <a:spcPts val="250"/>
              </a:spcBef>
              <a:spcAft>
                <a:spcPts val="0"/>
              </a:spcAft>
              <a:buSzPts val="900"/>
              <a:buNone/>
              <a:defRPr sz="900"/>
            </a:lvl6pPr>
            <a:lvl7pPr indent="-228600" lvl="6" marL="3200400" algn="l">
              <a:lnSpc>
                <a:spcPct val="90000"/>
              </a:lnSpc>
              <a:spcBef>
                <a:spcPts val="250"/>
              </a:spcBef>
              <a:spcAft>
                <a:spcPts val="0"/>
              </a:spcAft>
              <a:buSzPts val="900"/>
              <a:buNone/>
              <a:defRPr sz="900"/>
            </a:lvl7pPr>
            <a:lvl8pPr indent="-228600" lvl="7" marL="3657600" algn="l">
              <a:lnSpc>
                <a:spcPct val="90000"/>
              </a:lnSpc>
              <a:spcBef>
                <a:spcPts val="250"/>
              </a:spcBef>
              <a:spcAft>
                <a:spcPts val="0"/>
              </a:spcAft>
              <a:buSzPts val="900"/>
              <a:buNone/>
              <a:defRPr sz="900"/>
            </a:lvl8pPr>
            <a:lvl9pPr indent="-228600" lvl="8" marL="4114800" algn="l">
              <a:lnSpc>
                <a:spcPct val="90000"/>
              </a:lnSpc>
              <a:spcBef>
                <a:spcPts val="250"/>
              </a:spcBef>
              <a:spcAft>
                <a:spcPts val="250"/>
              </a:spcAft>
              <a:buSzPts val="900"/>
              <a:buNone/>
              <a:defRPr sz="900"/>
            </a:lvl9pPr>
          </a:lstStyle>
          <a:p/>
        </p:txBody>
      </p:sp>
      <p:sp>
        <p:nvSpPr>
          <p:cNvPr id="175" name="Google Shape;175;p38"/>
          <p:cNvSpPr txBox="1"/>
          <p:nvPr>
            <p:ph idx="10" type="dt"/>
          </p:nvPr>
        </p:nvSpPr>
        <p:spPr>
          <a:xfrm>
            <a:off x="262465"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76" name="Google Shape;176;p38"/>
          <p:cNvSpPr txBox="1"/>
          <p:nvPr>
            <p:ph idx="11" type="ftr"/>
          </p:nvPr>
        </p:nvSpPr>
        <p:spPr>
          <a:xfrm>
            <a:off x="3869268" y="6356350"/>
            <a:ext cx="5911517"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77" name="Google Shape;177;p38"/>
          <p:cNvSpPr txBox="1"/>
          <p:nvPr>
            <p:ph idx="12" type="sldNum"/>
          </p:nvPr>
        </p:nvSpPr>
        <p:spPr>
          <a:xfrm>
            <a:off x="10634135" y="6356350"/>
            <a:ext cx="1530927"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1" i="0" sz="1200" u="none" cap="none" strike="noStrike">
                <a:solidFill>
                  <a:schemeClr val="accent1"/>
                </a:solidFill>
                <a:latin typeface="Corbel"/>
                <a:ea typeface="Corbel"/>
                <a:cs typeface="Corbel"/>
                <a:sym typeface="Corbel"/>
              </a:defRPr>
            </a:lvl1pPr>
            <a:lvl2pPr indent="0" lvl="1" marL="0" marR="0" algn="r">
              <a:lnSpc>
                <a:spcPct val="100000"/>
              </a:lnSpc>
              <a:spcBef>
                <a:spcPts val="0"/>
              </a:spcBef>
              <a:spcAft>
                <a:spcPts val="0"/>
              </a:spcAft>
              <a:buClr>
                <a:srgbClr val="000000"/>
              </a:buClr>
              <a:buSzPts val="1200"/>
              <a:buFont typeface="Arial"/>
              <a:buNone/>
              <a:defRPr b="1" i="0" sz="1200" u="none" cap="none" strike="noStrike">
                <a:solidFill>
                  <a:schemeClr val="accent1"/>
                </a:solidFill>
                <a:latin typeface="Corbel"/>
                <a:ea typeface="Corbel"/>
                <a:cs typeface="Corbel"/>
                <a:sym typeface="Corbel"/>
              </a:defRPr>
            </a:lvl2pPr>
            <a:lvl3pPr indent="0" lvl="2" marL="0" marR="0" algn="r">
              <a:lnSpc>
                <a:spcPct val="100000"/>
              </a:lnSpc>
              <a:spcBef>
                <a:spcPts val="0"/>
              </a:spcBef>
              <a:spcAft>
                <a:spcPts val="0"/>
              </a:spcAft>
              <a:buClr>
                <a:srgbClr val="000000"/>
              </a:buClr>
              <a:buSzPts val="1200"/>
              <a:buFont typeface="Arial"/>
              <a:buNone/>
              <a:defRPr b="1" i="0" sz="1200" u="none" cap="none" strike="noStrike">
                <a:solidFill>
                  <a:schemeClr val="accent1"/>
                </a:solidFill>
                <a:latin typeface="Corbel"/>
                <a:ea typeface="Corbel"/>
                <a:cs typeface="Corbel"/>
                <a:sym typeface="Corbel"/>
              </a:defRPr>
            </a:lvl3pPr>
            <a:lvl4pPr indent="0" lvl="3" marL="0" marR="0" algn="r">
              <a:lnSpc>
                <a:spcPct val="100000"/>
              </a:lnSpc>
              <a:spcBef>
                <a:spcPts val="0"/>
              </a:spcBef>
              <a:spcAft>
                <a:spcPts val="0"/>
              </a:spcAft>
              <a:buClr>
                <a:srgbClr val="000000"/>
              </a:buClr>
              <a:buSzPts val="1200"/>
              <a:buFont typeface="Arial"/>
              <a:buNone/>
              <a:defRPr b="1" i="0" sz="1200" u="none" cap="none" strike="noStrike">
                <a:solidFill>
                  <a:schemeClr val="accent1"/>
                </a:solidFill>
                <a:latin typeface="Corbel"/>
                <a:ea typeface="Corbel"/>
                <a:cs typeface="Corbel"/>
                <a:sym typeface="Corbel"/>
              </a:defRPr>
            </a:lvl4pPr>
            <a:lvl5pPr indent="0" lvl="4" marL="0" marR="0" algn="r">
              <a:lnSpc>
                <a:spcPct val="100000"/>
              </a:lnSpc>
              <a:spcBef>
                <a:spcPts val="0"/>
              </a:spcBef>
              <a:spcAft>
                <a:spcPts val="0"/>
              </a:spcAft>
              <a:buClr>
                <a:srgbClr val="000000"/>
              </a:buClr>
              <a:buSzPts val="1200"/>
              <a:buFont typeface="Arial"/>
              <a:buNone/>
              <a:defRPr b="1" i="0" sz="1200" u="none" cap="none" strike="noStrike">
                <a:solidFill>
                  <a:schemeClr val="accent1"/>
                </a:solidFill>
                <a:latin typeface="Corbel"/>
                <a:ea typeface="Corbel"/>
                <a:cs typeface="Corbel"/>
                <a:sym typeface="Corbel"/>
              </a:defRPr>
            </a:lvl5pPr>
            <a:lvl6pPr indent="0" lvl="5" marL="0" marR="0" algn="r">
              <a:lnSpc>
                <a:spcPct val="100000"/>
              </a:lnSpc>
              <a:spcBef>
                <a:spcPts val="0"/>
              </a:spcBef>
              <a:spcAft>
                <a:spcPts val="0"/>
              </a:spcAft>
              <a:buClr>
                <a:srgbClr val="000000"/>
              </a:buClr>
              <a:buSzPts val="1200"/>
              <a:buFont typeface="Arial"/>
              <a:buNone/>
              <a:defRPr b="1" i="0" sz="1200" u="none" cap="none" strike="noStrike">
                <a:solidFill>
                  <a:schemeClr val="accent1"/>
                </a:solidFill>
                <a:latin typeface="Corbel"/>
                <a:ea typeface="Corbel"/>
                <a:cs typeface="Corbel"/>
                <a:sym typeface="Corbel"/>
              </a:defRPr>
            </a:lvl6pPr>
            <a:lvl7pPr indent="0" lvl="6" marL="0" marR="0" algn="r">
              <a:lnSpc>
                <a:spcPct val="100000"/>
              </a:lnSpc>
              <a:spcBef>
                <a:spcPts val="0"/>
              </a:spcBef>
              <a:spcAft>
                <a:spcPts val="0"/>
              </a:spcAft>
              <a:buClr>
                <a:srgbClr val="000000"/>
              </a:buClr>
              <a:buSzPts val="1200"/>
              <a:buFont typeface="Arial"/>
              <a:buNone/>
              <a:defRPr b="1" i="0" sz="1200" u="none" cap="none" strike="noStrike">
                <a:solidFill>
                  <a:schemeClr val="accent1"/>
                </a:solidFill>
                <a:latin typeface="Corbel"/>
                <a:ea typeface="Corbel"/>
                <a:cs typeface="Corbel"/>
                <a:sym typeface="Corbel"/>
              </a:defRPr>
            </a:lvl7pPr>
            <a:lvl8pPr indent="0" lvl="7" marL="0" marR="0" algn="r">
              <a:lnSpc>
                <a:spcPct val="100000"/>
              </a:lnSpc>
              <a:spcBef>
                <a:spcPts val="0"/>
              </a:spcBef>
              <a:spcAft>
                <a:spcPts val="0"/>
              </a:spcAft>
              <a:buClr>
                <a:srgbClr val="000000"/>
              </a:buClr>
              <a:buSzPts val="1200"/>
              <a:buFont typeface="Arial"/>
              <a:buNone/>
              <a:defRPr b="1" i="0" sz="1200" u="none" cap="none" strike="noStrike">
                <a:solidFill>
                  <a:schemeClr val="accent1"/>
                </a:solidFill>
                <a:latin typeface="Corbel"/>
                <a:ea typeface="Corbel"/>
                <a:cs typeface="Corbel"/>
                <a:sym typeface="Corbel"/>
              </a:defRPr>
            </a:lvl8pPr>
            <a:lvl9pPr indent="0" lvl="8" marL="0" marR="0" algn="r">
              <a:lnSpc>
                <a:spcPct val="100000"/>
              </a:lnSpc>
              <a:spcBef>
                <a:spcPts val="0"/>
              </a:spcBef>
              <a:spcAft>
                <a:spcPts val="0"/>
              </a:spcAft>
              <a:buClr>
                <a:srgbClr val="000000"/>
              </a:buClr>
              <a:buSzPts val="1200"/>
              <a:buFont typeface="Arial"/>
              <a:buNone/>
              <a:defRPr b="1" i="0" sz="1200" u="none" cap="none" strike="noStrike">
                <a:solidFill>
                  <a:schemeClr val="accent1"/>
                </a:solidFill>
                <a:latin typeface="Corbel"/>
                <a:ea typeface="Corbel"/>
                <a:cs typeface="Corbel"/>
                <a:sym typeface="Corbel"/>
              </a:defRPr>
            </a:lvl9pPr>
          </a:lstStyle>
          <a:p>
            <a:pPr indent="0" lvl="0" marL="0" rtl="0" algn="r">
              <a:spcBef>
                <a:spcPts val="0"/>
              </a:spcBef>
              <a:spcAft>
                <a:spcPts val="0"/>
              </a:spcAft>
              <a:buNone/>
            </a:pPr>
            <a:fld id="{00000000-1234-1234-1234-123412341234}" type="slidenum">
              <a:rPr lang="en-IN"/>
              <a:t>‹#›</a:t>
            </a:fld>
            <a:endParaRPr/>
          </a:p>
        </p:txBody>
      </p:sp>
      <p:pic>
        <p:nvPicPr>
          <p:cNvPr id="178" name="Google Shape;178;p38"/>
          <p:cNvPicPr preferRelativeResize="0"/>
          <p:nvPr/>
        </p:nvPicPr>
        <p:blipFill rotWithShape="1">
          <a:blip r:embed="rId2">
            <a:alphaModFix/>
          </a:blip>
          <a:srcRect b="0" l="0" r="0" t="0"/>
          <a:stretch/>
        </p:blipFill>
        <p:spPr>
          <a:xfrm>
            <a:off x="128152" y="0"/>
            <a:ext cx="1823778" cy="735504"/>
          </a:xfrm>
          <a:prstGeom prst="rect">
            <a:avLst/>
          </a:prstGeom>
          <a:noFill/>
          <a:ln>
            <a:noFill/>
          </a:ln>
        </p:spPr>
      </p:pic>
    </p:spTree>
  </p:cSld>
  <p:clrMapOvr>
    <a:masterClrMapping/>
  </p:clrMapOvr>
</p:sldLayout>
</file>

<file path=ppt/slideLayouts/slideLayout2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179" name="Shape 179"/>
        <p:cNvGrpSpPr/>
        <p:nvPr/>
      </p:nvGrpSpPr>
      <p:grpSpPr>
        <a:xfrm>
          <a:off x="0" y="0"/>
          <a:ext cx="0" cy="0"/>
          <a:chOff x="0" y="0"/>
          <a:chExt cx="0" cy="0"/>
        </a:xfrm>
      </p:grpSpPr>
      <p:sp>
        <p:nvSpPr>
          <p:cNvPr id="180" name="Google Shape;180;p39"/>
          <p:cNvSpPr txBox="1"/>
          <p:nvPr>
            <p:ph type="title"/>
          </p:nvPr>
        </p:nvSpPr>
        <p:spPr>
          <a:xfrm>
            <a:off x="256032" y="1143000"/>
            <a:ext cx="2834640" cy="237744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rgbClr val="FFFFFF"/>
              </a:buClr>
              <a:buSzPts val="3200"/>
              <a:buFont typeface="Corbel"/>
              <a:buNone/>
              <a:defRPr b="0" sz="32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81" name="Google Shape;181;p39"/>
          <p:cNvSpPr/>
          <p:nvPr>
            <p:ph idx="2" type="pic"/>
          </p:nvPr>
        </p:nvSpPr>
        <p:spPr>
          <a:xfrm>
            <a:off x="3570644" y="767419"/>
            <a:ext cx="8115230" cy="5330952"/>
          </a:xfrm>
          <a:prstGeom prst="rect">
            <a:avLst/>
          </a:prstGeom>
          <a:solidFill>
            <a:srgbClr val="BFBFBF"/>
          </a:solidFill>
          <a:ln>
            <a:noFill/>
          </a:ln>
        </p:spPr>
      </p:sp>
      <p:sp>
        <p:nvSpPr>
          <p:cNvPr id="182" name="Google Shape;182;p39"/>
          <p:cNvSpPr txBox="1"/>
          <p:nvPr>
            <p:ph idx="1" type="body"/>
          </p:nvPr>
        </p:nvSpPr>
        <p:spPr>
          <a:xfrm>
            <a:off x="256032" y="3493008"/>
            <a:ext cx="2834640" cy="2322576"/>
          </a:xfrm>
          <a:prstGeom prst="rect">
            <a:avLst/>
          </a:prstGeom>
          <a:noFill/>
          <a:ln>
            <a:noFill/>
          </a:ln>
        </p:spPr>
        <p:txBody>
          <a:bodyPr anchorCtr="0" anchor="t" bIns="45700" lIns="91425" spcFirstLastPara="1" rIns="91425" wrap="square" tIns="45700">
            <a:normAutofit/>
          </a:bodyPr>
          <a:lstStyle>
            <a:lvl1pPr indent="-228600" lvl="0" marL="457200" algn="l">
              <a:lnSpc>
                <a:spcPct val="100000"/>
              </a:lnSpc>
              <a:spcBef>
                <a:spcPts val="1200"/>
              </a:spcBef>
              <a:spcAft>
                <a:spcPts val="0"/>
              </a:spcAft>
              <a:buSzPts val="1400"/>
              <a:buNone/>
              <a:defRPr sz="1400">
                <a:solidFill>
                  <a:srgbClr val="FFFFFF"/>
                </a:solidFill>
              </a:defRPr>
            </a:lvl1pPr>
            <a:lvl2pPr indent="-228600" lvl="1" marL="914400" algn="l">
              <a:lnSpc>
                <a:spcPct val="90000"/>
              </a:lnSpc>
              <a:spcBef>
                <a:spcPts val="250"/>
              </a:spcBef>
              <a:spcAft>
                <a:spcPts val="0"/>
              </a:spcAft>
              <a:buSzPts val="1200"/>
              <a:buNone/>
              <a:defRPr sz="1200"/>
            </a:lvl2pPr>
            <a:lvl3pPr indent="-228600" lvl="2" marL="1371600" algn="l">
              <a:lnSpc>
                <a:spcPct val="90000"/>
              </a:lnSpc>
              <a:spcBef>
                <a:spcPts val="250"/>
              </a:spcBef>
              <a:spcAft>
                <a:spcPts val="0"/>
              </a:spcAft>
              <a:buSzPts val="1000"/>
              <a:buNone/>
              <a:defRPr sz="1000"/>
            </a:lvl3pPr>
            <a:lvl4pPr indent="-228600" lvl="3" marL="1828800" algn="l">
              <a:lnSpc>
                <a:spcPct val="90000"/>
              </a:lnSpc>
              <a:spcBef>
                <a:spcPts val="250"/>
              </a:spcBef>
              <a:spcAft>
                <a:spcPts val="0"/>
              </a:spcAft>
              <a:buSzPts val="900"/>
              <a:buNone/>
              <a:defRPr sz="900"/>
            </a:lvl4pPr>
            <a:lvl5pPr indent="-228600" lvl="4" marL="2286000" algn="l">
              <a:lnSpc>
                <a:spcPct val="90000"/>
              </a:lnSpc>
              <a:spcBef>
                <a:spcPts val="250"/>
              </a:spcBef>
              <a:spcAft>
                <a:spcPts val="0"/>
              </a:spcAft>
              <a:buSzPts val="900"/>
              <a:buNone/>
              <a:defRPr sz="900"/>
            </a:lvl5pPr>
            <a:lvl6pPr indent="-228600" lvl="5" marL="2743200" algn="l">
              <a:lnSpc>
                <a:spcPct val="90000"/>
              </a:lnSpc>
              <a:spcBef>
                <a:spcPts val="250"/>
              </a:spcBef>
              <a:spcAft>
                <a:spcPts val="0"/>
              </a:spcAft>
              <a:buSzPts val="900"/>
              <a:buNone/>
              <a:defRPr sz="900"/>
            </a:lvl6pPr>
            <a:lvl7pPr indent="-228600" lvl="6" marL="3200400" algn="l">
              <a:lnSpc>
                <a:spcPct val="90000"/>
              </a:lnSpc>
              <a:spcBef>
                <a:spcPts val="250"/>
              </a:spcBef>
              <a:spcAft>
                <a:spcPts val="0"/>
              </a:spcAft>
              <a:buSzPts val="900"/>
              <a:buNone/>
              <a:defRPr sz="900"/>
            </a:lvl7pPr>
            <a:lvl8pPr indent="-228600" lvl="7" marL="3657600" algn="l">
              <a:lnSpc>
                <a:spcPct val="90000"/>
              </a:lnSpc>
              <a:spcBef>
                <a:spcPts val="250"/>
              </a:spcBef>
              <a:spcAft>
                <a:spcPts val="0"/>
              </a:spcAft>
              <a:buSzPts val="900"/>
              <a:buNone/>
              <a:defRPr sz="900"/>
            </a:lvl8pPr>
            <a:lvl9pPr indent="-228600" lvl="8" marL="4114800" algn="l">
              <a:lnSpc>
                <a:spcPct val="90000"/>
              </a:lnSpc>
              <a:spcBef>
                <a:spcPts val="250"/>
              </a:spcBef>
              <a:spcAft>
                <a:spcPts val="250"/>
              </a:spcAft>
              <a:buSzPts val="900"/>
              <a:buNone/>
              <a:defRPr sz="900"/>
            </a:lvl9pPr>
          </a:lstStyle>
          <a:p/>
        </p:txBody>
      </p:sp>
      <p:sp>
        <p:nvSpPr>
          <p:cNvPr id="183" name="Google Shape;183;p39"/>
          <p:cNvSpPr txBox="1"/>
          <p:nvPr>
            <p:ph idx="10" type="dt"/>
          </p:nvPr>
        </p:nvSpPr>
        <p:spPr>
          <a:xfrm>
            <a:off x="262465"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84" name="Google Shape;184;p39"/>
          <p:cNvSpPr txBox="1"/>
          <p:nvPr>
            <p:ph idx="11" type="ftr"/>
          </p:nvPr>
        </p:nvSpPr>
        <p:spPr>
          <a:xfrm>
            <a:off x="3499101" y="6356350"/>
            <a:ext cx="5911517"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85" name="Google Shape;185;p39"/>
          <p:cNvSpPr txBox="1"/>
          <p:nvPr>
            <p:ph idx="12" type="sldNum"/>
          </p:nvPr>
        </p:nvSpPr>
        <p:spPr>
          <a:xfrm>
            <a:off x="10634135" y="6356350"/>
            <a:ext cx="1530927"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1" i="0" sz="1200" u="none" cap="none" strike="noStrike">
                <a:solidFill>
                  <a:schemeClr val="accent1"/>
                </a:solidFill>
                <a:latin typeface="Corbel"/>
                <a:ea typeface="Corbel"/>
                <a:cs typeface="Corbel"/>
                <a:sym typeface="Corbel"/>
              </a:defRPr>
            </a:lvl1pPr>
            <a:lvl2pPr indent="0" lvl="1" marL="0" marR="0" algn="r">
              <a:lnSpc>
                <a:spcPct val="100000"/>
              </a:lnSpc>
              <a:spcBef>
                <a:spcPts val="0"/>
              </a:spcBef>
              <a:spcAft>
                <a:spcPts val="0"/>
              </a:spcAft>
              <a:buClr>
                <a:srgbClr val="000000"/>
              </a:buClr>
              <a:buSzPts val="1200"/>
              <a:buFont typeface="Arial"/>
              <a:buNone/>
              <a:defRPr b="1" i="0" sz="1200" u="none" cap="none" strike="noStrike">
                <a:solidFill>
                  <a:schemeClr val="accent1"/>
                </a:solidFill>
                <a:latin typeface="Corbel"/>
                <a:ea typeface="Corbel"/>
                <a:cs typeface="Corbel"/>
                <a:sym typeface="Corbel"/>
              </a:defRPr>
            </a:lvl2pPr>
            <a:lvl3pPr indent="0" lvl="2" marL="0" marR="0" algn="r">
              <a:lnSpc>
                <a:spcPct val="100000"/>
              </a:lnSpc>
              <a:spcBef>
                <a:spcPts val="0"/>
              </a:spcBef>
              <a:spcAft>
                <a:spcPts val="0"/>
              </a:spcAft>
              <a:buClr>
                <a:srgbClr val="000000"/>
              </a:buClr>
              <a:buSzPts val="1200"/>
              <a:buFont typeface="Arial"/>
              <a:buNone/>
              <a:defRPr b="1" i="0" sz="1200" u="none" cap="none" strike="noStrike">
                <a:solidFill>
                  <a:schemeClr val="accent1"/>
                </a:solidFill>
                <a:latin typeface="Corbel"/>
                <a:ea typeface="Corbel"/>
                <a:cs typeface="Corbel"/>
                <a:sym typeface="Corbel"/>
              </a:defRPr>
            </a:lvl3pPr>
            <a:lvl4pPr indent="0" lvl="3" marL="0" marR="0" algn="r">
              <a:lnSpc>
                <a:spcPct val="100000"/>
              </a:lnSpc>
              <a:spcBef>
                <a:spcPts val="0"/>
              </a:spcBef>
              <a:spcAft>
                <a:spcPts val="0"/>
              </a:spcAft>
              <a:buClr>
                <a:srgbClr val="000000"/>
              </a:buClr>
              <a:buSzPts val="1200"/>
              <a:buFont typeface="Arial"/>
              <a:buNone/>
              <a:defRPr b="1" i="0" sz="1200" u="none" cap="none" strike="noStrike">
                <a:solidFill>
                  <a:schemeClr val="accent1"/>
                </a:solidFill>
                <a:latin typeface="Corbel"/>
                <a:ea typeface="Corbel"/>
                <a:cs typeface="Corbel"/>
                <a:sym typeface="Corbel"/>
              </a:defRPr>
            </a:lvl4pPr>
            <a:lvl5pPr indent="0" lvl="4" marL="0" marR="0" algn="r">
              <a:lnSpc>
                <a:spcPct val="100000"/>
              </a:lnSpc>
              <a:spcBef>
                <a:spcPts val="0"/>
              </a:spcBef>
              <a:spcAft>
                <a:spcPts val="0"/>
              </a:spcAft>
              <a:buClr>
                <a:srgbClr val="000000"/>
              </a:buClr>
              <a:buSzPts val="1200"/>
              <a:buFont typeface="Arial"/>
              <a:buNone/>
              <a:defRPr b="1" i="0" sz="1200" u="none" cap="none" strike="noStrike">
                <a:solidFill>
                  <a:schemeClr val="accent1"/>
                </a:solidFill>
                <a:latin typeface="Corbel"/>
                <a:ea typeface="Corbel"/>
                <a:cs typeface="Corbel"/>
                <a:sym typeface="Corbel"/>
              </a:defRPr>
            </a:lvl5pPr>
            <a:lvl6pPr indent="0" lvl="5" marL="0" marR="0" algn="r">
              <a:lnSpc>
                <a:spcPct val="100000"/>
              </a:lnSpc>
              <a:spcBef>
                <a:spcPts val="0"/>
              </a:spcBef>
              <a:spcAft>
                <a:spcPts val="0"/>
              </a:spcAft>
              <a:buClr>
                <a:srgbClr val="000000"/>
              </a:buClr>
              <a:buSzPts val="1200"/>
              <a:buFont typeface="Arial"/>
              <a:buNone/>
              <a:defRPr b="1" i="0" sz="1200" u="none" cap="none" strike="noStrike">
                <a:solidFill>
                  <a:schemeClr val="accent1"/>
                </a:solidFill>
                <a:latin typeface="Corbel"/>
                <a:ea typeface="Corbel"/>
                <a:cs typeface="Corbel"/>
                <a:sym typeface="Corbel"/>
              </a:defRPr>
            </a:lvl6pPr>
            <a:lvl7pPr indent="0" lvl="6" marL="0" marR="0" algn="r">
              <a:lnSpc>
                <a:spcPct val="100000"/>
              </a:lnSpc>
              <a:spcBef>
                <a:spcPts val="0"/>
              </a:spcBef>
              <a:spcAft>
                <a:spcPts val="0"/>
              </a:spcAft>
              <a:buClr>
                <a:srgbClr val="000000"/>
              </a:buClr>
              <a:buSzPts val="1200"/>
              <a:buFont typeface="Arial"/>
              <a:buNone/>
              <a:defRPr b="1" i="0" sz="1200" u="none" cap="none" strike="noStrike">
                <a:solidFill>
                  <a:schemeClr val="accent1"/>
                </a:solidFill>
                <a:latin typeface="Corbel"/>
                <a:ea typeface="Corbel"/>
                <a:cs typeface="Corbel"/>
                <a:sym typeface="Corbel"/>
              </a:defRPr>
            </a:lvl7pPr>
            <a:lvl8pPr indent="0" lvl="7" marL="0" marR="0" algn="r">
              <a:lnSpc>
                <a:spcPct val="100000"/>
              </a:lnSpc>
              <a:spcBef>
                <a:spcPts val="0"/>
              </a:spcBef>
              <a:spcAft>
                <a:spcPts val="0"/>
              </a:spcAft>
              <a:buClr>
                <a:srgbClr val="000000"/>
              </a:buClr>
              <a:buSzPts val="1200"/>
              <a:buFont typeface="Arial"/>
              <a:buNone/>
              <a:defRPr b="1" i="0" sz="1200" u="none" cap="none" strike="noStrike">
                <a:solidFill>
                  <a:schemeClr val="accent1"/>
                </a:solidFill>
                <a:latin typeface="Corbel"/>
                <a:ea typeface="Corbel"/>
                <a:cs typeface="Corbel"/>
                <a:sym typeface="Corbel"/>
              </a:defRPr>
            </a:lvl8pPr>
            <a:lvl9pPr indent="0" lvl="8" marL="0" marR="0" algn="r">
              <a:lnSpc>
                <a:spcPct val="100000"/>
              </a:lnSpc>
              <a:spcBef>
                <a:spcPts val="0"/>
              </a:spcBef>
              <a:spcAft>
                <a:spcPts val="0"/>
              </a:spcAft>
              <a:buClr>
                <a:srgbClr val="000000"/>
              </a:buClr>
              <a:buSzPts val="1200"/>
              <a:buFont typeface="Arial"/>
              <a:buNone/>
              <a:defRPr b="1" i="0" sz="1200" u="none" cap="none" strike="noStrike">
                <a:solidFill>
                  <a:schemeClr val="accent1"/>
                </a:solidFill>
                <a:latin typeface="Corbel"/>
                <a:ea typeface="Corbel"/>
                <a:cs typeface="Corbel"/>
                <a:sym typeface="Corbel"/>
              </a:defRPr>
            </a:lvl9pPr>
          </a:lstStyle>
          <a:p>
            <a:pPr indent="0" lvl="0" marL="0" rtl="0" algn="r">
              <a:spcBef>
                <a:spcPts val="0"/>
              </a:spcBef>
              <a:spcAft>
                <a:spcPts val="0"/>
              </a:spcAft>
              <a:buNone/>
            </a:pPr>
            <a:fld id="{00000000-1234-1234-1234-123412341234}" type="slidenum">
              <a:rPr lang="en-IN"/>
              <a:t>‹#›</a:t>
            </a:fld>
            <a:endParaRPr/>
          </a:p>
        </p:txBody>
      </p:sp>
      <p:pic>
        <p:nvPicPr>
          <p:cNvPr id="186" name="Google Shape;186;p39"/>
          <p:cNvPicPr preferRelativeResize="0"/>
          <p:nvPr/>
        </p:nvPicPr>
        <p:blipFill rotWithShape="1">
          <a:blip r:embed="rId2">
            <a:alphaModFix/>
          </a:blip>
          <a:srcRect b="0" l="0" r="0" t="0"/>
          <a:stretch/>
        </p:blipFill>
        <p:spPr>
          <a:xfrm>
            <a:off x="128152" y="0"/>
            <a:ext cx="1823778" cy="735504"/>
          </a:xfrm>
          <a:prstGeom prst="rect">
            <a:avLst/>
          </a:prstGeom>
          <a:noFill/>
          <a:ln>
            <a:noFill/>
          </a:ln>
        </p:spPr>
      </p:pic>
    </p:spTree>
  </p:cSld>
  <p:clrMapOvr>
    <a:masterClrMapping/>
  </p:clrMapOvr>
</p:sldLayout>
</file>

<file path=ppt/slideLayouts/slideLayout2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187" name="Shape 187"/>
        <p:cNvGrpSpPr/>
        <p:nvPr/>
      </p:nvGrpSpPr>
      <p:grpSpPr>
        <a:xfrm>
          <a:off x="0" y="0"/>
          <a:ext cx="0" cy="0"/>
          <a:chOff x="0" y="0"/>
          <a:chExt cx="0" cy="0"/>
        </a:xfrm>
      </p:grpSpPr>
      <p:sp>
        <p:nvSpPr>
          <p:cNvPr id="188" name="Google Shape;188;p40"/>
          <p:cNvSpPr txBox="1"/>
          <p:nvPr>
            <p:ph type="title"/>
          </p:nvPr>
        </p:nvSpPr>
        <p:spPr>
          <a:xfrm>
            <a:off x="252919" y="1123837"/>
            <a:ext cx="2947482" cy="460118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rgbClr val="FFFFFF"/>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89" name="Google Shape;189;p40"/>
          <p:cNvSpPr txBox="1"/>
          <p:nvPr>
            <p:ph idx="1" type="body"/>
          </p:nvPr>
        </p:nvSpPr>
        <p:spPr>
          <a:xfrm rot="5400000">
            <a:off x="4966548" y="-233172"/>
            <a:ext cx="5120640" cy="731520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200"/>
              </a:spcBef>
              <a:spcAft>
                <a:spcPts val="0"/>
              </a:spcAft>
              <a:buSzPts val="1800"/>
              <a:buChar char="●"/>
              <a:defRPr/>
            </a:lvl1pPr>
            <a:lvl2pPr indent="-342900" lvl="1" marL="914400" algn="l">
              <a:lnSpc>
                <a:spcPct val="90000"/>
              </a:lnSpc>
              <a:spcBef>
                <a:spcPts val="250"/>
              </a:spcBef>
              <a:spcAft>
                <a:spcPts val="0"/>
              </a:spcAft>
              <a:buSzPts val="1800"/>
              <a:buChar char="●"/>
              <a:defRPr/>
            </a:lvl2pPr>
            <a:lvl3pPr indent="-342900" lvl="2" marL="1371600" algn="l">
              <a:lnSpc>
                <a:spcPct val="90000"/>
              </a:lnSpc>
              <a:spcBef>
                <a:spcPts val="250"/>
              </a:spcBef>
              <a:spcAft>
                <a:spcPts val="0"/>
              </a:spcAft>
              <a:buSzPts val="1800"/>
              <a:buChar char="●"/>
              <a:defRPr/>
            </a:lvl3pPr>
            <a:lvl4pPr indent="-342900" lvl="3" marL="1828800" algn="l">
              <a:lnSpc>
                <a:spcPct val="90000"/>
              </a:lnSpc>
              <a:spcBef>
                <a:spcPts val="250"/>
              </a:spcBef>
              <a:spcAft>
                <a:spcPts val="0"/>
              </a:spcAft>
              <a:buSzPts val="1800"/>
              <a:buChar char="●"/>
              <a:defRPr/>
            </a:lvl4pPr>
            <a:lvl5pPr indent="-342900" lvl="4" marL="2286000" algn="l">
              <a:lnSpc>
                <a:spcPct val="90000"/>
              </a:lnSpc>
              <a:spcBef>
                <a:spcPts val="250"/>
              </a:spcBef>
              <a:spcAft>
                <a:spcPts val="0"/>
              </a:spcAft>
              <a:buSzPts val="1800"/>
              <a:buChar char="●"/>
              <a:defRPr/>
            </a:lvl5pPr>
            <a:lvl6pPr indent="-342900" lvl="5" marL="2743200" algn="l">
              <a:lnSpc>
                <a:spcPct val="90000"/>
              </a:lnSpc>
              <a:spcBef>
                <a:spcPts val="250"/>
              </a:spcBef>
              <a:spcAft>
                <a:spcPts val="0"/>
              </a:spcAft>
              <a:buSzPts val="1800"/>
              <a:buChar char="●"/>
              <a:defRPr/>
            </a:lvl6pPr>
            <a:lvl7pPr indent="-342900" lvl="6" marL="3200400" algn="l">
              <a:lnSpc>
                <a:spcPct val="90000"/>
              </a:lnSpc>
              <a:spcBef>
                <a:spcPts val="250"/>
              </a:spcBef>
              <a:spcAft>
                <a:spcPts val="0"/>
              </a:spcAft>
              <a:buSzPts val="1800"/>
              <a:buChar char="●"/>
              <a:defRPr/>
            </a:lvl7pPr>
            <a:lvl8pPr indent="-342900" lvl="7" marL="3657600" algn="l">
              <a:lnSpc>
                <a:spcPct val="90000"/>
              </a:lnSpc>
              <a:spcBef>
                <a:spcPts val="250"/>
              </a:spcBef>
              <a:spcAft>
                <a:spcPts val="0"/>
              </a:spcAft>
              <a:buSzPts val="1800"/>
              <a:buChar char="●"/>
              <a:defRPr/>
            </a:lvl8pPr>
            <a:lvl9pPr indent="-342900" lvl="8" marL="4114800" algn="l">
              <a:lnSpc>
                <a:spcPct val="90000"/>
              </a:lnSpc>
              <a:spcBef>
                <a:spcPts val="250"/>
              </a:spcBef>
              <a:spcAft>
                <a:spcPts val="250"/>
              </a:spcAft>
              <a:buSzPts val="1800"/>
              <a:buChar char="●"/>
              <a:defRPr/>
            </a:lvl9pPr>
          </a:lstStyle>
          <a:p/>
        </p:txBody>
      </p:sp>
      <p:sp>
        <p:nvSpPr>
          <p:cNvPr id="190" name="Google Shape;190;p40"/>
          <p:cNvSpPr txBox="1"/>
          <p:nvPr>
            <p:ph idx="10" type="dt"/>
          </p:nvPr>
        </p:nvSpPr>
        <p:spPr>
          <a:xfrm>
            <a:off x="262465"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91" name="Google Shape;191;p40"/>
          <p:cNvSpPr txBox="1"/>
          <p:nvPr>
            <p:ph idx="11" type="ftr"/>
          </p:nvPr>
        </p:nvSpPr>
        <p:spPr>
          <a:xfrm>
            <a:off x="3869268" y="6356350"/>
            <a:ext cx="5911517"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92" name="Google Shape;192;p40"/>
          <p:cNvSpPr txBox="1"/>
          <p:nvPr>
            <p:ph idx="12" type="sldNum"/>
          </p:nvPr>
        </p:nvSpPr>
        <p:spPr>
          <a:xfrm>
            <a:off x="10634135" y="6356350"/>
            <a:ext cx="1530927"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1" i="0" sz="1200" u="none" cap="none" strike="noStrike">
                <a:solidFill>
                  <a:schemeClr val="accent1"/>
                </a:solidFill>
                <a:latin typeface="Corbel"/>
                <a:ea typeface="Corbel"/>
                <a:cs typeface="Corbel"/>
                <a:sym typeface="Corbel"/>
              </a:defRPr>
            </a:lvl1pPr>
            <a:lvl2pPr indent="0" lvl="1" marL="0" marR="0" algn="r">
              <a:lnSpc>
                <a:spcPct val="100000"/>
              </a:lnSpc>
              <a:spcBef>
                <a:spcPts val="0"/>
              </a:spcBef>
              <a:spcAft>
                <a:spcPts val="0"/>
              </a:spcAft>
              <a:buClr>
                <a:srgbClr val="000000"/>
              </a:buClr>
              <a:buSzPts val="1200"/>
              <a:buFont typeface="Arial"/>
              <a:buNone/>
              <a:defRPr b="1" i="0" sz="1200" u="none" cap="none" strike="noStrike">
                <a:solidFill>
                  <a:schemeClr val="accent1"/>
                </a:solidFill>
                <a:latin typeface="Corbel"/>
                <a:ea typeface="Corbel"/>
                <a:cs typeface="Corbel"/>
                <a:sym typeface="Corbel"/>
              </a:defRPr>
            </a:lvl2pPr>
            <a:lvl3pPr indent="0" lvl="2" marL="0" marR="0" algn="r">
              <a:lnSpc>
                <a:spcPct val="100000"/>
              </a:lnSpc>
              <a:spcBef>
                <a:spcPts val="0"/>
              </a:spcBef>
              <a:spcAft>
                <a:spcPts val="0"/>
              </a:spcAft>
              <a:buClr>
                <a:srgbClr val="000000"/>
              </a:buClr>
              <a:buSzPts val="1200"/>
              <a:buFont typeface="Arial"/>
              <a:buNone/>
              <a:defRPr b="1" i="0" sz="1200" u="none" cap="none" strike="noStrike">
                <a:solidFill>
                  <a:schemeClr val="accent1"/>
                </a:solidFill>
                <a:latin typeface="Corbel"/>
                <a:ea typeface="Corbel"/>
                <a:cs typeface="Corbel"/>
                <a:sym typeface="Corbel"/>
              </a:defRPr>
            </a:lvl3pPr>
            <a:lvl4pPr indent="0" lvl="3" marL="0" marR="0" algn="r">
              <a:lnSpc>
                <a:spcPct val="100000"/>
              </a:lnSpc>
              <a:spcBef>
                <a:spcPts val="0"/>
              </a:spcBef>
              <a:spcAft>
                <a:spcPts val="0"/>
              </a:spcAft>
              <a:buClr>
                <a:srgbClr val="000000"/>
              </a:buClr>
              <a:buSzPts val="1200"/>
              <a:buFont typeface="Arial"/>
              <a:buNone/>
              <a:defRPr b="1" i="0" sz="1200" u="none" cap="none" strike="noStrike">
                <a:solidFill>
                  <a:schemeClr val="accent1"/>
                </a:solidFill>
                <a:latin typeface="Corbel"/>
                <a:ea typeface="Corbel"/>
                <a:cs typeface="Corbel"/>
                <a:sym typeface="Corbel"/>
              </a:defRPr>
            </a:lvl4pPr>
            <a:lvl5pPr indent="0" lvl="4" marL="0" marR="0" algn="r">
              <a:lnSpc>
                <a:spcPct val="100000"/>
              </a:lnSpc>
              <a:spcBef>
                <a:spcPts val="0"/>
              </a:spcBef>
              <a:spcAft>
                <a:spcPts val="0"/>
              </a:spcAft>
              <a:buClr>
                <a:srgbClr val="000000"/>
              </a:buClr>
              <a:buSzPts val="1200"/>
              <a:buFont typeface="Arial"/>
              <a:buNone/>
              <a:defRPr b="1" i="0" sz="1200" u="none" cap="none" strike="noStrike">
                <a:solidFill>
                  <a:schemeClr val="accent1"/>
                </a:solidFill>
                <a:latin typeface="Corbel"/>
                <a:ea typeface="Corbel"/>
                <a:cs typeface="Corbel"/>
                <a:sym typeface="Corbel"/>
              </a:defRPr>
            </a:lvl5pPr>
            <a:lvl6pPr indent="0" lvl="5" marL="0" marR="0" algn="r">
              <a:lnSpc>
                <a:spcPct val="100000"/>
              </a:lnSpc>
              <a:spcBef>
                <a:spcPts val="0"/>
              </a:spcBef>
              <a:spcAft>
                <a:spcPts val="0"/>
              </a:spcAft>
              <a:buClr>
                <a:srgbClr val="000000"/>
              </a:buClr>
              <a:buSzPts val="1200"/>
              <a:buFont typeface="Arial"/>
              <a:buNone/>
              <a:defRPr b="1" i="0" sz="1200" u="none" cap="none" strike="noStrike">
                <a:solidFill>
                  <a:schemeClr val="accent1"/>
                </a:solidFill>
                <a:latin typeface="Corbel"/>
                <a:ea typeface="Corbel"/>
                <a:cs typeface="Corbel"/>
                <a:sym typeface="Corbel"/>
              </a:defRPr>
            </a:lvl6pPr>
            <a:lvl7pPr indent="0" lvl="6" marL="0" marR="0" algn="r">
              <a:lnSpc>
                <a:spcPct val="100000"/>
              </a:lnSpc>
              <a:spcBef>
                <a:spcPts val="0"/>
              </a:spcBef>
              <a:spcAft>
                <a:spcPts val="0"/>
              </a:spcAft>
              <a:buClr>
                <a:srgbClr val="000000"/>
              </a:buClr>
              <a:buSzPts val="1200"/>
              <a:buFont typeface="Arial"/>
              <a:buNone/>
              <a:defRPr b="1" i="0" sz="1200" u="none" cap="none" strike="noStrike">
                <a:solidFill>
                  <a:schemeClr val="accent1"/>
                </a:solidFill>
                <a:latin typeface="Corbel"/>
                <a:ea typeface="Corbel"/>
                <a:cs typeface="Corbel"/>
                <a:sym typeface="Corbel"/>
              </a:defRPr>
            </a:lvl7pPr>
            <a:lvl8pPr indent="0" lvl="7" marL="0" marR="0" algn="r">
              <a:lnSpc>
                <a:spcPct val="100000"/>
              </a:lnSpc>
              <a:spcBef>
                <a:spcPts val="0"/>
              </a:spcBef>
              <a:spcAft>
                <a:spcPts val="0"/>
              </a:spcAft>
              <a:buClr>
                <a:srgbClr val="000000"/>
              </a:buClr>
              <a:buSzPts val="1200"/>
              <a:buFont typeface="Arial"/>
              <a:buNone/>
              <a:defRPr b="1" i="0" sz="1200" u="none" cap="none" strike="noStrike">
                <a:solidFill>
                  <a:schemeClr val="accent1"/>
                </a:solidFill>
                <a:latin typeface="Corbel"/>
                <a:ea typeface="Corbel"/>
                <a:cs typeface="Corbel"/>
                <a:sym typeface="Corbel"/>
              </a:defRPr>
            </a:lvl8pPr>
            <a:lvl9pPr indent="0" lvl="8" marL="0" marR="0" algn="r">
              <a:lnSpc>
                <a:spcPct val="100000"/>
              </a:lnSpc>
              <a:spcBef>
                <a:spcPts val="0"/>
              </a:spcBef>
              <a:spcAft>
                <a:spcPts val="0"/>
              </a:spcAft>
              <a:buClr>
                <a:srgbClr val="000000"/>
              </a:buClr>
              <a:buSzPts val="1200"/>
              <a:buFont typeface="Arial"/>
              <a:buNone/>
              <a:defRPr b="1" i="0" sz="1200" u="none" cap="none" strike="noStrike">
                <a:solidFill>
                  <a:schemeClr val="accent1"/>
                </a:solidFill>
                <a:latin typeface="Corbel"/>
                <a:ea typeface="Corbel"/>
                <a:cs typeface="Corbel"/>
                <a:sym typeface="Corbel"/>
              </a:defRPr>
            </a:lvl9pPr>
          </a:lstStyle>
          <a:p>
            <a:pPr indent="0" lvl="0" marL="0" rtl="0" algn="r">
              <a:spcBef>
                <a:spcPts val="0"/>
              </a:spcBef>
              <a:spcAft>
                <a:spcPts val="0"/>
              </a:spcAft>
              <a:buNone/>
            </a:pPr>
            <a:fld id="{00000000-1234-1234-1234-123412341234}" type="slidenum">
              <a:rPr lang="en-IN"/>
              <a:t>‹#›</a:t>
            </a:fld>
            <a:endParaRPr/>
          </a:p>
        </p:txBody>
      </p:sp>
      <p:pic>
        <p:nvPicPr>
          <p:cNvPr id="193" name="Google Shape;193;p40"/>
          <p:cNvPicPr preferRelativeResize="0"/>
          <p:nvPr/>
        </p:nvPicPr>
        <p:blipFill rotWithShape="1">
          <a:blip r:embed="rId2">
            <a:alphaModFix/>
          </a:blip>
          <a:srcRect b="0" l="0" r="0" t="0"/>
          <a:stretch/>
        </p:blipFill>
        <p:spPr>
          <a:xfrm>
            <a:off x="128152" y="0"/>
            <a:ext cx="1823778" cy="735504"/>
          </a:xfrm>
          <a:prstGeom prst="rect">
            <a:avLst/>
          </a:prstGeom>
          <a:noFill/>
          <a:ln>
            <a:noFill/>
          </a:ln>
        </p:spPr>
      </p:pic>
    </p:spTree>
  </p:cSld>
  <p:clrMapOvr>
    <a:masterClrMapping/>
  </p:clrMapOvr>
</p:sldLayout>
</file>

<file path=ppt/slideLayouts/slideLayout2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194" name="Shape 194"/>
        <p:cNvGrpSpPr/>
        <p:nvPr/>
      </p:nvGrpSpPr>
      <p:grpSpPr>
        <a:xfrm>
          <a:off x="0" y="0"/>
          <a:ext cx="0" cy="0"/>
          <a:chOff x="0" y="0"/>
          <a:chExt cx="0" cy="0"/>
        </a:xfrm>
      </p:grpSpPr>
      <p:sp>
        <p:nvSpPr>
          <p:cNvPr id="195" name="Google Shape;195;p41"/>
          <p:cNvSpPr txBox="1"/>
          <p:nvPr>
            <p:ph type="title"/>
          </p:nvPr>
        </p:nvSpPr>
        <p:spPr>
          <a:xfrm rot="5400000">
            <a:off x="-685800" y="2057400"/>
            <a:ext cx="4953000" cy="2819400"/>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rgbClr val="FFFFFF"/>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96" name="Google Shape;196;p41"/>
          <p:cNvSpPr txBox="1"/>
          <p:nvPr>
            <p:ph idx="1" type="body"/>
          </p:nvPr>
        </p:nvSpPr>
        <p:spPr>
          <a:xfrm rot="5400000">
            <a:off x="4965192" y="-228600"/>
            <a:ext cx="5120640" cy="731520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200"/>
              </a:spcBef>
              <a:spcAft>
                <a:spcPts val="0"/>
              </a:spcAft>
              <a:buSzPts val="1800"/>
              <a:buChar char="●"/>
              <a:defRPr/>
            </a:lvl1pPr>
            <a:lvl2pPr indent="-342900" lvl="1" marL="914400" algn="l">
              <a:lnSpc>
                <a:spcPct val="90000"/>
              </a:lnSpc>
              <a:spcBef>
                <a:spcPts val="250"/>
              </a:spcBef>
              <a:spcAft>
                <a:spcPts val="0"/>
              </a:spcAft>
              <a:buSzPts val="1800"/>
              <a:buChar char="●"/>
              <a:defRPr/>
            </a:lvl2pPr>
            <a:lvl3pPr indent="-342900" lvl="2" marL="1371600" algn="l">
              <a:lnSpc>
                <a:spcPct val="90000"/>
              </a:lnSpc>
              <a:spcBef>
                <a:spcPts val="250"/>
              </a:spcBef>
              <a:spcAft>
                <a:spcPts val="0"/>
              </a:spcAft>
              <a:buSzPts val="1800"/>
              <a:buChar char="●"/>
              <a:defRPr/>
            </a:lvl3pPr>
            <a:lvl4pPr indent="-342900" lvl="3" marL="1828800" algn="l">
              <a:lnSpc>
                <a:spcPct val="90000"/>
              </a:lnSpc>
              <a:spcBef>
                <a:spcPts val="250"/>
              </a:spcBef>
              <a:spcAft>
                <a:spcPts val="0"/>
              </a:spcAft>
              <a:buSzPts val="1800"/>
              <a:buChar char="●"/>
              <a:defRPr/>
            </a:lvl4pPr>
            <a:lvl5pPr indent="-342900" lvl="4" marL="2286000" algn="l">
              <a:lnSpc>
                <a:spcPct val="90000"/>
              </a:lnSpc>
              <a:spcBef>
                <a:spcPts val="250"/>
              </a:spcBef>
              <a:spcAft>
                <a:spcPts val="0"/>
              </a:spcAft>
              <a:buSzPts val="1800"/>
              <a:buChar char="●"/>
              <a:defRPr/>
            </a:lvl5pPr>
            <a:lvl6pPr indent="-342900" lvl="5" marL="2743200" algn="l">
              <a:lnSpc>
                <a:spcPct val="90000"/>
              </a:lnSpc>
              <a:spcBef>
                <a:spcPts val="250"/>
              </a:spcBef>
              <a:spcAft>
                <a:spcPts val="0"/>
              </a:spcAft>
              <a:buSzPts val="1800"/>
              <a:buChar char="●"/>
              <a:defRPr/>
            </a:lvl6pPr>
            <a:lvl7pPr indent="-342900" lvl="6" marL="3200400" algn="l">
              <a:lnSpc>
                <a:spcPct val="90000"/>
              </a:lnSpc>
              <a:spcBef>
                <a:spcPts val="250"/>
              </a:spcBef>
              <a:spcAft>
                <a:spcPts val="0"/>
              </a:spcAft>
              <a:buSzPts val="1800"/>
              <a:buChar char="●"/>
              <a:defRPr/>
            </a:lvl7pPr>
            <a:lvl8pPr indent="-342900" lvl="7" marL="3657600" algn="l">
              <a:lnSpc>
                <a:spcPct val="90000"/>
              </a:lnSpc>
              <a:spcBef>
                <a:spcPts val="250"/>
              </a:spcBef>
              <a:spcAft>
                <a:spcPts val="0"/>
              </a:spcAft>
              <a:buSzPts val="1800"/>
              <a:buChar char="●"/>
              <a:defRPr/>
            </a:lvl8pPr>
            <a:lvl9pPr indent="-342900" lvl="8" marL="4114800" algn="l">
              <a:lnSpc>
                <a:spcPct val="90000"/>
              </a:lnSpc>
              <a:spcBef>
                <a:spcPts val="250"/>
              </a:spcBef>
              <a:spcAft>
                <a:spcPts val="250"/>
              </a:spcAft>
              <a:buSzPts val="1800"/>
              <a:buChar char="●"/>
              <a:defRPr/>
            </a:lvl9pPr>
          </a:lstStyle>
          <a:p/>
        </p:txBody>
      </p:sp>
      <p:sp>
        <p:nvSpPr>
          <p:cNvPr id="197" name="Google Shape;197;p41"/>
          <p:cNvSpPr txBox="1"/>
          <p:nvPr>
            <p:ph idx="10" type="dt"/>
          </p:nvPr>
        </p:nvSpPr>
        <p:spPr>
          <a:xfrm>
            <a:off x="262465"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98" name="Google Shape;198;p41"/>
          <p:cNvSpPr txBox="1"/>
          <p:nvPr>
            <p:ph idx="11" type="ftr"/>
          </p:nvPr>
        </p:nvSpPr>
        <p:spPr>
          <a:xfrm>
            <a:off x="3869268" y="6356350"/>
            <a:ext cx="5911517"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99" name="Google Shape;199;p41"/>
          <p:cNvSpPr txBox="1"/>
          <p:nvPr>
            <p:ph idx="12" type="sldNum"/>
          </p:nvPr>
        </p:nvSpPr>
        <p:spPr>
          <a:xfrm>
            <a:off x="10634135" y="6356350"/>
            <a:ext cx="1530927"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1" i="0" sz="1200" u="none" cap="none" strike="noStrike">
                <a:solidFill>
                  <a:schemeClr val="accent1"/>
                </a:solidFill>
                <a:latin typeface="Corbel"/>
                <a:ea typeface="Corbel"/>
                <a:cs typeface="Corbel"/>
                <a:sym typeface="Corbel"/>
              </a:defRPr>
            </a:lvl1pPr>
            <a:lvl2pPr indent="0" lvl="1" marL="0" marR="0" algn="r">
              <a:lnSpc>
                <a:spcPct val="100000"/>
              </a:lnSpc>
              <a:spcBef>
                <a:spcPts val="0"/>
              </a:spcBef>
              <a:spcAft>
                <a:spcPts val="0"/>
              </a:spcAft>
              <a:buClr>
                <a:srgbClr val="000000"/>
              </a:buClr>
              <a:buSzPts val="1200"/>
              <a:buFont typeface="Arial"/>
              <a:buNone/>
              <a:defRPr b="1" i="0" sz="1200" u="none" cap="none" strike="noStrike">
                <a:solidFill>
                  <a:schemeClr val="accent1"/>
                </a:solidFill>
                <a:latin typeface="Corbel"/>
                <a:ea typeface="Corbel"/>
                <a:cs typeface="Corbel"/>
                <a:sym typeface="Corbel"/>
              </a:defRPr>
            </a:lvl2pPr>
            <a:lvl3pPr indent="0" lvl="2" marL="0" marR="0" algn="r">
              <a:lnSpc>
                <a:spcPct val="100000"/>
              </a:lnSpc>
              <a:spcBef>
                <a:spcPts val="0"/>
              </a:spcBef>
              <a:spcAft>
                <a:spcPts val="0"/>
              </a:spcAft>
              <a:buClr>
                <a:srgbClr val="000000"/>
              </a:buClr>
              <a:buSzPts val="1200"/>
              <a:buFont typeface="Arial"/>
              <a:buNone/>
              <a:defRPr b="1" i="0" sz="1200" u="none" cap="none" strike="noStrike">
                <a:solidFill>
                  <a:schemeClr val="accent1"/>
                </a:solidFill>
                <a:latin typeface="Corbel"/>
                <a:ea typeface="Corbel"/>
                <a:cs typeface="Corbel"/>
                <a:sym typeface="Corbel"/>
              </a:defRPr>
            </a:lvl3pPr>
            <a:lvl4pPr indent="0" lvl="3" marL="0" marR="0" algn="r">
              <a:lnSpc>
                <a:spcPct val="100000"/>
              </a:lnSpc>
              <a:spcBef>
                <a:spcPts val="0"/>
              </a:spcBef>
              <a:spcAft>
                <a:spcPts val="0"/>
              </a:spcAft>
              <a:buClr>
                <a:srgbClr val="000000"/>
              </a:buClr>
              <a:buSzPts val="1200"/>
              <a:buFont typeface="Arial"/>
              <a:buNone/>
              <a:defRPr b="1" i="0" sz="1200" u="none" cap="none" strike="noStrike">
                <a:solidFill>
                  <a:schemeClr val="accent1"/>
                </a:solidFill>
                <a:latin typeface="Corbel"/>
                <a:ea typeface="Corbel"/>
                <a:cs typeface="Corbel"/>
                <a:sym typeface="Corbel"/>
              </a:defRPr>
            </a:lvl4pPr>
            <a:lvl5pPr indent="0" lvl="4" marL="0" marR="0" algn="r">
              <a:lnSpc>
                <a:spcPct val="100000"/>
              </a:lnSpc>
              <a:spcBef>
                <a:spcPts val="0"/>
              </a:spcBef>
              <a:spcAft>
                <a:spcPts val="0"/>
              </a:spcAft>
              <a:buClr>
                <a:srgbClr val="000000"/>
              </a:buClr>
              <a:buSzPts val="1200"/>
              <a:buFont typeface="Arial"/>
              <a:buNone/>
              <a:defRPr b="1" i="0" sz="1200" u="none" cap="none" strike="noStrike">
                <a:solidFill>
                  <a:schemeClr val="accent1"/>
                </a:solidFill>
                <a:latin typeface="Corbel"/>
                <a:ea typeface="Corbel"/>
                <a:cs typeface="Corbel"/>
                <a:sym typeface="Corbel"/>
              </a:defRPr>
            </a:lvl5pPr>
            <a:lvl6pPr indent="0" lvl="5" marL="0" marR="0" algn="r">
              <a:lnSpc>
                <a:spcPct val="100000"/>
              </a:lnSpc>
              <a:spcBef>
                <a:spcPts val="0"/>
              </a:spcBef>
              <a:spcAft>
                <a:spcPts val="0"/>
              </a:spcAft>
              <a:buClr>
                <a:srgbClr val="000000"/>
              </a:buClr>
              <a:buSzPts val="1200"/>
              <a:buFont typeface="Arial"/>
              <a:buNone/>
              <a:defRPr b="1" i="0" sz="1200" u="none" cap="none" strike="noStrike">
                <a:solidFill>
                  <a:schemeClr val="accent1"/>
                </a:solidFill>
                <a:latin typeface="Corbel"/>
                <a:ea typeface="Corbel"/>
                <a:cs typeface="Corbel"/>
                <a:sym typeface="Corbel"/>
              </a:defRPr>
            </a:lvl6pPr>
            <a:lvl7pPr indent="0" lvl="6" marL="0" marR="0" algn="r">
              <a:lnSpc>
                <a:spcPct val="100000"/>
              </a:lnSpc>
              <a:spcBef>
                <a:spcPts val="0"/>
              </a:spcBef>
              <a:spcAft>
                <a:spcPts val="0"/>
              </a:spcAft>
              <a:buClr>
                <a:srgbClr val="000000"/>
              </a:buClr>
              <a:buSzPts val="1200"/>
              <a:buFont typeface="Arial"/>
              <a:buNone/>
              <a:defRPr b="1" i="0" sz="1200" u="none" cap="none" strike="noStrike">
                <a:solidFill>
                  <a:schemeClr val="accent1"/>
                </a:solidFill>
                <a:latin typeface="Corbel"/>
                <a:ea typeface="Corbel"/>
                <a:cs typeface="Corbel"/>
                <a:sym typeface="Corbel"/>
              </a:defRPr>
            </a:lvl7pPr>
            <a:lvl8pPr indent="0" lvl="7" marL="0" marR="0" algn="r">
              <a:lnSpc>
                <a:spcPct val="100000"/>
              </a:lnSpc>
              <a:spcBef>
                <a:spcPts val="0"/>
              </a:spcBef>
              <a:spcAft>
                <a:spcPts val="0"/>
              </a:spcAft>
              <a:buClr>
                <a:srgbClr val="000000"/>
              </a:buClr>
              <a:buSzPts val="1200"/>
              <a:buFont typeface="Arial"/>
              <a:buNone/>
              <a:defRPr b="1" i="0" sz="1200" u="none" cap="none" strike="noStrike">
                <a:solidFill>
                  <a:schemeClr val="accent1"/>
                </a:solidFill>
                <a:latin typeface="Corbel"/>
                <a:ea typeface="Corbel"/>
                <a:cs typeface="Corbel"/>
                <a:sym typeface="Corbel"/>
              </a:defRPr>
            </a:lvl8pPr>
            <a:lvl9pPr indent="0" lvl="8" marL="0" marR="0" algn="r">
              <a:lnSpc>
                <a:spcPct val="100000"/>
              </a:lnSpc>
              <a:spcBef>
                <a:spcPts val="0"/>
              </a:spcBef>
              <a:spcAft>
                <a:spcPts val="0"/>
              </a:spcAft>
              <a:buClr>
                <a:srgbClr val="000000"/>
              </a:buClr>
              <a:buSzPts val="1200"/>
              <a:buFont typeface="Arial"/>
              <a:buNone/>
              <a:defRPr b="1" i="0" sz="1200" u="none" cap="none" strike="noStrike">
                <a:solidFill>
                  <a:schemeClr val="accent1"/>
                </a:solidFill>
                <a:latin typeface="Corbel"/>
                <a:ea typeface="Corbel"/>
                <a:cs typeface="Corbel"/>
                <a:sym typeface="Corbel"/>
              </a:defRPr>
            </a:lvl9pPr>
          </a:lstStyle>
          <a:p>
            <a:pPr indent="0" lvl="0" marL="0" rtl="0" algn="r">
              <a:spcBef>
                <a:spcPts val="0"/>
              </a:spcBef>
              <a:spcAft>
                <a:spcPts val="0"/>
              </a:spcAft>
              <a:buNone/>
            </a:pPr>
            <a:fld id="{00000000-1234-1234-1234-123412341234}" type="slidenum">
              <a:rPr lang="en-IN"/>
              <a:t>‹#›</a:t>
            </a:fld>
            <a:endParaRPr/>
          </a:p>
        </p:txBody>
      </p:sp>
      <p:pic>
        <p:nvPicPr>
          <p:cNvPr id="200" name="Google Shape;200;p41"/>
          <p:cNvPicPr preferRelativeResize="0"/>
          <p:nvPr/>
        </p:nvPicPr>
        <p:blipFill rotWithShape="1">
          <a:blip r:embed="rId2">
            <a:alphaModFix/>
          </a:blip>
          <a:srcRect b="0" l="0" r="0" t="0"/>
          <a:stretch/>
        </p:blipFill>
        <p:spPr>
          <a:xfrm>
            <a:off x="128152" y="0"/>
            <a:ext cx="1823778" cy="735504"/>
          </a:xfrm>
          <a:prstGeom prst="rect">
            <a:avLst/>
          </a:prstGeom>
          <a:noFill/>
          <a:ln>
            <a:noFill/>
          </a:ln>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30" name="Shape 30"/>
        <p:cNvGrpSpPr/>
        <p:nvPr/>
      </p:nvGrpSpPr>
      <p:grpSpPr>
        <a:xfrm>
          <a:off x="0" y="0"/>
          <a:ext cx="0" cy="0"/>
          <a:chOff x="0" y="0"/>
          <a:chExt cx="0" cy="0"/>
        </a:xfrm>
      </p:grpSpPr>
      <p:sp>
        <p:nvSpPr>
          <p:cNvPr id="31" name="Google Shape;31;p21"/>
          <p:cNvSpPr txBox="1"/>
          <p:nvPr>
            <p:ph type="title"/>
          </p:nvPr>
        </p:nvSpPr>
        <p:spPr>
          <a:xfrm>
            <a:off x="252919" y="1123837"/>
            <a:ext cx="2947482" cy="460118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rgbClr val="FFFFFF"/>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2" name="Google Shape;32;p21"/>
          <p:cNvSpPr txBox="1"/>
          <p:nvPr>
            <p:ph idx="1" type="body"/>
          </p:nvPr>
        </p:nvSpPr>
        <p:spPr>
          <a:xfrm>
            <a:off x="3869268" y="864108"/>
            <a:ext cx="7315200" cy="5120640"/>
          </a:xfrm>
          <a:prstGeom prst="rect">
            <a:avLst/>
          </a:prstGeom>
          <a:noFill/>
          <a:ln>
            <a:noFill/>
          </a:ln>
        </p:spPr>
        <p:txBody>
          <a:bodyPr anchorCtr="0" anchor="ctr" bIns="45700" lIns="91425" spcFirstLastPara="1" rIns="91425" wrap="square" tIns="45700">
            <a:normAutofit/>
          </a:bodyPr>
          <a:lstStyle>
            <a:lvl1pPr indent="-355600" lvl="0" marL="457200" algn="l">
              <a:lnSpc>
                <a:spcPct val="90000"/>
              </a:lnSpc>
              <a:spcBef>
                <a:spcPts val="1200"/>
              </a:spcBef>
              <a:spcAft>
                <a:spcPts val="0"/>
              </a:spcAft>
              <a:buSzPts val="2000"/>
              <a:buChar char="●"/>
              <a:defRPr>
                <a:solidFill>
                  <a:srgbClr val="000F46"/>
                </a:solidFill>
              </a:defRPr>
            </a:lvl1pPr>
            <a:lvl2pPr indent="-342900" lvl="1" marL="914400" algn="l">
              <a:lnSpc>
                <a:spcPct val="90000"/>
              </a:lnSpc>
              <a:spcBef>
                <a:spcPts val="250"/>
              </a:spcBef>
              <a:spcAft>
                <a:spcPts val="0"/>
              </a:spcAft>
              <a:buSzPts val="1800"/>
              <a:buChar char="●"/>
              <a:defRPr>
                <a:solidFill>
                  <a:srgbClr val="000F46"/>
                </a:solidFill>
              </a:defRPr>
            </a:lvl2pPr>
            <a:lvl3pPr indent="-330200" lvl="2" marL="1371600" algn="l">
              <a:lnSpc>
                <a:spcPct val="90000"/>
              </a:lnSpc>
              <a:spcBef>
                <a:spcPts val="250"/>
              </a:spcBef>
              <a:spcAft>
                <a:spcPts val="0"/>
              </a:spcAft>
              <a:buSzPts val="1600"/>
              <a:buChar char="●"/>
              <a:defRPr>
                <a:solidFill>
                  <a:srgbClr val="000F46"/>
                </a:solidFill>
              </a:defRPr>
            </a:lvl3pPr>
            <a:lvl4pPr indent="-317500" lvl="3" marL="1828800" algn="l">
              <a:lnSpc>
                <a:spcPct val="90000"/>
              </a:lnSpc>
              <a:spcBef>
                <a:spcPts val="250"/>
              </a:spcBef>
              <a:spcAft>
                <a:spcPts val="0"/>
              </a:spcAft>
              <a:buSzPts val="1400"/>
              <a:buChar char="●"/>
              <a:defRPr>
                <a:solidFill>
                  <a:srgbClr val="000F46"/>
                </a:solidFill>
              </a:defRPr>
            </a:lvl4pPr>
            <a:lvl5pPr indent="-317500" lvl="4" marL="2286000" algn="l">
              <a:lnSpc>
                <a:spcPct val="90000"/>
              </a:lnSpc>
              <a:spcBef>
                <a:spcPts val="250"/>
              </a:spcBef>
              <a:spcAft>
                <a:spcPts val="0"/>
              </a:spcAft>
              <a:buSzPts val="1400"/>
              <a:buChar char="●"/>
              <a:defRPr>
                <a:solidFill>
                  <a:srgbClr val="000F46"/>
                </a:solidFill>
              </a:defRPr>
            </a:lvl5pPr>
            <a:lvl6pPr indent="-342900" lvl="5" marL="2743200" algn="l">
              <a:lnSpc>
                <a:spcPct val="90000"/>
              </a:lnSpc>
              <a:spcBef>
                <a:spcPts val="250"/>
              </a:spcBef>
              <a:spcAft>
                <a:spcPts val="0"/>
              </a:spcAft>
              <a:buSzPts val="1800"/>
              <a:buChar char="●"/>
              <a:defRPr/>
            </a:lvl6pPr>
            <a:lvl7pPr indent="-342900" lvl="6" marL="3200400" algn="l">
              <a:lnSpc>
                <a:spcPct val="90000"/>
              </a:lnSpc>
              <a:spcBef>
                <a:spcPts val="250"/>
              </a:spcBef>
              <a:spcAft>
                <a:spcPts val="0"/>
              </a:spcAft>
              <a:buSzPts val="1800"/>
              <a:buChar char="●"/>
              <a:defRPr/>
            </a:lvl7pPr>
            <a:lvl8pPr indent="-342900" lvl="7" marL="3657600" algn="l">
              <a:lnSpc>
                <a:spcPct val="90000"/>
              </a:lnSpc>
              <a:spcBef>
                <a:spcPts val="250"/>
              </a:spcBef>
              <a:spcAft>
                <a:spcPts val="0"/>
              </a:spcAft>
              <a:buSzPts val="1800"/>
              <a:buChar char="●"/>
              <a:defRPr/>
            </a:lvl8pPr>
            <a:lvl9pPr indent="-342900" lvl="8" marL="4114800" algn="l">
              <a:lnSpc>
                <a:spcPct val="90000"/>
              </a:lnSpc>
              <a:spcBef>
                <a:spcPts val="250"/>
              </a:spcBef>
              <a:spcAft>
                <a:spcPts val="250"/>
              </a:spcAft>
              <a:buSzPts val="1800"/>
              <a:buChar char="●"/>
              <a:defRPr/>
            </a:lvl9pPr>
          </a:lstStyle>
          <a:p/>
        </p:txBody>
      </p:sp>
      <p:sp>
        <p:nvSpPr>
          <p:cNvPr id="33" name="Google Shape;33;p21"/>
          <p:cNvSpPr txBox="1"/>
          <p:nvPr>
            <p:ph idx="10" type="dt"/>
          </p:nvPr>
        </p:nvSpPr>
        <p:spPr>
          <a:xfrm>
            <a:off x="262465"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4" name="Google Shape;34;p21"/>
          <p:cNvSpPr txBox="1"/>
          <p:nvPr>
            <p:ph idx="11" type="ftr"/>
          </p:nvPr>
        </p:nvSpPr>
        <p:spPr>
          <a:xfrm>
            <a:off x="3869268" y="6356350"/>
            <a:ext cx="5911517"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5" name="Google Shape;35;p21"/>
          <p:cNvSpPr txBox="1"/>
          <p:nvPr>
            <p:ph idx="12" type="sldNum"/>
          </p:nvPr>
        </p:nvSpPr>
        <p:spPr>
          <a:xfrm>
            <a:off x="10634135" y="6356350"/>
            <a:ext cx="1530927"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40BAD2"/>
              </a:buClr>
              <a:buSzPts val="1200"/>
              <a:buFont typeface="Corbel"/>
              <a:buNone/>
              <a:defRPr b="1" i="0" sz="1200" u="none" cap="none" strike="noStrike">
                <a:solidFill>
                  <a:srgbClr val="40BAD2"/>
                </a:solidFill>
                <a:latin typeface="Corbel"/>
                <a:ea typeface="Corbel"/>
                <a:cs typeface="Corbel"/>
                <a:sym typeface="Corbel"/>
              </a:defRPr>
            </a:lvl1pPr>
            <a:lvl2pPr indent="0" lvl="1" marL="0" marR="0" algn="r">
              <a:lnSpc>
                <a:spcPct val="100000"/>
              </a:lnSpc>
              <a:spcBef>
                <a:spcPts val="0"/>
              </a:spcBef>
              <a:spcAft>
                <a:spcPts val="0"/>
              </a:spcAft>
              <a:buClr>
                <a:srgbClr val="40BAD2"/>
              </a:buClr>
              <a:buSzPts val="1200"/>
              <a:buFont typeface="Corbel"/>
              <a:buNone/>
              <a:defRPr b="1" i="0" sz="1200" u="none" cap="none" strike="noStrike">
                <a:solidFill>
                  <a:srgbClr val="40BAD2"/>
                </a:solidFill>
                <a:latin typeface="Corbel"/>
                <a:ea typeface="Corbel"/>
                <a:cs typeface="Corbel"/>
                <a:sym typeface="Corbel"/>
              </a:defRPr>
            </a:lvl2pPr>
            <a:lvl3pPr indent="0" lvl="2" marL="0" marR="0" algn="r">
              <a:lnSpc>
                <a:spcPct val="100000"/>
              </a:lnSpc>
              <a:spcBef>
                <a:spcPts val="0"/>
              </a:spcBef>
              <a:spcAft>
                <a:spcPts val="0"/>
              </a:spcAft>
              <a:buClr>
                <a:srgbClr val="40BAD2"/>
              </a:buClr>
              <a:buSzPts val="1200"/>
              <a:buFont typeface="Corbel"/>
              <a:buNone/>
              <a:defRPr b="1" i="0" sz="1200" u="none" cap="none" strike="noStrike">
                <a:solidFill>
                  <a:srgbClr val="40BAD2"/>
                </a:solidFill>
                <a:latin typeface="Corbel"/>
                <a:ea typeface="Corbel"/>
                <a:cs typeface="Corbel"/>
                <a:sym typeface="Corbel"/>
              </a:defRPr>
            </a:lvl3pPr>
            <a:lvl4pPr indent="0" lvl="3" marL="0" marR="0" algn="r">
              <a:lnSpc>
                <a:spcPct val="100000"/>
              </a:lnSpc>
              <a:spcBef>
                <a:spcPts val="0"/>
              </a:spcBef>
              <a:spcAft>
                <a:spcPts val="0"/>
              </a:spcAft>
              <a:buClr>
                <a:srgbClr val="40BAD2"/>
              </a:buClr>
              <a:buSzPts val="1200"/>
              <a:buFont typeface="Corbel"/>
              <a:buNone/>
              <a:defRPr b="1" i="0" sz="1200" u="none" cap="none" strike="noStrike">
                <a:solidFill>
                  <a:srgbClr val="40BAD2"/>
                </a:solidFill>
                <a:latin typeface="Corbel"/>
                <a:ea typeface="Corbel"/>
                <a:cs typeface="Corbel"/>
                <a:sym typeface="Corbel"/>
              </a:defRPr>
            </a:lvl4pPr>
            <a:lvl5pPr indent="0" lvl="4" marL="0" marR="0" algn="r">
              <a:lnSpc>
                <a:spcPct val="100000"/>
              </a:lnSpc>
              <a:spcBef>
                <a:spcPts val="0"/>
              </a:spcBef>
              <a:spcAft>
                <a:spcPts val="0"/>
              </a:spcAft>
              <a:buClr>
                <a:srgbClr val="40BAD2"/>
              </a:buClr>
              <a:buSzPts val="1200"/>
              <a:buFont typeface="Corbel"/>
              <a:buNone/>
              <a:defRPr b="1" i="0" sz="1200" u="none" cap="none" strike="noStrike">
                <a:solidFill>
                  <a:srgbClr val="40BAD2"/>
                </a:solidFill>
                <a:latin typeface="Corbel"/>
                <a:ea typeface="Corbel"/>
                <a:cs typeface="Corbel"/>
                <a:sym typeface="Corbel"/>
              </a:defRPr>
            </a:lvl5pPr>
            <a:lvl6pPr indent="0" lvl="5" marL="0" marR="0" algn="r">
              <a:lnSpc>
                <a:spcPct val="100000"/>
              </a:lnSpc>
              <a:spcBef>
                <a:spcPts val="0"/>
              </a:spcBef>
              <a:spcAft>
                <a:spcPts val="0"/>
              </a:spcAft>
              <a:buClr>
                <a:srgbClr val="40BAD2"/>
              </a:buClr>
              <a:buSzPts val="1200"/>
              <a:buFont typeface="Corbel"/>
              <a:buNone/>
              <a:defRPr b="1" i="0" sz="1200" u="none" cap="none" strike="noStrike">
                <a:solidFill>
                  <a:srgbClr val="40BAD2"/>
                </a:solidFill>
                <a:latin typeface="Corbel"/>
                <a:ea typeface="Corbel"/>
                <a:cs typeface="Corbel"/>
                <a:sym typeface="Corbel"/>
              </a:defRPr>
            </a:lvl6pPr>
            <a:lvl7pPr indent="0" lvl="6" marL="0" marR="0" algn="r">
              <a:lnSpc>
                <a:spcPct val="100000"/>
              </a:lnSpc>
              <a:spcBef>
                <a:spcPts val="0"/>
              </a:spcBef>
              <a:spcAft>
                <a:spcPts val="0"/>
              </a:spcAft>
              <a:buClr>
                <a:srgbClr val="40BAD2"/>
              </a:buClr>
              <a:buSzPts val="1200"/>
              <a:buFont typeface="Corbel"/>
              <a:buNone/>
              <a:defRPr b="1" i="0" sz="1200" u="none" cap="none" strike="noStrike">
                <a:solidFill>
                  <a:srgbClr val="40BAD2"/>
                </a:solidFill>
                <a:latin typeface="Corbel"/>
                <a:ea typeface="Corbel"/>
                <a:cs typeface="Corbel"/>
                <a:sym typeface="Corbel"/>
              </a:defRPr>
            </a:lvl7pPr>
            <a:lvl8pPr indent="0" lvl="7" marL="0" marR="0" algn="r">
              <a:lnSpc>
                <a:spcPct val="100000"/>
              </a:lnSpc>
              <a:spcBef>
                <a:spcPts val="0"/>
              </a:spcBef>
              <a:spcAft>
                <a:spcPts val="0"/>
              </a:spcAft>
              <a:buClr>
                <a:srgbClr val="40BAD2"/>
              </a:buClr>
              <a:buSzPts val="1200"/>
              <a:buFont typeface="Corbel"/>
              <a:buNone/>
              <a:defRPr b="1" i="0" sz="1200" u="none" cap="none" strike="noStrike">
                <a:solidFill>
                  <a:srgbClr val="40BAD2"/>
                </a:solidFill>
                <a:latin typeface="Corbel"/>
                <a:ea typeface="Corbel"/>
                <a:cs typeface="Corbel"/>
                <a:sym typeface="Corbel"/>
              </a:defRPr>
            </a:lvl8pPr>
            <a:lvl9pPr indent="0" lvl="8" marL="0" marR="0" algn="r">
              <a:lnSpc>
                <a:spcPct val="100000"/>
              </a:lnSpc>
              <a:spcBef>
                <a:spcPts val="0"/>
              </a:spcBef>
              <a:spcAft>
                <a:spcPts val="0"/>
              </a:spcAft>
              <a:buClr>
                <a:srgbClr val="40BAD2"/>
              </a:buClr>
              <a:buSzPts val="1200"/>
              <a:buFont typeface="Corbel"/>
              <a:buNone/>
              <a:defRPr b="1" i="0" sz="1200" u="none" cap="none" strike="noStrike">
                <a:solidFill>
                  <a:srgbClr val="40BAD2"/>
                </a:solidFill>
                <a:latin typeface="Corbel"/>
                <a:ea typeface="Corbel"/>
                <a:cs typeface="Corbel"/>
                <a:sym typeface="Corbel"/>
              </a:defRPr>
            </a:lvl9pPr>
          </a:lstStyle>
          <a:p>
            <a:pPr indent="0" lvl="0" marL="0" rtl="0" algn="r">
              <a:spcBef>
                <a:spcPts val="0"/>
              </a:spcBef>
              <a:spcAft>
                <a:spcPts val="0"/>
              </a:spcAft>
              <a:buNone/>
            </a:pPr>
            <a:fld id="{00000000-1234-1234-1234-123412341234}" type="slidenum">
              <a:rPr lang="en-IN"/>
              <a:t>‹#›</a:t>
            </a:fld>
            <a:endParaRPr/>
          </a:p>
        </p:txBody>
      </p:sp>
      <p:pic>
        <p:nvPicPr>
          <p:cNvPr id="36" name="Google Shape;36;p21"/>
          <p:cNvPicPr preferRelativeResize="0"/>
          <p:nvPr/>
        </p:nvPicPr>
        <p:blipFill rotWithShape="1">
          <a:blip r:embed="rId2">
            <a:alphaModFix/>
          </a:blip>
          <a:srcRect b="0" l="0" r="0" t="0"/>
          <a:stretch/>
        </p:blipFill>
        <p:spPr>
          <a:xfrm>
            <a:off x="128152" y="0"/>
            <a:ext cx="1823778" cy="735504"/>
          </a:xfrm>
          <a:prstGeom prst="rect">
            <a:avLst/>
          </a:prstGeom>
          <a:noFill/>
          <a:ln>
            <a:noFill/>
          </a:ln>
        </p:spPr>
      </p:pic>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37" name="Shape 37"/>
        <p:cNvGrpSpPr/>
        <p:nvPr/>
      </p:nvGrpSpPr>
      <p:grpSpPr>
        <a:xfrm>
          <a:off x="0" y="0"/>
          <a:ext cx="0" cy="0"/>
          <a:chOff x="0" y="0"/>
          <a:chExt cx="0" cy="0"/>
        </a:xfrm>
      </p:grpSpPr>
      <p:sp>
        <p:nvSpPr>
          <p:cNvPr id="38" name="Google Shape;38;p22"/>
          <p:cNvSpPr txBox="1"/>
          <p:nvPr>
            <p:ph type="title"/>
          </p:nvPr>
        </p:nvSpPr>
        <p:spPr>
          <a:xfrm>
            <a:off x="3867912" y="1298448"/>
            <a:ext cx="7315200" cy="3255264"/>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rgbClr val="000F46"/>
              </a:buClr>
              <a:buSzPts val="5900"/>
              <a:buFont typeface="Corbel"/>
              <a:buNone/>
              <a:defRPr b="0" sz="5900">
                <a:solidFill>
                  <a:srgbClr val="000F46"/>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9" name="Google Shape;39;p22"/>
          <p:cNvSpPr txBox="1"/>
          <p:nvPr>
            <p:ph idx="1" type="body"/>
          </p:nvPr>
        </p:nvSpPr>
        <p:spPr>
          <a:xfrm>
            <a:off x="3886200" y="4672584"/>
            <a:ext cx="7315200" cy="914400"/>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200"/>
              </a:spcBef>
              <a:spcAft>
                <a:spcPts val="0"/>
              </a:spcAft>
              <a:buSzPts val="2200"/>
              <a:buNone/>
              <a:defRPr sz="2200" cap="none">
                <a:solidFill>
                  <a:srgbClr val="595959"/>
                </a:solidFill>
              </a:defRPr>
            </a:lvl1pPr>
            <a:lvl2pPr indent="-228600" lvl="1" marL="914400" algn="l">
              <a:lnSpc>
                <a:spcPct val="90000"/>
              </a:lnSpc>
              <a:spcBef>
                <a:spcPts val="250"/>
              </a:spcBef>
              <a:spcAft>
                <a:spcPts val="0"/>
              </a:spcAft>
              <a:buSzPts val="1800"/>
              <a:buNone/>
              <a:defRPr sz="1800">
                <a:solidFill>
                  <a:srgbClr val="888888"/>
                </a:solidFill>
              </a:defRPr>
            </a:lvl2pPr>
            <a:lvl3pPr indent="-228600" lvl="2" marL="1371600" algn="l">
              <a:lnSpc>
                <a:spcPct val="90000"/>
              </a:lnSpc>
              <a:spcBef>
                <a:spcPts val="250"/>
              </a:spcBef>
              <a:spcAft>
                <a:spcPts val="0"/>
              </a:spcAft>
              <a:buSzPts val="1600"/>
              <a:buNone/>
              <a:defRPr sz="1600">
                <a:solidFill>
                  <a:srgbClr val="888888"/>
                </a:solidFill>
              </a:defRPr>
            </a:lvl3pPr>
            <a:lvl4pPr indent="-228600" lvl="3" marL="1828800" algn="l">
              <a:lnSpc>
                <a:spcPct val="90000"/>
              </a:lnSpc>
              <a:spcBef>
                <a:spcPts val="250"/>
              </a:spcBef>
              <a:spcAft>
                <a:spcPts val="0"/>
              </a:spcAft>
              <a:buSzPts val="1400"/>
              <a:buNone/>
              <a:defRPr sz="1400">
                <a:solidFill>
                  <a:srgbClr val="888888"/>
                </a:solidFill>
              </a:defRPr>
            </a:lvl4pPr>
            <a:lvl5pPr indent="-228600" lvl="4" marL="2286000" algn="l">
              <a:lnSpc>
                <a:spcPct val="90000"/>
              </a:lnSpc>
              <a:spcBef>
                <a:spcPts val="250"/>
              </a:spcBef>
              <a:spcAft>
                <a:spcPts val="0"/>
              </a:spcAft>
              <a:buSzPts val="1400"/>
              <a:buNone/>
              <a:defRPr sz="1400">
                <a:solidFill>
                  <a:srgbClr val="888888"/>
                </a:solidFill>
              </a:defRPr>
            </a:lvl5pPr>
            <a:lvl6pPr indent="-228600" lvl="5" marL="2743200" algn="l">
              <a:lnSpc>
                <a:spcPct val="90000"/>
              </a:lnSpc>
              <a:spcBef>
                <a:spcPts val="250"/>
              </a:spcBef>
              <a:spcAft>
                <a:spcPts val="0"/>
              </a:spcAft>
              <a:buSzPts val="1400"/>
              <a:buNone/>
              <a:defRPr sz="1400">
                <a:solidFill>
                  <a:srgbClr val="888888"/>
                </a:solidFill>
              </a:defRPr>
            </a:lvl6pPr>
            <a:lvl7pPr indent="-228600" lvl="6" marL="3200400" algn="l">
              <a:lnSpc>
                <a:spcPct val="90000"/>
              </a:lnSpc>
              <a:spcBef>
                <a:spcPts val="250"/>
              </a:spcBef>
              <a:spcAft>
                <a:spcPts val="0"/>
              </a:spcAft>
              <a:buSzPts val="1400"/>
              <a:buNone/>
              <a:defRPr sz="1400">
                <a:solidFill>
                  <a:srgbClr val="888888"/>
                </a:solidFill>
              </a:defRPr>
            </a:lvl7pPr>
            <a:lvl8pPr indent="-228600" lvl="7" marL="3657600" algn="l">
              <a:lnSpc>
                <a:spcPct val="90000"/>
              </a:lnSpc>
              <a:spcBef>
                <a:spcPts val="250"/>
              </a:spcBef>
              <a:spcAft>
                <a:spcPts val="0"/>
              </a:spcAft>
              <a:buSzPts val="1400"/>
              <a:buNone/>
              <a:defRPr sz="1400">
                <a:solidFill>
                  <a:srgbClr val="888888"/>
                </a:solidFill>
              </a:defRPr>
            </a:lvl8pPr>
            <a:lvl9pPr indent="-228600" lvl="8" marL="4114800" algn="l">
              <a:lnSpc>
                <a:spcPct val="90000"/>
              </a:lnSpc>
              <a:spcBef>
                <a:spcPts val="250"/>
              </a:spcBef>
              <a:spcAft>
                <a:spcPts val="250"/>
              </a:spcAft>
              <a:buSzPts val="1400"/>
              <a:buNone/>
              <a:defRPr sz="1400">
                <a:solidFill>
                  <a:srgbClr val="888888"/>
                </a:solidFill>
              </a:defRPr>
            </a:lvl9pPr>
          </a:lstStyle>
          <a:p/>
        </p:txBody>
      </p:sp>
      <p:sp>
        <p:nvSpPr>
          <p:cNvPr id="40" name="Google Shape;40;p22"/>
          <p:cNvSpPr txBox="1"/>
          <p:nvPr>
            <p:ph idx="10" type="dt"/>
          </p:nvPr>
        </p:nvSpPr>
        <p:spPr>
          <a:xfrm>
            <a:off x="262465"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1" name="Google Shape;41;p22"/>
          <p:cNvSpPr txBox="1"/>
          <p:nvPr>
            <p:ph idx="11" type="ftr"/>
          </p:nvPr>
        </p:nvSpPr>
        <p:spPr>
          <a:xfrm>
            <a:off x="3869268" y="6356350"/>
            <a:ext cx="5911517"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2" name="Google Shape;42;p22"/>
          <p:cNvSpPr txBox="1"/>
          <p:nvPr>
            <p:ph idx="12" type="sldNum"/>
          </p:nvPr>
        </p:nvSpPr>
        <p:spPr>
          <a:xfrm>
            <a:off x="10634135" y="6356350"/>
            <a:ext cx="1530927"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40BAD2"/>
              </a:buClr>
              <a:buSzPts val="1200"/>
              <a:buFont typeface="Corbel"/>
              <a:buNone/>
              <a:defRPr b="1" i="0" sz="1200" u="none" cap="none" strike="noStrike">
                <a:solidFill>
                  <a:srgbClr val="40BAD2"/>
                </a:solidFill>
                <a:latin typeface="Corbel"/>
                <a:ea typeface="Corbel"/>
                <a:cs typeface="Corbel"/>
                <a:sym typeface="Corbel"/>
              </a:defRPr>
            </a:lvl1pPr>
            <a:lvl2pPr indent="0" lvl="1" marL="0" marR="0" algn="r">
              <a:lnSpc>
                <a:spcPct val="100000"/>
              </a:lnSpc>
              <a:spcBef>
                <a:spcPts val="0"/>
              </a:spcBef>
              <a:spcAft>
                <a:spcPts val="0"/>
              </a:spcAft>
              <a:buClr>
                <a:srgbClr val="40BAD2"/>
              </a:buClr>
              <a:buSzPts val="1200"/>
              <a:buFont typeface="Corbel"/>
              <a:buNone/>
              <a:defRPr b="1" i="0" sz="1200" u="none" cap="none" strike="noStrike">
                <a:solidFill>
                  <a:srgbClr val="40BAD2"/>
                </a:solidFill>
                <a:latin typeface="Corbel"/>
                <a:ea typeface="Corbel"/>
                <a:cs typeface="Corbel"/>
                <a:sym typeface="Corbel"/>
              </a:defRPr>
            </a:lvl2pPr>
            <a:lvl3pPr indent="0" lvl="2" marL="0" marR="0" algn="r">
              <a:lnSpc>
                <a:spcPct val="100000"/>
              </a:lnSpc>
              <a:spcBef>
                <a:spcPts val="0"/>
              </a:spcBef>
              <a:spcAft>
                <a:spcPts val="0"/>
              </a:spcAft>
              <a:buClr>
                <a:srgbClr val="40BAD2"/>
              </a:buClr>
              <a:buSzPts val="1200"/>
              <a:buFont typeface="Corbel"/>
              <a:buNone/>
              <a:defRPr b="1" i="0" sz="1200" u="none" cap="none" strike="noStrike">
                <a:solidFill>
                  <a:srgbClr val="40BAD2"/>
                </a:solidFill>
                <a:latin typeface="Corbel"/>
                <a:ea typeface="Corbel"/>
                <a:cs typeface="Corbel"/>
                <a:sym typeface="Corbel"/>
              </a:defRPr>
            </a:lvl3pPr>
            <a:lvl4pPr indent="0" lvl="3" marL="0" marR="0" algn="r">
              <a:lnSpc>
                <a:spcPct val="100000"/>
              </a:lnSpc>
              <a:spcBef>
                <a:spcPts val="0"/>
              </a:spcBef>
              <a:spcAft>
                <a:spcPts val="0"/>
              </a:spcAft>
              <a:buClr>
                <a:srgbClr val="40BAD2"/>
              </a:buClr>
              <a:buSzPts val="1200"/>
              <a:buFont typeface="Corbel"/>
              <a:buNone/>
              <a:defRPr b="1" i="0" sz="1200" u="none" cap="none" strike="noStrike">
                <a:solidFill>
                  <a:srgbClr val="40BAD2"/>
                </a:solidFill>
                <a:latin typeface="Corbel"/>
                <a:ea typeface="Corbel"/>
                <a:cs typeface="Corbel"/>
                <a:sym typeface="Corbel"/>
              </a:defRPr>
            </a:lvl4pPr>
            <a:lvl5pPr indent="0" lvl="4" marL="0" marR="0" algn="r">
              <a:lnSpc>
                <a:spcPct val="100000"/>
              </a:lnSpc>
              <a:spcBef>
                <a:spcPts val="0"/>
              </a:spcBef>
              <a:spcAft>
                <a:spcPts val="0"/>
              </a:spcAft>
              <a:buClr>
                <a:srgbClr val="40BAD2"/>
              </a:buClr>
              <a:buSzPts val="1200"/>
              <a:buFont typeface="Corbel"/>
              <a:buNone/>
              <a:defRPr b="1" i="0" sz="1200" u="none" cap="none" strike="noStrike">
                <a:solidFill>
                  <a:srgbClr val="40BAD2"/>
                </a:solidFill>
                <a:latin typeface="Corbel"/>
                <a:ea typeface="Corbel"/>
                <a:cs typeface="Corbel"/>
                <a:sym typeface="Corbel"/>
              </a:defRPr>
            </a:lvl5pPr>
            <a:lvl6pPr indent="0" lvl="5" marL="0" marR="0" algn="r">
              <a:lnSpc>
                <a:spcPct val="100000"/>
              </a:lnSpc>
              <a:spcBef>
                <a:spcPts val="0"/>
              </a:spcBef>
              <a:spcAft>
                <a:spcPts val="0"/>
              </a:spcAft>
              <a:buClr>
                <a:srgbClr val="40BAD2"/>
              </a:buClr>
              <a:buSzPts val="1200"/>
              <a:buFont typeface="Corbel"/>
              <a:buNone/>
              <a:defRPr b="1" i="0" sz="1200" u="none" cap="none" strike="noStrike">
                <a:solidFill>
                  <a:srgbClr val="40BAD2"/>
                </a:solidFill>
                <a:latin typeface="Corbel"/>
                <a:ea typeface="Corbel"/>
                <a:cs typeface="Corbel"/>
                <a:sym typeface="Corbel"/>
              </a:defRPr>
            </a:lvl6pPr>
            <a:lvl7pPr indent="0" lvl="6" marL="0" marR="0" algn="r">
              <a:lnSpc>
                <a:spcPct val="100000"/>
              </a:lnSpc>
              <a:spcBef>
                <a:spcPts val="0"/>
              </a:spcBef>
              <a:spcAft>
                <a:spcPts val="0"/>
              </a:spcAft>
              <a:buClr>
                <a:srgbClr val="40BAD2"/>
              </a:buClr>
              <a:buSzPts val="1200"/>
              <a:buFont typeface="Corbel"/>
              <a:buNone/>
              <a:defRPr b="1" i="0" sz="1200" u="none" cap="none" strike="noStrike">
                <a:solidFill>
                  <a:srgbClr val="40BAD2"/>
                </a:solidFill>
                <a:latin typeface="Corbel"/>
                <a:ea typeface="Corbel"/>
                <a:cs typeface="Corbel"/>
                <a:sym typeface="Corbel"/>
              </a:defRPr>
            </a:lvl7pPr>
            <a:lvl8pPr indent="0" lvl="7" marL="0" marR="0" algn="r">
              <a:lnSpc>
                <a:spcPct val="100000"/>
              </a:lnSpc>
              <a:spcBef>
                <a:spcPts val="0"/>
              </a:spcBef>
              <a:spcAft>
                <a:spcPts val="0"/>
              </a:spcAft>
              <a:buClr>
                <a:srgbClr val="40BAD2"/>
              </a:buClr>
              <a:buSzPts val="1200"/>
              <a:buFont typeface="Corbel"/>
              <a:buNone/>
              <a:defRPr b="1" i="0" sz="1200" u="none" cap="none" strike="noStrike">
                <a:solidFill>
                  <a:srgbClr val="40BAD2"/>
                </a:solidFill>
                <a:latin typeface="Corbel"/>
                <a:ea typeface="Corbel"/>
                <a:cs typeface="Corbel"/>
                <a:sym typeface="Corbel"/>
              </a:defRPr>
            </a:lvl8pPr>
            <a:lvl9pPr indent="0" lvl="8" marL="0" marR="0" algn="r">
              <a:lnSpc>
                <a:spcPct val="100000"/>
              </a:lnSpc>
              <a:spcBef>
                <a:spcPts val="0"/>
              </a:spcBef>
              <a:spcAft>
                <a:spcPts val="0"/>
              </a:spcAft>
              <a:buClr>
                <a:srgbClr val="40BAD2"/>
              </a:buClr>
              <a:buSzPts val="1200"/>
              <a:buFont typeface="Corbel"/>
              <a:buNone/>
              <a:defRPr b="1" i="0" sz="1200" u="none" cap="none" strike="noStrike">
                <a:solidFill>
                  <a:srgbClr val="40BAD2"/>
                </a:solidFill>
                <a:latin typeface="Corbel"/>
                <a:ea typeface="Corbel"/>
                <a:cs typeface="Corbel"/>
                <a:sym typeface="Corbel"/>
              </a:defRPr>
            </a:lvl9pPr>
          </a:lstStyle>
          <a:p>
            <a:pPr indent="0" lvl="0" marL="0" rtl="0" algn="r">
              <a:spcBef>
                <a:spcPts val="0"/>
              </a:spcBef>
              <a:spcAft>
                <a:spcPts val="0"/>
              </a:spcAft>
              <a:buNone/>
            </a:pPr>
            <a:fld id="{00000000-1234-1234-1234-123412341234}" type="slidenum">
              <a:rPr lang="en-IN"/>
              <a:t>‹#›</a:t>
            </a:fld>
            <a:endParaRPr/>
          </a:p>
        </p:txBody>
      </p:sp>
      <p:pic>
        <p:nvPicPr>
          <p:cNvPr id="43" name="Google Shape;43;p22"/>
          <p:cNvPicPr preferRelativeResize="0"/>
          <p:nvPr/>
        </p:nvPicPr>
        <p:blipFill rotWithShape="1">
          <a:blip r:embed="rId2">
            <a:alphaModFix/>
          </a:blip>
          <a:srcRect b="0" l="0" r="0" t="0"/>
          <a:stretch/>
        </p:blipFill>
        <p:spPr>
          <a:xfrm>
            <a:off x="128152" y="0"/>
            <a:ext cx="1823778" cy="735504"/>
          </a:xfrm>
          <a:prstGeom prst="rect">
            <a:avLst/>
          </a:prstGeom>
          <a:noFill/>
          <a:ln>
            <a:noFill/>
          </a:ln>
        </p:spPr>
      </p:pic>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44" name="Shape 44"/>
        <p:cNvGrpSpPr/>
        <p:nvPr/>
      </p:nvGrpSpPr>
      <p:grpSpPr>
        <a:xfrm>
          <a:off x="0" y="0"/>
          <a:ext cx="0" cy="0"/>
          <a:chOff x="0" y="0"/>
          <a:chExt cx="0" cy="0"/>
        </a:xfrm>
      </p:grpSpPr>
      <p:sp>
        <p:nvSpPr>
          <p:cNvPr id="45" name="Google Shape;45;p23"/>
          <p:cNvSpPr txBox="1"/>
          <p:nvPr>
            <p:ph type="title"/>
          </p:nvPr>
        </p:nvSpPr>
        <p:spPr>
          <a:xfrm>
            <a:off x="252919" y="1123837"/>
            <a:ext cx="2947482" cy="460118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rgbClr val="FFFFFF"/>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6" name="Google Shape;46;p23"/>
          <p:cNvSpPr txBox="1"/>
          <p:nvPr>
            <p:ph idx="1" type="body"/>
          </p:nvPr>
        </p:nvSpPr>
        <p:spPr>
          <a:xfrm>
            <a:off x="3867912" y="868680"/>
            <a:ext cx="3474720" cy="5120640"/>
          </a:xfrm>
          <a:prstGeom prst="rect">
            <a:avLst/>
          </a:prstGeom>
          <a:noFill/>
          <a:ln>
            <a:noFill/>
          </a:ln>
        </p:spPr>
        <p:txBody>
          <a:bodyPr anchorCtr="0" anchor="ctr" bIns="45700" lIns="91425" spcFirstLastPara="1" rIns="91425" wrap="square" tIns="45700">
            <a:normAutofit/>
          </a:bodyPr>
          <a:lstStyle>
            <a:lvl1pPr indent="-355600" lvl="0" marL="457200" algn="l">
              <a:lnSpc>
                <a:spcPct val="90000"/>
              </a:lnSpc>
              <a:spcBef>
                <a:spcPts val="1200"/>
              </a:spcBef>
              <a:spcAft>
                <a:spcPts val="0"/>
              </a:spcAft>
              <a:buSzPts val="2000"/>
              <a:buChar char="●"/>
              <a:defRPr sz="2000"/>
            </a:lvl1pPr>
            <a:lvl2pPr indent="-342900" lvl="1" marL="914400" algn="l">
              <a:lnSpc>
                <a:spcPct val="90000"/>
              </a:lnSpc>
              <a:spcBef>
                <a:spcPts val="250"/>
              </a:spcBef>
              <a:spcAft>
                <a:spcPts val="0"/>
              </a:spcAft>
              <a:buSzPts val="1800"/>
              <a:buChar char="●"/>
              <a:defRPr sz="1800"/>
            </a:lvl2pPr>
            <a:lvl3pPr indent="-330200" lvl="2" marL="1371600" algn="l">
              <a:lnSpc>
                <a:spcPct val="90000"/>
              </a:lnSpc>
              <a:spcBef>
                <a:spcPts val="250"/>
              </a:spcBef>
              <a:spcAft>
                <a:spcPts val="0"/>
              </a:spcAft>
              <a:buSzPts val="1600"/>
              <a:buChar char="●"/>
              <a:defRPr sz="1600"/>
            </a:lvl3pPr>
            <a:lvl4pPr indent="-317500" lvl="3" marL="1828800" algn="l">
              <a:lnSpc>
                <a:spcPct val="90000"/>
              </a:lnSpc>
              <a:spcBef>
                <a:spcPts val="250"/>
              </a:spcBef>
              <a:spcAft>
                <a:spcPts val="0"/>
              </a:spcAft>
              <a:buSzPts val="1400"/>
              <a:buChar char="●"/>
              <a:defRPr sz="1400"/>
            </a:lvl4pPr>
            <a:lvl5pPr indent="-317500" lvl="4" marL="2286000" algn="l">
              <a:lnSpc>
                <a:spcPct val="90000"/>
              </a:lnSpc>
              <a:spcBef>
                <a:spcPts val="250"/>
              </a:spcBef>
              <a:spcAft>
                <a:spcPts val="0"/>
              </a:spcAft>
              <a:buSzPts val="1400"/>
              <a:buChar char="●"/>
              <a:defRPr sz="1400"/>
            </a:lvl5pPr>
            <a:lvl6pPr indent="-317500" lvl="5" marL="2743200" algn="l">
              <a:lnSpc>
                <a:spcPct val="90000"/>
              </a:lnSpc>
              <a:spcBef>
                <a:spcPts val="250"/>
              </a:spcBef>
              <a:spcAft>
                <a:spcPts val="0"/>
              </a:spcAft>
              <a:buSzPts val="1400"/>
              <a:buChar char="●"/>
              <a:defRPr sz="1400"/>
            </a:lvl6pPr>
            <a:lvl7pPr indent="-317500" lvl="6" marL="3200400" algn="l">
              <a:lnSpc>
                <a:spcPct val="90000"/>
              </a:lnSpc>
              <a:spcBef>
                <a:spcPts val="250"/>
              </a:spcBef>
              <a:spcAft>
                <a:spcPts val="0"/>
              </a:spcAft>
              <a:buSzPts val="1400"/>
              <a:buChar char="●"/>
              <a:defRPr sz="1400"/>
            </a:lvl7pPr>
            <a:lvl8pPr indent="-317500" lvl="7" marL="3657600" algn="l">
              <a:lnSpc>
                <a:spcPct val="90000"/>
              </a:lnSpc>
              <a:spcBef>
                <a:spcPts val="250"/>
              </a:spcBef>
              <a:spcAft>
                <a:spcPts val="0"/>
              </a:spcAft>
              <a:buSzPts val="1400"/>
              <a:buChar char="●"/>
              <a:defRPr sz="1400"/>
            </a:lvl8pPr>
            <a:lvl9pPr indent="-317500" lvl="8" marL="4114800" algn="l">
              <a:lnSpc>
                <a:spcPct val="90000"/>
              </a:lnSpc>
              <a:spcBef>
                <a:spcPts val="250"/>
              </a:spcBef>
              <a:spcAft>
                <a:spcPts val="250"/>
              </a:spcAft>
              <a:buSzPts val="1400"/>
              <a:buChar char="●"/>
              <a:defRPr sz="1400"/>
            </a:lvl9pPr>
          </a:lstStyle>
          <a:p/>
        </p:txBody>
      </p:sp>
      <p:sp>
        <p:nvSpPr>
          <p:cNvPr id="47" name="Google Shape;47;p23"/>
          <p:cNvSpPr txBox="1"/>
          <p:nvPr>
            <p:ph idx="2" type="body"/>
          </p:nvPr>
        </p:nvSpPr>
        <p:spPr>
          <a:xfrm>
            <a:off x="7818120" y="868680"/>
            <a:ext cx="3474720" cy="5120640"/>
          </a:xfrm>
          <a:prstGeom prst="rect">
            <a:avLst/>
          </a:prstGeom>
          <a:noFill/>
          <a:ln>
            <a:noFill/>
          </a:ln>
        </p:spPr>
        <p:txBody>
          <a:bodyPr anchorCtr="0" anchor="ctr" bIns="45700" lIns="91425" spcFirstLastPara="1" rIns="91425" wrap="square" tIns="45700">
            <a:normAutofit/>
          </a:bodyPr>
          <a:lstStyle>
            <a:lvl1pPr indent="-355600" lvl="0" marL="457200" algn="l">
              <a:lnSpc>
                <a:spcPct val="90000"/>
              </a:lnSpc>
              <a:spcBef>
                <a:spcPts val="1200"/>
              </a:spcBef>
              <a:spcAft>
                <a:spcPts val="0"/>
              </a:spcAft>
              <a:buSzPts val="2000"/>
              <a:buChar char="●"/>
              <a:defRPr sz="2000"/>
            </a:lvl1pPr>
            <a:lvl2pPr indent="-342900" lvl="1" marL="914400" algn="l">
              <a:lnSpc>
                <a:spcPct val="90000"/>
              </a:lnSpc>
              <a:spcBef>
                <a:spcPts val="250"/>
              </a:spcBef>
              <a:spcAft>
                <a:spcPts val="0"/>
              </a:spcAft>
              <a:buSzPts val="1800"/>
              <a:buChar char="●"/>
              <a:defRPr sz="1800"/>
            </a:lvl2pPr>
            <a:lvl3pPr indent="-330200" lvl="2" marL="1371600" algn="l">
              <a:lnSpc>
                <a:spcPct val="90000"/>
              </a:lnSpc>
              <a:spcBef>
                <a:spcPts val="250"/>
              </a:spcBef>
              <a:spcAft>
                <a:spcPts val="0"/>
              </a:spcAft>
              <a:buSzPts val="1600"/>
              <a:buChar char="●"/>
              <a:defRPr sz="1600"/>
            </a:lvl3pPr>
            <a:lvl4pPr indent="-317500" lvl="3" marL="1828800" algn="l">
              <a:lnSpc>
                <a:spcPct val="90000"/>
              </a:lnSpc>
              <a:spcBef>
                <a:spcPts val="250"/>
              </a:spcBef>
              <a:spcAft>
                <a:spcPts val="0"/>
              </a:spcAft>
              <a:buSzPts val="1400"/>
              <a:buChar char="●"/>
              <a:defRPr sz="1400"/>
            </a:lvl4pPr>
            <a:lvl5pPr indent="-317500" lvl="4" marL="2286000" algn="l">
              <a:lnSpc>
                <a:spcPct val="90000"/>
              </a:lnSpc>
              <a:spcBef>
                <a:spcPts val="250"/>
              </a:spcBef>
              <a:spcAft>
                <a:spcPts val="0"/>
              </a:spcAft>
              <a:buSzPts val="1400"/>
              <a:buChar char="●"/>
              <a:defRPr sz="1400"/>
            </a:lvl5pPr>
            <a:lvl6pPr indent="-317500" lvl="5" marL="2743200" algn="l">
              <a:lnSpc>
                <a:spcPct val="90000"/>
              </a:lnSpc>
              <a:spcBef>
                <a:spcPts val="250"/>
              </a:spcBef>
              <a:spcAft>
                <a:spcPts val="0"/>
              </a:spcAft>
              <a:buSzPts val="1400"/>
              <a:buChar char="●"/>
              <a:defRPr sz="1400"/>
            </a:lvl6pPr>
            <a:lvl7pPr indent="-317500" lvl="6" marL="3200400" algn="l">
              <a:lnSpc>
                <a:spcPct val="90000"/>
              </a:lnSpc>
              <a:spcBef>
                <a:spcPts val="250"/>
              </a:spcBef>
              <a:spcAft>
                <a:spcPts val="0"/>
              </a:spcAft>
              <a:buSzPts val="1400"/>
              <a:buChar char="●"/>
              <a:defRPr sz="1400"/>
            </a:lvl7pPr>
            <a:lvl8pPr indent="-317500" lvl="7" marL="3657600" algn="l">
              <a:lnSpc>
                <a:spcPct val="90000"/>
              </a:lnSpc>
              <a:spcBef>
                <a:spcPts val="250"/>
              </a:spcBef>
              <a:spcAft>
                <a:spcPts val="0"/>
              </a:spcAft>
              <a:buSzPts val="1400"/>
              <a:buChar char="●"/>
              <a:defRPr sz="1400"/>
            </a:lvl8pPr>
            <a:lvl9pPr indent="-317500" lvl="8" marL="4114800" algn="l">
              <a:lnSpc>
                <a:spcPct val="90000"/>
              </a:lnSpc>
              <a:spcBef>
                <a:spcPts val="250"/>
              </a:spcBef>
              <a:spcAft>
                <a:spcPts val="250"/>
              </a:spcAft>
              <a:buSzPts val="1400"/>
              <a:buChar char="●"/>
              <a:defRPr sz="1400"/>
            </a:lvl9pPr>
          </a:lstStyle>
          <a:p/>
        </p:txBody>
      </p:sp>
      <p:sp>
        <p:nvSpPr>
          <p:cNvPr id="48" name="Google Shape;48;p23"/>
          <p:cNvSpPr txBox="1"/>
          <p:nvPr>
            <p:ph idx="10" type="dt"/>
          </p:nvPr>
        </p:nvSpPr>
        <p:spPr>
          <a:xfrm>
            <a:off x="262465"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9" name="Google Shape;49;p23"/>
          <p:cNvSpPr txBox="1"/>
          <p:nvPr>
            <p:ph idx="11" type="ftr"/>
          </p:nvPr>
        </p:nvSpPr>
        <p:spPr>
          <a:xfrm>
            <a:off x="3869268" y="6356350"/>
            <a:ext cx="5911517"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0" name="Google Shape;50;p23"/>
          <p:cNvSpPr txBox="1"/>
          <p:nvPr>
            <p:ph idx="12" type="sldNum"/>
          </p:nvPr>
        </p:nvSpPr>
        <p:spPr>
          <a:xfrm>
            <a:off x="10634135" y="6356350"/>
            <a:ext cx="1530927"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40BAD2"/>
              </a:buClr>
              <a:buSzPts val="1200"/>
              <a:buFont typeface="Corbel"/>
              <a:buNone/>
              <a:defRPr b="1" i="0" sz="1200" u="none" cap="none" strike="noStrike">
                <a:solidFill>
                  <a:srgbClr val="40BAD2"/>
                </a:solidFill>
                <a:latin typeface="Corbel"/>
                <a:ea typeface="Corbel"/>
                <a:cs typeface="Corbel"/>
                <a:sym typeface="Corbel"/>
              </a:defRPr>
            </a:lvl1pPr>
            <a:lvl2pPr indent="0" lvl="1" marL="0" marR="0" algn="r">
              <a:lnSpc>
                <a:spcPct val="100000"/>
              </a:lnSpc>
              <a:spcBef>
                <a:spcPts val="0"/>
              </a:spcBef>
              <a:spcAft>
                <a:spcPts val="0"/>
              </a:spcAft>
              <a:buClr>
                <a:srgbClr val="40BAD2"/>
              </a:buClr>
              <a:buSzPts val="1200"/>
              <a:buFont typeface="Corbel"/>
              <a:buNone/>
              <a:defRPr b="1" i="0" sz="1200" u="none" cap="none" strike="noStrike">
                <a:solidFill>
                  <a:srgbClr val="40BAD2"/>
                </a:solidFill>
                <a:latin typeface="Corbel"/>
                <a:ea typeface="Corbel"/>
                <a:cs typeface="Corbel"/>
                <a:sym typeface="Corbel"/>
              </a:defRPr>
            </a:lvl2pPr>
            <a:lvl3pPr indent="0" lvl="2" marL="0" marR="0" algn="r">
              <a:lnSpc>
                <a:spcPct val="100000"/>
              </a:lnSpc>
              <a:spcBef>
                <a:spcPts val="0"/>
              </a:spcBef>
              <a:spcAft>
                <a:spcPts val="0"/>
              </a:spcAft>
              <a:buClr>
                <a:srgbClr val="40BAD2"/>
              </a:buClr>
              <a:buSzPts val="1200"/>
              <a:buFont typeface="Corbel"/>
              <a:buNone/>
              <a:defRPr b="1" i="0" sz="1200" u="none" cap="none" strike="noStrike">
                <a:solidFill>
                  <a:srgbClr val="40BAD2"/>
                </a:solidFill>
                <a:latin typeface="Corbel"/>
                <a:ea typeface="Corbel"/>
                <a:cs typeface="Corbel"/>
                <a:sym typeface="Corbel"/>
              </a:defRPr>
            </a:lvl3pPr>
            <a:lvl4pPr indent="0" lvl="3" marL="0" marR="0" algn="r">
              <a:lnSpc>
                <a:spcPct val="100000"/>
              </a:lnSpc>
              <a:spcBef>
                <a:spcPts val="0"/>
              </a:spcBef>
              <a:spcAft>
                <a:spcPts val="0"/>
              </a:spcAft>
              <a:buClr>
                <a:srgbClr val="40BAD2"/>
              </a:buClr>
              <a:buSzPts val="1200"/>
              <a:buFont typeface="Corbel"/>
              <a:buNone/>
              <a:defRPr b="1" i="0" sz="1200" u="none" cap="none" strike="noStrike">
                <a:solidFill>
                  <a:srgbClr val="40BAD2"/>
                </a:solidFill>
                <a:latin typeface="Corbel"/>
                <a:ea typeface="Corbel"/>
                <a:cs typeface="Corbel"/>
                <a:sym typeface="Corbel"/>
              </a:defRPr>
            </a:lvl4pPr>
            <a:lvl5pPr indent="0" lvl="4" marL="0" marR="0" algn="r">
              <a:lnSpc>
                <a:spcPct val="100000"/>
              </a:lnSpc>
              <a:spcBef>
                <a:spcPts val="0"/>
              </a:spcBef>
              <a:spcAft>
                <a:spcPts val="0"/>
              </a:spcAft>
              <a:buClr>
                <a:srgbClr val="40BAD2"/>
              </a:buClr>
              <a:buSzPts val="1200"/>
              <a:buFont typeface="Corbel"/>
              <a:buNone/>
              <a:defRPr b="1" i="0" sz="1200" u="none" cap="none" strike="noStrike">
                <a:solidFill>
                  <a:srgbClr val="40BAD2"/>
                </a:solidFill>
                <a:latin typeface="Corbel"/>
                <a:ea typeface="Corbel"/>
                <a:cs typeface="Corbel"/>
                <a:sym typeface="Corbel"/>
              </a:defRPr>
            </a:lvl5pPr>
            <a:lvl6pPr indent="0" lvl="5" marL="0" marR="0" algn="r">
              <a:lnSpc>
                <a:spcPct val="100000"/>
              </a:lnSpc>
              <a:spcBef>
                <a:spcPts val="0"/>
              </a:spcBef>
              <a:spcAft>
                <a:spcPts val="0"/>
              </a:spcAft>
              <a:buClr>
                <a:srgbClr val="40BAD2"/>
              </a:buClr>
              <a:buSzPts val="1200"/>
              <a:buFont typeface="Corbel"/>
              <a:buNone/>
              <a:defRPr b="1" i="0" sz="1200" u="none" cap="none" strike="noStrike">
                <a:solidFill>
                  <a:srgbClr val="40BAD2"/>
                </a:solidFill>
                <a:latin typeface="Corbel"/>
                <a:ea typeface="Corbel"/>
                <a:cs typeface="Corbel"/>
                <a:sym typeface="Corbel"/>
              </a:defRPr>
            </a:lvl6pPr>
            <a:lvl7pPr indent="0" lvl="6" marL="0" marR="0" algn="r">
              <a:lnSpc>
                <a:spcPct val="100000"/>
              </a:lnSpc>
              <a:spcBef>
                <a:spcPts val="0"/>
              </a:spcBef>
              <a:spcAft>
                <a:spcPts val="0"/>
              </a:spcAft>
              <a:buClr>
                <a:srgbClr val="40BAD2"/>
              </a:buClr>
              <a:buSzPts val="1200"/>
              <a:buFont typeface="Corbel"/>
              <a:buNone/>
              <a:defRPr b="1" i="0" sz="1200" u="none" cap="none" strike="noStrike">
                <a:solidFill>
                  <a:srgbClr val="40BAD2"/>
                </a:solidFill>
                <a:latin typeface="Corbel"/>
                <a:ea typeface="Corbel"/>
                <a:cs typeface="Corbel"/>
                <a:sym typeface="Corbel"/>
              </a:defRPr>
            </a:lvl7pPr>
            <a:lvl8pPr indent="0" lvl="7" marL="0" marR="0" algn="r">
              <a:lnSpc>
                <a:spcPct val="100000"/>
              </a:lnSpc>
              <a:spcBef>
                <a:spcPts val="0"/>
              </a:spcBef>
              <a:spcAft>
                <a:spcPts val="0"/>
              </a:spcAft>
              <a:buClr>
                <a:srgbClr val="40BAD2"/>
              </a:buClr>
              <a:buSzPts val="1200"/>
              <a:buFont typeface="Corbel"/>
              <a:buNone/>
              <a:defRPr b="1" i="0" sz="1200" u="none" cap="none" strike="noStrike">
                <a:solidFill>
                  <a:srgbClr val="40BAD2"/>
                </a:solidFill>
                <a:latin typeface="Corbel"/>
                <a:ea typeface="Corbel"/>
                <a:cs typeface="Corbel"/>
                <a:sym typeface="Corbel"/>
              </a:defRPr>
            </a:lvl8pPr>
            <a:lvl9pPr indent="0" lvl="8" marL="0" marR="0" algn="r">
              <a:lnSpc>
                <a:spcPct val="100000"/>
              </a:lnSpc>
              <a:spcBef>
                <a:spcPts val="0"/>
              </a:spcBef>
              <a:spcAft>
                <a:spcPts val="0"/>
              </a:spcAft>
              <a:buClr>
                <a:srgbClr val="40BAD2"/>
              </a:buClr>
              <a:buSzPts val="1200"/>
              <a:buFont typeface="Corbel"/>
              <a:buNone/>
              <a:defRPr b="1" i="0" sz="1200" u="none" cap="none" strike="noStrike">
                <a:solidFill>
                  <a:srgbClr val="40BAD2"/>
                </a:solidFill>
                <a:latin typeface="Corbel"/>
                <a:ea typeface="Corbel"/>
                <a:cs typeface="Corbel"/>
                <a:sym typeface="Corbel"/>
              </a:defRPr>
            </a:lvl9pPr>
          </a:lstStyle>
          <a:p>
            <a:pPr indent="0" lvl="0" marL="0" rtl="0" algn="r">
              <a:spcBef>
                <a:spcPts val="0"/>
              </a:spcBef>
              <a:spcAft>
                <a:spcPts val="0"/>
              </a:spcAft>
              <a:buNone/>
            </a:pPr>
            <a:fld id="{00000000-1234-1234-1234-123412341234}" type="slidenum">
              <a:rPr lang="en-IN"/>
              <a:t>‹#›</a:t>
            </a:fld>
            <a:endParaRPr/>
          </a:p>
        </p:txBody>
      </p:sp>
      <p:pic>
        <p:nvPicPr>
          <p:cNvPr id="51" name="Google Shape;51;p23"/>
          <p:cNvPicPr preferRelativeResize="0"/>
          <p:nvPr/>
        </p:nvPicPr>
        <p:blipFill rotWithShape="1">
          <a:blip r:embed="rId2">
            <a:alphaModFix/>
          </a:blip>
          <a:srcRect b="0" l="0" r="0" t="0"/>
          <a:stretch/>
        </p:blipFill>
        <p:spPr>
          <a:xfrm>
            <a:off x="128152" y="0"/>
            <a:ext cx="1823778" cy="735504"/>
          </a:xfrm>
          <a:prstGeom prst="rect">
            <a:avLst/>
          </a:prstGeom>
          <a:noFill/>
          <a:ln>
            <a:noFill/>
          </a:ln>
        </p:spPr>
      </p:pic>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52" name="Shape 52"/>
        <p:cNvGrpSpPr/>
        <p:nvPr/>
      </p:nvGrpSpPr>
      <p:grpSpPr>
        <a:xfrm>
          <a:off x="0" y="0"/>
          <a:ext cx="0" cy="0"/>
          <a:chOff x="0" y="0"/>
          <a:chExt cx="0" cy="0"/>
        </a:xfrm>
      </p:grpSpPr>
      <p:sp>
        <p:nvSpPr>
          <p:cNvPr id="53" name="Google Shape;53;p24"/>
          <p:cNvSpPr txBox="1"/>
          <p:nvPr>
            <p:ph type="title"/>
          </p:nvPr>
        </p:nvSpPr>
        <p:spPr>
          <a:xfrm>
            <a:off x="252919" y="1123837"/>
            <a:ext cx="2947482" cy="460118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rgbClr val="FFFFFF"/>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4" name="Google Shape;54;p24"/>
          <p:cNvSpPr txBox="1"/>
          <p:nvPr>
            <p:ph idx="1" type="body"/>
          </p:nvPr>
        </p:nvSpPr>
        <p:spPr>
          <a:xfrm>
            <a:off x="3867912" y="1023586"/>
            <a:ext cx="3474720" cy="807720"/>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0"/>
              </a:spcBef>
              <a:spcAft>
                <a:spcPts val="0"/>
              </a:spcAft>
              <a:buSzPts val="2000"/>
              <a:buNone/>
              <a:defRPr b="1" sz="2000">
                <a:solidFill>
                  <a:srgbClr val="595959"/>
                </a:solidFill>
              </a:defRPr>
            </a:lvl1pPr>
            <a:lvl2pPr indent="-228600" lvl="1" marL="914400" algn="l">
              <a:lnSpc>
                <a:spcPct val="90000"/>
              </a:lnSpc>
              <a:spcBef>
                <a:spcPts val="250"/>
              </a:spcBef>
              <a:spcAft>
                <a:spcPts val="0"/>
              </a:spcAft>
              <a:buSzPts val="2000"/>
              <a:buNone/>
              <a:defRPr b="1" sz="2000"/>
            </a:lvl2pPr>
            <a:lvl3pPr indent="-228600" lvl="2" marL="1371600" algn="l">
              <a:lnSpc>
                <a:spcPct val="90000"/>
              </a:lnSpc>
              <a:spcBef>
                <a:spcPts val="250"/>
              </a:spcBef>
              <a:spcAft>
                <a:spcPts val="0"/>
              </a:spcAft>
              <a:buSzPts val="1800"/>
              <a:buNone/>
              <a:defRPr b="1" sz="1800"/>
            </a:lvl3pPr>
            <a:lvl4pPr indent="-228600" lvl="3" marL="1828800" algn="l">
              <a:lnSpc>
                <a:spcPct val="90000"/>
              </a:lnSpc>
              <a:spcBef>
                <a:spcPts val="250"/>
              </a:spcBef>
              <a:spcAft>
                <a:spcPts val="0"/>
              </a:spcAft>
              <a:buSzPts val="1600"/>
              <a:buNone/>
              <a:defRPr b="1" sz="1600"/>
            </a:lvl4pPr>
            <a:lvl5pPr indent="-228600" lvl="4" marL="2286000" algn="l">
              <a:lnSpc>
                <a:spcPct val="90000"/>
              </a:lnSpc>
              <a:spcBef>
                <a:spcPts val="250"/>
              </a:spcBef>
              <a:spcAft>
                <a:spcPts val="0"/>
              </a:spcAft>
              <a:buSzPts val="1600"/>
              <a:buNone/>
              <a:defRPr b="1" sz="1600"/>
            </a:lvl5pPr>
            <a:lvl6pPr indent="-228600" lvl="5" marL="2743200" algn="l">
              <a:lnSpc>
                <a:spcPct val="90000"/>
              </a:lnSpc>
              <a:spcBef>
                <a:spcPts val="250"/>
              </a:spcBef>
              <a:spcAft>
                <a:spcPts val="0"/>
              </a:spcAft>
              <a:buSzPts val="1600"/>
              <a:buNone/>
              <a:defRPr b="1" sz="1600"/>
            </a:lvl6pPr>
            <a:lvl7pPr indent="-228600" lvl="6" marL="3200400" algn="l">
              <a:lnSpc>
                <a:spcPct val="90000"/>
              </a:lnSpc>
              <a:spcBef>
                <a:spcPts val="250"/>
              </a:spcBef>
              <a:spcAft>
                <a:spcPts val="0"/>
              </a:spcAft>
              <a:buSzPts val="1600"/>
              <a:buNone/>
              <a:defRPr b="1" sz="1600"/>
            </a:lvl7pPr>
            <a:lvl8pPr indent="-228600" lvl="7" marL="3657600" algn="l">
              <a:lnSpc>
                <a:spcPct val="90000"/>
              </a:lnSpc>
              <a:spcBef>
                <a:spcPts val="250"/>
              </a:spcBef>
              <a:spcAft>
                <a:spcPts val="0"/>
              </a:spcAft>
              <a:buSzPts val="1600"/>
              <a:buNone/>
              <a:defRPr b="1" sz="1600"/>
            </a:lvl8pPr>
            <a:lvl9pPr indent="-228600" lvl="8" marL="4114800" algn="l">
              <a:lnSpc>
                <a:spcPct val="90000"/>
              </a:lnSpc>
              <a:spcBef>
                <a:spcPts val="250"/>
              </a:spcBef>
              <a:spcAft>
                <a:spcPts val="250"/>
              </a:spcAft>
              <a:buSzPts val="1600"/>
              <a:buNone/>
              <a:defRPr b="1" sz="1600"/>
            </a:lvl9pPr>
          </a:lstStyle>
          <a:p/>
        </p:txBody>
      </p:sp>
      <p:sp>
        <p:nvSpPr>
          <p:cNvPr id="55" name="Google Shape;55;p24"/>
          <p:cNvSpPr txBox="1"/>
          <p:nvPr>
            <p:ph idx="2" type="body"/>
          </p:nvPr>
        </p:nvSpPr>
        <p:spPr>
          <a:xfrm>
            <a:off x="3867912" y="1930936"/>
            <a:ext cx="3474720" cy="4023360"/>
          </a:xfrm>
          <a:prstGeom prst="rect">
            <a:avLst/>
          </a:prstGeom>
          <a:noFill/>
          <a:ln>
            <a:noFill/>
          </a:ln>
        </p:spPr>
        <p:txBody>
          <a:bodyPr anchorCtr="0" anchor="ctr" bIns="45700" lIns="91425" spcFirstLastPara="1" rIns="91425" wrap="square" tIns="45700">
            <a:normAutofit/>
          </a:bodyPr>
          <a:lstStyle>
            <a:lvl1pPr indent="-355600" lvl="0" marL="457200" algn="l">
              <a:lnSpc>
                <a:spcPct val="90000"/>
              </a:lnSpc>
              <a:spcBef>
                <a:spcPts val="1200"/>
              </a:spcBef>
              <a:spcAft>
                <a:spcPts val="0"/>
              </a:spcAft>
              <a:buSzPts val="2000"/>
              <a:buChar char="●"/>
              <a:defRPr sz="2000"/>
            </a:lvl1pPr>
            <a:lvl2pPr indent="-342900" lvl="1" marL="914400" algn="l">
              <a:lnSpc>
                <a:spcPct val="90000"/>
              </a:lnSpc>
              <a:spcBef>
                <a:spcPts val="250"/>
              </a:spcBef>
              <a:spcAft>
                <a:spcPts val="0"/>
              </a:spcAft>
              <a:buSzPts val="1800"/>
              <a:buChar char="●"/>
              <a:defRPr sz="1800"/>
            </a:lvl2pPr>
            <a:lvl3pPr indent="-330200" lvl="2" marL="1371600" algn="l">
              <a:lnSpc>
                <a:spcPct val="90000"/>
              </a:lnSpc>
              <a:spcBef>
                <a:spcPts val="250"/>
              </a:spcBef>
              <a:spcAft>
                <a:spcPts val="0"/>
              </a:spcAft>
              <a:buSzPts val="1600"/>
              <a:buChar char="●"/>
              <a:defRPr sz="1600"/>
            </a:lvl3pPr>
            <a:lvl4pPr indent="-317500" lvl="3" marL="1828800" algn="l">
              <a:lnSpc>
                <a:spcPct val="90000"/>
              </a:lnSpc>
              <a:spcBef>
                <a:spcPts val="250"/>
              </a:spcBef>
              <a:spcAft>
                <a:spcPts val="0"/>
              </a:spcAft>
              <a:buSzPts val="1400"/>
              <a:buChar char="●"/>
              <a:defRPr sz="1400"/>
            </a:lvl4pPr>
            <a:lvl5pPr indent="-317500" lvl="4" marL="2286000" algn="l">
              <a:lnSpc>
                <a:spcPct val="90000"/>
              </a:lnSpc>
              <a:spcBef>
                <a:spcPts val="250"/>
              </a:spcBef>
              <a:spcAft>
                <a:spcPts val="0"/>
              </a:spcAft>
              <a:buSzPts val="1400"/>
              <a:buChar char="●"/>
              <a:defRPr sz="1400"/>
            </a:lvl5pPr>
            <a:lvl6pPr indent="-317500" lvl="5" marL="2743200" algn="l">
              <a:lnSpc>
                <a:spcPct val="90000"/>
              </a:lnSpc>
              <a:spcBef>
                <a:spcPts val="250"/>
              </a:spcBef>
              <a:spcAft>
                <a:spcPts val="0"/>
              </a:spcAft>
              <a:buSzPts val="1400"/>
              <a:buChar char="●"/>
              <a:defRPr sz="1400"/>
            </a:lvl6pPr>
            <a:lvl7pPr indent="-317500" lvl="6" marL="3200400" algn="l">
              <a:lnSpc>
                <a:spcPct val="90000"/>
              </a:lnSpc>
              <a:spcBef>
                <a:spcPts val="250"/>
              </a:spcBef>
              <a:spcAft>
                <a:spcPts val="0"/>
              </a:spcAft>
              <a:buSzPts val="1400"/>
              <a:buChar char="●"/>
              <a:defRPr sz="1400"/>
            </a:lvl7pPr>
            <a:lvl8pPr indent="-317500" lvl="7" marL="3657600" algn="l">
              <a:lnSpc>
                <a:spcPct val="90000"/>
              </a:lnSpc>
              <a:spcBef>
                <a:spcPts val="250"/>
              </a:spcBef>
              <a:spcAft>
                <a:spcPts val="0"/>
              </a:spcAft>
              <a:buSzPts val="1400"/>
              <a:buChar char="●"/>
              <a:defRPr sz="1400"/>
            </a:lvl8pPr>
            <a:lvl9pPr indent="-317500" lvl="8" marL="4114800" algn="l">
              <a:lnSpc>
                <a:spcPct val="90000"/>
              </a:lnSpc>
              <a:spcBef>
                <a:spcPts val="250"/>
              </a:spcBef>
              <a:spcAft>
                <a:spcPts val="250"/>
              </a:spcAft>
              <a:buSzPts val="1400"/>
              <a:buChar char="●"/>
              <a:defRPr sz="1400"/>
            </a:lvl9pPr>
          </a:lstStyle>
          <a:p/>
        </p:txBody>
      </p:sp>
      <p:sp>
        <p:nvSpPr>
          <p:cNvPr id="56" name="Google Shape;56;p24"/>
          <p:cNvSpPr txBox="1"/>
          <p:nvPr>
            <p:ph idx="3" type="body"/>
          </p:nvPr>
        </p:nvSpPr>
        <p:spPr>
          <a:xfrm>
            <a:off x="7818463" y="1023586"/>
            <a:ext cx="3474720" cy="813171"/>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0"/>
              </a:spcBef>
              <a:spcAft>
                <a:spcPts val="0"/>
              </a:spcAft>
              <a:buSzPts val="2000"/>
              <a:buNone/>
              <a:defRPr b="1" sz="2000">
                <a:solidFill>
                  <a:srgbClr val="595959"/>
                </a:solidFill>
              </a:defRPr>
            </a:lvl1pPr>
            <a:lvl2pPr indent="-228600" lvl="1" marL="914400" algn="l">
              <a:lnSpc>
                <a:spcPct val="90000"/>
              </a:lnSpc>
              <a:spcBef>
                <a:spcPts val="250"/>
              </a:spcBef>
              <a:spcAft>
                <a:spcPts val="0"/>
              </a:spcAft>
              <a:buSzPts val="2000"/>
              <a:buNone/>
              <a:defRPr b="1" sz="2000"/>
            </a:lvl2pPr>
            <a:lvl3pPr indent="-228600" lvl="2" marL="1371600" algn="l">
              <a:lnSpc>
                <a:spcPct val="90000"/>
              </a:lnSpc>
              <a:spcBef>
                <a:spcPts val="250"/>
              </a:spcBef>
              <a:spcAft>
                <a:spcPts val="0"/>
              </a:spcAft>
              <a:buSzPts val="1800"/>
              <a:buNone/>
              <a:defRPr b="1" sz="1800"/>
            </a:lvl3pPr>
            <a:lvl4pPr indent="-228600" lvl="3" marL="1828800" algn="l">
              <a:lnSpc>
                <a:spcPct val="90000"/>
              </a:lnSpc>
              <a:spcBef>
                <a:spcPts val="250"/>
              </a:spcBef>
              <a:spcAft>
                <a:spcPts val="0"/>
              </a:spcAft>
              <a:buSzPts val="1600"/>
              <a:buNone/>
              <a:defRPr b="1" sz="1600"/>
            </a:lvl4pPr>
            <a:lvl5pPr indent="-228600" lvl="4" marL="2286000" algn="l">
              <a:lnSpc>
                <a:spcPct val="90000"/>
              </a:lnSpc>
              <a:spcBef>
                <a:spcPts val="250"/>
              </a:spcBef>
              <a:spcAft>
                <a:spcPts val="0"/>
              </a:spcAft>
              <a:buSzPts val="1600"/>
              <a:buNone/>
              <a:defRPr b="1" sz="1600"/>
            </a:lvl5pPr>
            <a:lvl6pPr indent="-228600" lvl="5" marL="2743200" algn="l">
              <a:lnSpc>
                <a:spcPct val="90000"/>
              </a:lnSpc>
              <a:spcBef>
                <a:spcPts val="250"/>
              </a:spcBef>
              <a:spcAft>
                <a:spcPts val="0"/>
              </a:spcAft>
              <a:buSzPts val="1600"/>
              <a:buNone/>
              <a:defRPr b="1" sz="1600"/>
            </a:lvl6pPr>
            <a:lvl7pPr indent="-228600" lvl="6" marL="3200400" algn="l">
              <a:lnSpc>
                <a:spcPct val="90000"/>
              </a:lnSpc>
              <a:spcBef>
                <a:spcPts val="250"/>
              </a:spcBef>
              <a:spcAft>
                <a:spcPts val="0"/>
              </a:spcAft>
              <a:buSzPts val="1600"/>
              <a:buNone/>
              <a:defRPr b="1" sz="1600"/>
            </a:lvl7pPr>
            <a:lvl8pPr indent="-228600" lvl="7" marL="3657600" algn="l">
              <a:lnSpc>
                <a:spcPct val="90000"/>
              </a:lnSpc>
              <a:spcBef>
                <a:spcPts val="250"/>
              </a:spcBef>
              <a:spcAft>
                <a:spcPts val="0"/>
              </a:spcAft>
              <a:buSzPts val="1600"/>
              <a:buNone/>
              <a:defRPr b="1" sz="1600"/>
            </a:lvl8pPr>
            <a:lvl9pPr indent="-228600" lvl="8" marL="4114800" algn="l">
              <a:lnSpc>
                <a:spcPct val="90000"/>
              </a:lnSpc>
              <a:spcBef>
                <a:spcPts val="250"/>
              </a:spcBef>
              <a:spcAft>
                <a:spcPts val="250"/>
              </a:spcAft>
              <a:buSzPts val="1600"/>
              <a:buNone/>
              <a:defRPr b="1" sz="1600"/>
            </a:lvl9pPr>
          </a:lstStyle>
          <a:p/>
        </p:txBody>
      </p:sp>
      <p:sp>
        <p:nvSpPr>
          <p:cNvPr id="57" name="Google Shape;57;p24"/>
          <p:cNvSpPr txBox="1"/>
          <p:nvPr>
            <p:ph idx="4" type="body"/>
          </p:nvPr>
        </p:nvSpPr>
        <p:spPr>
          <a:xfrm>
            <a:off x="7818463" y="1930936"/>
            <a:ext cx="3474720" cy="4023360"/>
          </a:xfrm>
          <a:prstGeom prst="rect">
            <a:avLst/>
          </a:prstGeom>
          <a:noFill/>
          <a:ln>
            <a:noFill/>
          </a:ln>
        </p:spPr>
        <p:txBody>
          <a:bodyPr anchorCtr="0" anchor="ctr" bIns="45700" lIns="91425" spcFirstLastPara="1" rIns="91425" wrap="square" tIns="45700">
            <a:normAutofit/>
          </a:bodyPr>
          <a:lstStyle>
            <a:lvl1pPr indent="-355600" lvl="0" marL="457200" algn="l">
              <a:lnSpc>
                <a:spcPct val="90000"/>
              </a:lnSpc>
              <a:spcBef>
                <a:spcPts val="1200"/>
              </a:spcBef>
              <a:spcAft>
                <a:spcPts val="0"/>
              </a:spcAft>
              <a:buSzPts val="2000"/>
              <a:buChar char="●"/>
              <a:defRPr sz="2000"/>
            </a:lvl1pPr>
            <a:lvl2pPr indent="-342900" lvl="1" marL="914400" algn="l">
              <a:lnSpc>
                <a:spcPct val="90000"/>
              </a:lnSpc>
              <a:spcBef>
                <a:spcPts val="250"/>
              </a:spcBef>
              <a:spcAft>
                <a:spcPts val="0"/>
              </a:spcAft>
              <a:buSzPts val="1800"/>
              <a:buChar char="●"/>
              <a:defRPr sz="1800"/>
            </a:lvl2pPr>
            <a:lvl3pPr indent="-330200" lvl="2" marL="1371600" algn="l">
              <a:lnSpc>
                <a:spcPct val="90000"/>
              </a:lnSpc>
              <a:spcBef>
                <a:spcPts val="250"/>
              </a:spcBef>
              <a:spcAft>
                <a:spcPts val="0"/>
              </a:spcAft>
              <a:buSzPts val="1600"/>
              <a:buChar char="●"/>
              <a:defRPr sz="1600"/>
            </a:lvl3pPr>
            <a:lvl4pPr indent="-317500" lvl="3" marL="1828800" algn="l">
              <a:lnSpc>
                <a:spcPct val="90000"/>
              </a:lnSpc>
              <a:spcBef>
                <a:spcPts val="250"/>
              </a:spcBef>
              <a:spcAft>
                <a:spcPts val="0"/>
              </a:spcAft>
              <a:buSzPts val="1400"/>
              <a:buChar char="●"/>
              <a:defRPr sz="1400"/>
            </a:lvl4pPr>
            <a:lvl5pPr indent="-317500" lvl="4" marL="2286000" algn="l">
              <a:lnSpc>
                <a:spcPct val="90000"/>
              </a:lnSpc>
              <a:spcBef>
                <a:spcPts val="250"/>
              </a:spcBef>
              <a:spcAft>
                <a:spcPts val="0"/>
              </a:spcAft>
              <a:buSzPts val="1400"/>
              <a:buChar char="●"/>
              <a:defRPr sz="1400"/>
            </a:lvl5pPr>
            <a:lvl6pPr indent="-317500" lvl="5" marL="2743200" algn="l">
              <a:lnSpc>
                <a:spcPct val="90000"/>
              </a:lnSpc>
              <a:spcBef>
                <a:spcPts val="250"/>
              </a:spcBef>
              <a:spcAft>
                <a:spcPts val="0"/>
              </a:spcAft>
              <a:buSzPts val="1400"/>
              <a:buChar char="●"/>
              <a:defRPr sz="1400"/>
            </a:lvl6pPr>
            <a:lvl7pPr indent="-317500" lvl="6" marL="3200400" algn="l">
              <a:lnSpc>
                <a:spcPct val="90000"/>
              </a:lnSpc>
              <a:spcBef>
                <a:spcPts val="250"/>
              </a:spcBef>
              <a:spcAft>
                <a:spcPts val="0"/>
              </a:spcAft>
              <a:buSzPts val="1400"/>
              <a:buChar char="●"/>
              <a:defRPr sz="1400"/>
            </a:lvl7pPr>
            <a:lvl8pPr indent="-317500" lvl="7" marL="3657600" algn="l">
              <a:lnSpc>
                <a:spcPct val="90000"/>
              </a:lnSpc>
              <a:spcBef>
                <a:spcPts val="250"/>
              </a:spcBef>
              <a:spcAft>
                <a:spcPts val="0"/>
              </a:spcAft>
              <a:buSzPts val="1400"/>
              <a:buChar char="●"/>
              <a:defRPr sz="1400"/>
            </a:lvl8pPr>
            <a:lvl9pPr indent="-317500" lvl="8" marL="4114800" algn="l">
              <a:lnSpc>
                <a:spcPct val="90000"/>
              </a:lnSpc>
              <a:spcBef>
                <a:spcPts val="250"/>
              </a:spcBef>
              <a:spcAft>
                <a:spcPts val="250"/>
              </a:spcAft>
              <a:buSzPts val="1400"/>
              <a:buChar char="●"/>
              <a:defRPr sz="1400"/>
            </a:lvl9pPr>
          </a:lstStyle>
          <a:p/>
        </p:txBody>
      </p:sp>
      <p:sp>
        <p:nvSpPr>
          <p:cNvPr id="58" name="Google Shape;58;p24"/>
          <p:cNvSpPr txBox="1"/>
          <p:nvPr>
            <p:ph idx="10" type="dt"/>
          </p:nvPr>
        </p:nvSpPr>
        <p:spPr>
          <a:xfrm>
            <a:off x="262465"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9" name="Google Shape;59;p24"/>
          <p:cNvSpPr txBox="1"/>
          <p:nvPr>
            <p:ph idx="11" type="ftr"/>
          </p:nvPr>
        </p:nvSpPr>
        <p:spPr>
          <a:xfrm>
            <a:off x="3869268" y="6356350"/>
            <a:ext cx="5911517"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0" name="Google Shape;60;p24"/>
          <p:cNvSpPr txBox="1"/>
          <p:nvPr>
            <p:ph idx="12" type="sldNum"/>
          </p:nvPr>
        </p:nvSpPr>
        <p:spPr>
          <a:xfrm>
            <a:off x="10634135" y="6356350"/>
            <a:ext cx="1530927"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40BAD2"/>
              </a:buClr>
              <a:buSzPts val="1200"/>
              <a:buFont typeface="Corbel"/>
              <a:buNone/>
              <a:defRPr b="1" i="0" sz="1200" u="none" cap="none" strike="noStrike">
                <a:solidFill>
                  <a:srgbClr val="40BAD2"/>
                </a:solidFill>
                <a:latin typeface="Corbel"/>
                <a:ea typeface="Corbel"/>
                <a:cs typeface="Corbel"/>
                <a:sym typeface="Corbel"/>
              </a:defRPr>
            </a:lvl1pPr>
            <a:lvl2pPr indent="0" lvl="1" marL="0" marR="0" algn="r">
              <a:lnSpc>
                <a:spcPct val="100000"/>
              </a:lnSpc>
              <a:spcBef>
                <a:spcPts val="0"/>
              </a:spcBef>
              <a:spcAft>
                <a:spcPts val="0"/>
              </a:spcAft>
              <a:buClr>
                <a:srgbClr val="40BAD2"/>
              </a:buClr>
              <a:buSzPts val="1200"/>
              <a:buFont typeface="Corbel"/>
              <a:buNone/>
              <a:defRPr b="1" i="0" sz="1200" u="none" cap="none" strike="noStrike">
                <a:solidFill>
                  <a:srgbClr val="40BAD2"/>
                </a:solidFill>
                <a:latin typeface="Corbel"/>
                <a:ea typeface="Corbel"/>
                <a:cs typeface="Corbel"/>
                <a:sym typeface="Corbel"/>
              </a:defRPr>
            </a:lvl2pPr>
            <a:lvl3pPr indent="0" lvl="2" marL="0" marR="0" algn="r">
              <a:lnSpc>
                <a:spcPct val="100000"/>
              </a:lnSpc>
              <a:spcBef>
                <a:spcPts val="0"/>
              </a:spcBef>
              <a:spcAft>
                <a:spcPts val="0"/>
              </a:spcAft>
              <a:buClr>
                <a:srgbClr val="40BAD2"/>
              </a:buClr>
              <a:buSzPts val="1200"/>
              <a:buFont typeface="Corbel"/>
              <a:buNone/>
              <a:defRPr b="1" i="0" sz="1200" u="none" cap="none" strike="noStrike">
                <a:solidFill>
                  <a:srgbClr val="40BAD2"/>
                </a:solidFill>
                <a:latin typeface="Corbel"/>
                <a:ea typeface="Corbel"/>
                <a:cs typeface="Corbel"/>
                <a:sym typeface="Corbel"/>
              </a:defRPr>
            </a:lvl3pPr>
            <a:lvl4pPr indent="0" lvl="3" marL="0" marR="0" algn="r">
              <a:lnSpc>
                <a:spcPct val="100000"/>
              </a:lnSpc>
              <a:spcBef>
                <a:spcPts val="0"/>
              </a:spcBef>
              <a:spcAft>
                <a:spcPts val="0"/>
              </a:spcAft>
              <a:buClr>
                <a:srgbClr val="40BAD2"/>
              </a:buClr>
              <a:buSzPts val="1200"/>
              <a:buFont typeface="Corbel"/>
              <a:buNone/>
              <a:defRPr b="1" i="0" sz="1200" u="none" cap="none" strike="noStrike">
                <a:solidFill>
                  <a:srgbClr val="40BAD2"/>
                </a:solidFill>
                <a:latin typeface="Corbel"/>
                <a:ea typeface="Corbel"/>
                <a:cs typeface="Corbel"/>
                <a:sym typeface="Corbel"/>
              </a:defRPr>
            </a:lvl4pPr>
            <a:lvl5pPr indent="0" lvl="4" marL="0" marR="0" algn="r">
              <a:lnSpc>
                <a:spcPct val="100000"/>
              </a:lnSpc>
              <a:spcBef>
                <a:spcPts val="0"/>
              </a:spcBef>
              <a:spcAft>
                <a:spcPts val="0"/>
              </a:spcAft>
              <a:buClr>
                <a:srgbClr val="40BAD2"/>
              </a:buClr>
              <a:buSzPts val="1200"/>
              <a:buFont typeface="Corbel"/>
              <a:buNone/>
              <a:defRPr b="1" i="0" sz="1200" u="none" cap="none" strike="noStrike">
                <a:solidFill>
                  <a:srgbClr val="40BAD2"/>
                </a:solidFill>
                <a:latin typeface="Corbel"/>
                <a:ea typeface="Corbel"/>
                <a:cs typeface="Corbel"/>
                <a:sym typeface="Corbel"/>
              </a:defRPr>
            </a:lvl5pPr>
            <a:lvl6pPr indent="0" lvl="5" marL="0" marR="0" algn="r">
              <a:lnSpc>
                <a:spcPct val="100000"/>
              </a:lnSpc>
              <a:spcBef>
                <a:spcPts val="0"/>
              </a:spcBef>
              <a:spcAft>
                <a:spcPts val="0"/>
              </a:spcAft>
              <a:buClr>
                <a:srgbClr val="40BAD2"/>
              </a:buClr>
              <a:buSzPts val="1200"/>
              <a:buFont typeface="Corbel"/>
              <a:buNone/>
              <a:defRPr b="1" i="0" sz="1200" u="none" cap="none" strike="noStrike">
                <a:solidFill>
                  <a:srgbClr val="40BAD2"/>
                </a:solidFill>
                <a:latin typeface="Corbel"/>
                <a:ea typeface="Corbel"/>
                <a:cs typeface="Corbel"/>
                <a:sym typeface="Corbel"/>
              </a:defRPr>
            </a:lvl6pPr>
            <a:lvl7pPr indent="0" lvl="6" marL="0" marR="0" algn="r">
              <a:lnSpc>
                <a:spcPct val="100000"/>
              </a:lnSpc>
              <a:spcBef>
                <a:spcPts val="0"/>
              </a:spcBef>
              <a:spcAft>
                <a:spcPts val="0"/>
              </a:spcAft>
              <a:buClr>
                <a:srgbClr val="40BAD2"/>
              </a:buClr>
              <a:buSzPts val="1200"/>
              <a:buFont typeface="Corbel"/>
              <a:buNone/>
              <a:defRPr b="1" i="0" sz="1200" u="none" cap="none" strike="noStrike">
                <a:solidFill>
                  <a:srgbClr val="40BAD2"/>
                </a:solidFill>
                <a:latin typeface="Corbel"/>
                <a:ea typeface="Corbel"/>
                <a:cs typeface="Corbel"/>
                <a:sym typeface="Corbel"/>
              </a:defRPr>
            </a:lvl7pPr>
            <a:lvl8pPr indent="0" lvl="7" marL="0" marR="0" algn="r">
              <a:lnSpc>
                <a:spcPct val="100000"/>
              </a:lnSpc>
              <a:spcBef>
                <a:spcPts val="0"/>
              </a:spcBef>
              <a:spcAft>
                <a:spcPts val="0"/>
              </a:spcAft>
              <a:buClr>
                <a:srgbClr val="40BAD2"/>
              </a:buClr>
              <a:buSzPts val="1200"/>
              <a:buFont typeface="Corbel"/>
              <a:buNone/>
              <a:defRPr b="1" i="0" sz="1200" u="none" cap="none" strike="noStrike">
                <a:solidFill>
                  <a:srgbClr val="40BAD2"/>
                </a:solidFill>
                <a:latin typeface="Corbel"/>
                <a:ea typeface="Corbel"/>
                <a:cs typeface="Corbel"/>
                <a:sym typeface="Corbel"/>
              </a:defRPr>
            </a:lvl8pPr>
            <a:lvl9pPr indent="0" lvl="8" marL="0" marR="0" algn="r">
              <a:lnSpc>
                <a:spcPct val="100000"/>
              </a:lnSpc>
              <a:spcBef>
                <a:spcPts val="0"/>
              </a:spcBef>
              <a:spcAft>
                <a:spcPts val="0"/>
              </a:spcAft>
              <a:buClr>
                <a:srgbClr val="40BAD2"/>
              </a:buClr>
              <a:buSzPts val="1200"/>
              <a:buFont typeface="Corbel"/>
              <a:buNone/>
              <a:defRPr b="1" i="0" sz="1200" u="none" cap="none" strike="noStrike">
                <a:solidFill>
                  <a:srgbClr val="40BAD2"/>
                </a:solidFill>
                <a:latin typeface="Corbel"/>
                <a:ea typeface="Corbel"/>
                <a:cs typeface="Corbel"/>
                <a:sym typeface="Corbel"/>
              </a:defRPr>
            </a:lvl9pPr>
          </a:lstStyle>
          <a:p>
            <a:pPr indent="0" lvl="0" marL="0" rtl="0" algn="r">
              <a:spcBef>
                <a:spcPts val="0"/>
              </a:spcBef>
              <a:spcAft>
                <a:spcPts val="0"/>
              </a:spcAft>
              <a:buNone/>
            </a:pPr>
            <a:fld id="{00000000-1234-1234-1234-123412341234}" type="slidenum">
              <a:rPr lang="en-IN"/>
              <a:t>‹#›</a:t>
            </a:fld>
            <a:endParaRPr/>
          </a:p>
        </p:txBody>
      </p:sp>
      <p:pic>
        <p:nvPicPr>
          <p:cNvPr id="61" name="Google Shape;61;p24"/>
          <p:cNvPicPr preferRelativeResize="0"/>
          <p:nvPr/>
        </p:nvPicPr>
        <p:blipFill rotWithShape="1">
          <a:blip r:embed="rId2">
            <a:alphaModFix/>
          </a:blip>
          <a:srcRect b="0" l="0" r="0" t="0"/>
          <a:stretch/>
        </p:blipFill>
        <p:spPr>
          <a:xfrm>
            <a:off x="128152" y="0"/>
            <a:ext cx="1823778" cy="735504"/>
          </a:xfrm>
          <a:prstGeom prst="rect">
            <a:avLst/>
          </a:prstGeom>
          <a:noFill/>
          <a:ln>
            <a:noFill/>
          </a:ln>
        </p:spPr>
      </p:pic>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62" name="Shape 62"/>
        <p:cNvGrpSpPr/>
        <p:nvPr/>
      </p:nvGrpSpPr>
      <p:grpSpPr>
        <a:xfrm>
          <a:off x="0" y="0"/>
          <a:ext cx="0" cy="0"/>
          <a:chOff x="0" y="0"/>
          <a:chExt cx="0" cy="0"/>
        </a:xfrm>
      </p:grpSpPr>
      <p:sp>
        <p:nvSpPr>
          <p:cNvPr id="63" name="Google Shape;63;p25"/>
          <p:cNvSpPr txBox="1"/>
          <p:nvPr>
            <p:ph type="title"/>
          </p:nvPr>
        </p:nvSpPr>
        <p:spPr>
          <a:xfrm>
            <a:off x="252919" y="1123837"/>
            <a:ext cx="2947482" cy="460118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rgbClr val="FFFFFF"/>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4" name="Google Shape;64;p25"/>
          <p:cNvSpPr txBox="1"/>
          <p:nvPr>
            <p:ph idx="10" type="dt"/>
          </p:nvPr>
        </p:nvSpPr>
        <p:spPr>
          <a:xfrm>
            <a:off x="262465"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5" name="Google Shape;65;p25"/>
          <p:cNvSpPr txBox="1"/>
          <p:nvPr>
            <p:ph idx="11" type="ftr"/>
          </p:nvPr>
        </p:nvSpPr>
        <p:spPr>
          <a:xfrm>
            <a:off x="3869268" y="6356350"/>
            <a:ext cx="5911517"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6" name="Google Shape;66;p25"/>
          <p:cNvSpPr txBox="1"/>
          <p:nvPr>
            <p:ph idx="12" type="sldNum"/>
          </p:nvPr>
        </p:nvSpPr>
        <p:spPr>
          <a:xfrm>
            <a:off x="10634135" y="6356350"/>
            <a:ext cx="1530927"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40BAD2"/>
              </a:buClr>
              <a:buSzPts val="1200"/>
              <a:buFont typeface="Corbel"/>
              <a:buNone/>
              <a:defRPr b="1" i="0" sz="1200" u="none" cap="none" strike="noStrike">
                <a:solidFill>
                  <a:srgbClr val="40BAD2"/>
                </a:solidFill>
                <a:latin typeface="Corbel"/>
                <a:ea typeface="Corbel"/>
                <a:cs typeface="Corbel"/>
                <a:sym typeface="Corbel"/>
              </a:defRPr>
            </a:lvl1pPr>
            <a:lvl2pPr indent="0" lvl="1" marL="0" marR="0" algn="r">
              <a:lnSpc>
                <a:spcPct val="100000"/>
              </a:lnSpc>
              <a:spcBef>
                <a:spcPts val="0"/>
              </a:spcBef>
              <a:spcAft>
                <a:spcPts val="0"/>
              </a:spcAft>
              <a:buClr>
                <a:srgbClr val="40BAD2"/>
              </a:buClr>
              <a:buSzPts val="1200"/>
              <a:buFont typeface="Corbel"/>
              <a:buNone/>
              <a:defRPr b="1" i="0" sz="1200" u="none" cap="none" strike="noStrike">
                <a:solidFill>
                  <a:srgbClr val="40BAD2"/>
                </a:solidFill>
                <a:latin typeface="Corbel"/>
                <a:ea typeface="Corbel"/>
                <a:cs typeface="Corbel"/>
                <a:sym typeface="Corbel"/>
              </a:defRPr>
            </a:lvl2pPr>
            <a:lvl3pPr indent="0" lvl="2" marL="0" marR="0" algn="r">
              <a:lnSpc>
                <a:spcPct val="100000"/>
              </a:lnSpc>
              <a:spcBef>
                <a:spcPts val="0"/>
              </a:spcBef>
              <a:spcAft>
                <a:spcPts val="0"/>
              </a:spcAft>
              <a:buClr>
                <a:srgbClr val="40BAD2"/>
              </a:buClr>
              <a:buSzPts val="1200"/>
              <a:buFont typeface="Corbel"/>
              <a:buNone/>
              <a:defRPr b="1" i="0" sz="1200" u="none" cap="none" strike="noStrike">
                <a:solidFill>
                  <a:srgbClr val="40BAD2"/>
                </a:solidFill>
                <a:latin typeface="Corbel"/>
                <a:ea typeface="Corbel"/>
                <a:cs typeface="Corbel"/>
                <a:sym typeface="Corbel"/>
              </a:defRPr>
            </a:lvl3pPr>
            <a:lvl4pPr indent="0" lvl="3" marL="0" marR="0" algn="r">
              <a:lnSpc>
                <a:spcPct val="100000"/>
              </a:lnSpc>
              <a:spcBef>
                <a:spcPts val="0"/>
              </a:spcBef>
              <a:spcAft>
                <a:spcPts val="0"/>
              </a:spcAft>
              <a:buClr>
                <a:srgbClr val="40BAD2"/>
              </a:buClr>
              <a:buSzPts val="1200"/>
              <a:buFont typeface="Corbel"/>
              <a:buNone/>
              <a:defRPr b="1" i="0" sz="1200" u="none" cap="none" strike="noStrike">
                <a:solidFill>
                  <a:srgbClr val="40BAD2"/>
                </a:solidFill>
                <a:latin typeface="Corbel"/>
                <a:ea typeface="Corbel"/>
                <a:cs typeface="Corbel"/>
                <a:sym typeface="Corbel"/>
              </a:defRPr>
            </a:lvl4pPr>
            <a:lvl5pPr indent="0" lvl="4" marL="0" marR="0" algn="r">
              <a:lnSpc>
                <a:spcPct val="100000"/>
              </a:lnSpc>
              <a:spcBef>
                <a:spcPts val="0"/>
              </a:spcBef>
              <a:spcAft>
                <a:spcPts val="0"/>
              </a:spcAft>
              <a:buClr>
                <a:srgbClr val="40BAD2"/>
              </a:buClr>
              <a:buSzPts val="1200"/>
              <a:buFont typeface="Corbel"/>
              <a:buNone/>
              <a:defRPr b="1" i="0" sz="1200" u="none" cap="none" strike="noStrike">
                <a:solidFill>
                  <a:srgbClr val="40BAD2"/>
                </a:solidFill>
                <a:latin typeface="Corbel"/>
                <a:ea typeface="Corbel"/>
                <a:cs typeface="Corbel"/>
                <a:sym typeface="Corbel"/>
              </a:defRPr>
            </a:lvl5pPr>
            <a:lvl6pPr indent="0" lvl="5" marL="0" marR="0" algn="r">
              <a:lnSpc>
                <a:spcPct val="100000"/>
              </a:lnSpc>
              <a:spcBef>
                <a:spcPts val="0"/>
              </a:spcBef>
              <a:spcAft>
                <a:spcPts val="0"/>
              </a:spcAft>
              <a:buClr>
                <a:srgbClr val="40BAD2"/>
              </a:buClr>
              <a:buSzPts val="1200"/>
              <a:buFont typeface="Corbel"/>
              <a:buNone/>
              <a:defRPr b="1" i="0" sz="1200" u="none" cap="none" strike="noStrike">
                <a:solidFill>
                  <a:srgbClr val="40BAD2"/>
                </a:solidFill>
                <a:latin typeface="Corbel"/>
                <a:ea typeface="Corbel"/>
                <a:cs typeface="Corbel"/>
                <a:sym typeface="Corbel"/>
              </a:defRPr>
            </a:lvl6pPr>
            <a:lvl7pPr indent="0" lvl="6" marL="0" marR="0" algn="r">
              <a:lnSpc>
                <a:spcPct val="100000"/>
              </a:lnSpc>
              <a:spcBef>
                <a:spcPts val="0"/>
              </a:spcBef>
              <a:spcAft>
                <a:spcPts val="0"/>
              </a:spcAft>
              <a:buClr>
                <a:srgbClr val="40BAD2"/>
              </a:buClr>
              <a:buSzPts val="1200"/>
              <a:buFont typeface="Corbel"/>
              <a:buNone/>
              <a:defRPr b="1" i="0" sz="1200" u="none" cap="none" strike="noStrike">
                <a:solidFill>
                  <a:srgbClr val="40BAD2"/>
                </a:solidFill>
                <a:latin typeface="Corbel"/>
                <a:ea typeface="Corbel"/>
                <a:cs typeface="Corbel"/>
                <a:sym typeface="Corbel"/>
              </a:defRPr>
            </a:lvl7pPr>
            <a:lvl8pPr indent="0" lvl="7" marL="0" marR="0" algn="r">
              <a:lnSpc>
                <a:spcPct val="100000"/>
              </a:lnSpc>
              <a:spcBef>
                <a:spcPts val="0"/>
              </a:spcBef>
              <a:spcAft>
                <a:spcPts val="0"/>
              </a:spcAft>
              <a:buClr>
                <a:srgbClr val="40BAD2"/>
              </a:buClr>
              <a:buSzPts val="1200"/>
              <a:buFont typeface="Corbel"/>
              <a:buNone/>
              <a:defRPr b="1" i="0" sz="1200" u="none" cap="none" strike="noStrike">
                <a:solidFill>
                  <a:srgbClr val="40BAD2"/>
                </a:solidFill>
                <a:latin typeface="Corbel"/>
                <a:ea typeface="Corbel"/>
                <a:cs typeface="Corbel"/>
                <a:sym typeface="Corbel"/>
              </a:defRPr>
            </a:lvl8pPr>
            <a:lvl9pPr indent="0" lvl="8" marL="0" marR="0" algn="r">
              <a:lnSpc>
                <a:spcPct val="100000"/>
              </a:lnSpc>
              <a:spcBef>
                <a:spcPts val="0"/>
              </a:spcBef>
              <a:spcAft>
                <a:spcPts val="0"/>
              </a:spcAft>
              <a:buClr>
                <a:srgbClr val="40BAD2"/>
              </a:buClr>
              <a:buSzPts val="1200"/>
              <a:buFont typeface="Corbel"/>
              <a:buNone/>
              <a:defRPr b="1" i="0" sz="1200" u="none" cap="none" strike="noStrike">
                <a:solidFill>
                  <a:srgbClr val="40BAD2"/>
                </a:solidFill>
                <a:latin typeface="Corbel"/>
                <a:ea typeface="Corbel"/>
                <a:cs typeface="Corbel"/>
                <a:sym typeface="Corbel"/>
              </a:defRPr>
            </a:lvl9pPr>
          </a:lstStyle>
          <a:p>
            <a:pPr indent="0" lvl="0" marL="0" rtl="0" algn="r">
              <a:spcBef>
                <a:spcPts val="0"/>
              </a:spcBef>
              <a:spcAft>
                <a:spcPts val="0"/>
              </a:spcAft>
              <a:buNone/>
            </a:pPr>
            <a:fld id="{00000000-1234-1234-1234-123412341234}" type="slidenum">
              <a:rPr lang="en-IN"/>
              <a:t>‹#›</a:t>
            </a:fld>
            <a:endParaRPr/>
          </a:p>
        </p:txBody>
      </p:sp>
      <p:pic>
        <p:nvPicPr>
          <p:cNvPr id="67" name="Google Shape;67;p25"/>
          <p:cNvPicPr preferRelativeResize="0"/>
          <p:nvPr/>
        </p:nvPicPr>
        <p:blipFill rotWithShape="1">
          <a:blip r:embed="rId2">
            <a:alphaModFix/>
          </a:blip>
          <a:srcRect b="0" l="0" r="0" t="0"/>
          <a:stretch/>
        </p:blipFill>
        <p:spPr>
          <a:xfrm>
            <a:off x="128152" y="0"/>
            <a:ext cx="1823778" cy="735504"/>
          </a:xfrm>
          <a:prstGeom prst="rect">
            <a:avLst/>
          </a:prstGeom>
          <a:noFill/>
          <a:ln>
            <a:noFill/>
          </a:ln>
        </p:spPr>
      </p:pic>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68" name="Shape 68"/>
        <p:cNvGrpSpPr/>
        <p:nvPr/>
      </p:nvGrpSpPr>
      <p:grpSpPr>
        <a:xfrm>
          <a:off x="0" y="0"/>
          <a:ext cx="0" cy="0"/>
          <a:chOff x="0" y="0"/>
          <a:chExt cx="0" cy="0"/>
        </a:xfrm>
      </p:grpSpPr>
      <p:sp>
        <p:nvSpPr>
          <p:cNvPr id="69" name="Google Shape;69;p26"/>
          <p:cNvSpPr txBox="1"/>
          <p:nvPr>
            <p:ph idx="10" type="dt"/>
          </p:nvPr>
        </p:nvSpPr>
        <p:spPr>
          <a:xfrm>
            <a:off x="262465"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0" name="Google Shape;70;p26"/>
          <p:cNvSpPr txBox="1"/>
          <p:nvPr>
            <p:ph idx="11" type="ftr"/>
          </p:nvPr>
        </p:nvSpPr>
        <p:spPr>
          <a:xfrm>
            <a:off x="3869268" y="6356350"/>
            <a:ext cx="5911517"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1" name="Google Shape;71;p26"/>
          <p:cNvSpPr txBox="1"/>
          <p:nvPr>
            <p:ph idx="12" type="sldNum"/>
          </p:nvPr>
        </p:nvSpPr>
        <p:spPr>
          <a:xfrm>
            <a:off x="10634135" y="6356350"/>
            <a:ext cx="1530927"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40BAD2"/>
              </a:buClr>
              <a:buSzPts val="1200"/>
              <a:buFont typeface="Corbel"/>
              <a:buNone/>
              <a:defRPr b="1" i="0" sz="1200" u="none" cap="none" strike="noStrike">
                <a:solidFill>
                  <a:srgbClr val="40BAD2"/>
                </a:solidFill>
                <a:latin typeface="Corbel"/>
                <a:ea typeface="Corbel"/>
                <a:cs typeface="Corbel"/>
                <a:sym typeface="Corbel"/>
              </a:defRPr>
            </a:lvl1pPr>
            <a:lvl2pPr indent="0" lvl="1" marL="0" marR="0" algn="r">
              <a:lnSpc>
                <a:spcPct val="100000"/>
              </a:lnSpc>
              <a:spcBef>
                <a:spcPts val="0"/>
              </a:spcBef>
              <a:spcAft>
                <a:spcPts val="0"/>
              </a:spcAft>
              <a:buClr>
                <a:srgbClr val="40BAD2"/>
              </a:buClr>
              <a:buSzPts val="1200"/>
              <a:buFont typeface="Corbel"/>
              <a:buNone/>
              <a:defRPr b="1" i="0" sz="1200" u="none" cap="none" strike="noStrike">
                <a:solidFill>
                  <a:srgbClr val="40BAD2"/>
                </a:solidFill>
                <a:latin typeface="Corbel"/>
                <a:ea typeface="Corbel"/>
                <a:cs typeface="Corbel"/>
                <a:sym typeface="Corbel"/>
              </a:defRPr>
            </a:lvl2pPr>
            <a:lvl3pPr indent="0" lvl="2" marL="0" marR="0" algn="r">
              <a:lnSpc>
                <a:spcPct val="100000"/>
              </a:lnSpc>
              <a:spcBef>
                <a:spcPts val="0"/>
              </a:spcBef>
              <a:spcAft>
                <a:spcPts val="0"/>
              </a:spcAft>
              <a:buClr>
                <a:srgbClr val="40BAD2"/>
              </a:buClr>
              <a:buSzPts val="1200"/>
              <a:buFont typeface="Corbel"/>
              <a:buNone/>
              <a:defRPr b="1" i="0" sz="1200" u="none" cap="none" strike="noStrike">
                <a:solidFill>
                  <a:srgbClr val="40BAD2"/>
                </a:solidFill>
                <a:latin typeface="Corbel"/>
                <a:ea typeface="Corbel"/>
                <a:cs typeface="Corbel"/>
                <a:sym typeface="Corbel"/>
              </a:defRPr>
            </a:lvl3pPr>
            <a:lvl4pPr indent="0" lvl="3" marL="0" marR="0" algn="r">
              <a:lnSpc>
                <a:spcPct val="100000"/>
              </a:lnSpc>
              <a:spcBef>
                <a:spcPts val="0"/>
              </a:spcBef>
              <a:spcAft>
                <a:spcPts val="0"/>
              </a:spcAft>
              <a:buClr>
                <a:srgbClr val="40BAD2"/>
              </a:buClr>
              <a:buSzPts val="1200"/>
              <a:buFont typeface="Corbel"/>
              <a:buNone/>
              <a:defRPr b="1" i="0" sz="1200" u="none" cap="none" strike="noStrike">
                <a:solidFill>
                  <a:srgbClr val="40BAD2"/>
                </a:solidFill>
                <a:latin typeface="Corbel"/>
                <a:ea typeface="Corbel"/>
                <a:cs typeface="Corbel"/>
                <a:sym typeface="Corbel"/>
              </a:defRPr>
            </a:lvl4pPr>
            <a:lvl5pPr indent="0" lvl="4" marL="0" marR="0" algn="r">
              <a:lnSpc>
                <a:spcPct val="100000"/>
              </a:lnSpc>
              <a:spcBef>
                <a:spcPts val="0"/>
              </a:spcBef>
              <a:spcAft>
                <a:spcPts val="0"/>
              </a:spcAft>
              <a:buClr>
                <a:srgbClr val="40BAD2"/>
              </a:buClr>
              <a:buSzPts val="1200"/>
              <a:buFont typeface="Corbel"/>
              <a:buNone/>
              <a:defRPr b="1" i="0" sz="1200" u="none" cap="none" strike="noStrike">
                <a:solidFill>
                  <a:srgbClr val="40BAD2"/>
                </a:solidFill>
                <a:latin typeface="Corbel"/>
                <a:ea typeface="Corbel"/>
                <a:cs typeface="Corbel"/>
                <a:sym typeface="Corbel"/>
              </a:defRPr>
            </a:lvl5pPr>
            <a:lvl6pPr indent="0" lvl="5" marL="0" marR="0" algn="r">
              <a:lnSpc>
                <a:spcPct val="100000"/>
              </a:lnSpc>
              <a:spcBef>
                <a:spcPts val="0"/>
              </a:spcBef>
              <a:spcAft>
                <a:spcPts val="0"/>
              </a:spcAft>
              <a:buClr>
                <a:srgbClr val="40BAD2"/>
              </a:buClr>
              <a:buSzPts val="1200"/>
              <a:buFont typeface="Corbel"/>
              <a:buNone/>
              <a:defRPr b="1" i="0" sz="1200" u="none" cap="none" strike="noStrike">
                <a:solidFill>
                  <a:srgbClr val="40BAD2"/>
                </a:solidFill>
                <a:latin typeface="Corbel"/>
                <a:ea typeface="Corbel"/>
                <a:cs typeface="Corbel"/>
                <a:sym typeface="Corbel"/>
              </a:defRPr>
            </a:lvl6pPr>
            <a:lvl7pPr indent="0" lvl="6" marL="0" marR="0" algn="r">
              <a:lnSpc>
                <a:spcPct val="100000"/>
              </a:lnSpc>
              <a:spcBef>
                <a:spcPts val="0"/>
              </a:spcBef>
              <a:spcAft>
                <a:spcPts val="0"/>
              </a:spcAft>
              <a:buClr>
                <a:srgbClr val="40BAD2"/>
              </a:buClr>
              <a:buSzPts val="1200"/>
              <a:buFont typeface="Corbel"/>
              <a:buNone/>
              <a:defRPr b="1" i="0" sz="1200" u="none" cap="none" strike="noStrike">
                <a:solidFill>
                  <a:srgbClr val="40BAD2"/>
                </a:solidFill>
                <a:latin typeface="Corbel"/>
                <a:ea typeface="Corbel"/>
                <a:cs typeface="Corbel"/>
                <a:sym typeface="Corbel"/>
              </a:defRPr>
            </a:lvl7pPr>
            <a:lvl8pPr indent="0" lvl="7" marL="0" marR="0" algn="r">
              <a:lnSpc>
                <a:spcPct val="100000"/>
              </a:lnSpc>
              <a:spcBef>
                <a:spcPts val="0"/>
              </a:spcBef>
              <a:spcAft>
                <a:spcPts val="0"/>
              </a:spcAft>
              <a:buClr>
                <a:srgbClr val="40BAD2"/>
              </a:buClr>
              <a:buSzPts val="1200"/>
              <a:buFont typeface="Corbel"/>
              <a:buNone/>
              <a:defRPr b="1" i="0" sz="1200" u="none" cap="none" strike="noStrike">
                <a:solidFill>
                  <a:srgbClr val="40BAD2"/>
                </a:solidFill>
                <a:latin typeface="Corbel"/>
                <a:ea typeface="Corbel"/>
                <a:cs typeface="Corbel"/>
                <a:sym typeface="Corbel"/>
              </a:defRPr>
            </a:lvl8pPr>
            <a:lvl9pPr indent="0" lvl="8" marL="0" marR="0" algn="r">
              <a:lnSpc>
                <a:spcPct val="100000"/>
              </a:lnSpc>
              <a:spcBef>
                <a:spcPts val="0"/>
              </a:spcBef>
              <a:spcAft>
                <a:spcPts val="0"/>
              </a:spcAft>
              <a:buClr>
                <a:srgbClr val="40BAD2"/>
              </a:buClr>
              <a:buSzPts val="1200"/>
              <a:buFont typeface="Corbel"/>
              <a:buNone/>
              <a:defRPr b="1" i="0" sz="1200" u="none" cap="none" strike="noStrike">
                <a:solidFill>
                  <a:srgbClr val="40BAD2"/>
                </a:solidFill>
                <a:latin typeface="Corbel"/>
                <a:ea typeface="Corbel"/>
                <a:cs typeface="Corbel"/>
                <a:sym typeface="Corbel"/>
              </a:defRPr>
            </a:lvl9pPr>
          </a:lstStyle>
          <a:p>
            <a:pPr indent="0" lvl="0" marL="0" rtl="0" algn="r">
              <a:spcBef>
                <a:spcPts val="0"/>
              </a:spcBef>
              <a:spcAft>
                <a:spcPts val="0"/>
              </a:spcAft>
              <a:buNone/>
            </a:pPr>
            <a:fld id="{00000000-1234-1234-1234-123412341234}" type="slidenum">
              <a:rPr lang="en-IN"/>
              <a:t>‹#›</a:t>
            </a:fld>
            <a:endParaRPr/>
          </a:p>
        </p:txBody>
      </p:sp>
      <p:pic>
        <p:nvPicPr>
          <p:cNvPr id="72" name="Google Shape;72;p26"/>
          <p:cNvPicPr preferRelativeResize="0"/>
          <p:nvPr/>
        </p:nvPicPr>
        <p:blipFill rotWithShape="1">
          <a:blip r:embed="rId2">
            <a:alphaModFix/>
          </a:blip>
          <a:srcRect b="0" l="0" r="0" t="0"/>
          <a:stretch/>
        </p:blipFill>
        <p:spPr>
          <a:xfrm>
            <a:off x="26938" y="6707875"/>
            <a:ext cx="12192000" cy="172586"/>
          </a:xfrm>
          <a:prstGeom prst="rect">
            <a:avLst/>
          </a:prstGeom>
          <a:noFill/>
          <a:ln>
            <a:noFill/>
          </a:ln>
        </p:spPr>
      </p:pic>
      <p:sp>
        <p:nvSpPr>
          <p:cNvPr id="73" name="Google Shape;73;p26"/>
          <p:cNvSpPr/>
          <p:nvPr/>
        </p:nvSpPr>
        <p:spPr>
          <a:xfrm>
            <a:off x="11815864" y="758952"/>
            <a:ext cx="384048" cy="5330952"/>
          </a:xfrm>
          <a:prstGeom prst="rect">
            <a:avLst/>
          </a:prstGeom>
          <a:solidFill>
            <a:srgbClr val="000F46"/>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74" name="Google Shape;74;p26"/>
          <p:cNvSpPr/>
          <p:nvPr/>
        </p:nvSpPr>
        <p:spPr>
          <a:xfrm>
            <a:off x="1" y="758952"/>
            <a:ext cx="384048" cy="5330952"/>
          </a:xfrm>
          <a:prstGeom prst="rect">
            <a:avLst/>
          </a:prstGeom>
          <a:solidFill>
            <a:srgbClr val="FE7A1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1800"/>
              <a:buFont typeface="Corbel"/>
              <a:buNone/>
            </a:pPr>
            <a:r>
              <a:t/>
            </a:r>
            <a:endParaRPr b="0" i="0" sz="1800" u="none" cap="none" strike="noStrike">
              <a:solidFill>
                <a:srgbClr val="FFFFFF"/>
              </a:solidFill>
              <a:latin typeface="Corbel"/>
              <a:ea typeface="Corbel"/>
              <a:cs typeface="Corbel"/>
              <a:sym typeface="Corbe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75" name="Shape 75"/>
        <p:cNvGrpSpPr/>
        <p:nvPr/>
      </p:nvGrpSpPr>
      <p:grpSpPr>
        <a:xfrm>
          <a:off x="0" y="0"/>
          <a:ext cx="0" cy="0"/>
          <a:chOff x="0" y="0"/>
          <a:chExt cx="0" cy="0"/>
        </a:xfrm>
      </p:grpSpPr>
      <p:sp>
        <p:nvSpPr>
          <p:cNvPr id="76" name="Google Shape;76;p27"/>
          <p:cNvSpPr txBox="1"/>
          <p:nvPr>
            <p:ph type="title"/>
          </p:nvPr>
        </p:nvSpPr>
        <p:spPr>
          <a:xfrm>
            <a:off x="256032" y="1143000"/>
            <a:ext cx="2834640" cy="237744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rgbClr val="FFFFFF"/>
              </a:buClr>
              <a:buSzPts val="3200"/>
              <a:buFont typeface="Corbel"/>
              <a:buNone/>
              <a:defRPr b="0" sz="32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7" name="Google Shape;77;p27"/>
          <p:cNvSpPr txBox="1"/>
          <p:nvPr>
            <p:ph idx="1" type="body"/>
          </p:nvPr>
        </p:nvSpPr>
        <p:spPr>
          <a:xfrm>
            <a:off x="3867912" y="868680"/>
            <a:ext cx="7315200" cy="5120640"/>
          </a:xfrm>
          <a:prstGeom prst="rect">
            <a:avLst/>
          </a:prstGeom>
          <a:noFill/>
          <a:ln>
            <a:noFill/>
          </a:ln>
        </p:spPr>
        <p:txBody>
          <a:bodyPr anchorCtr="0" anchor="ctr" bIns="45700" lIns="91425" spcFirstLastPara="1" rIns="91425" wrap="square" tIns="45700">
            <a:normAutofit/>
          </a:bodyPr>
          <a:lstStyle>
            <a:lvl1pPr indent="-355600" lvl="0" marL="457200" algn="l">
              <a:lnSpc>
                <a:spcPct val="90000"/>
              </a:lnSpc>
              <a:spcBef>
                <a:spcPts val="1200"/>
              </a:spcBef>
              <a:spcAft>
                <a:spcPts val="0"/>
              </a:spcAft>
              <a:buSzPts val="2000"/>
              <a:buChar char="●"/>
              <a:defRPr sz="2000"/>
            </a:lvl1pPr>
            <a:lvl2pPr indent="-342900" lvl="1" marL="914400" algn="l">
              <a:lnSpc>
                <a:spcPct val="90000"/>
              </a:lnSpc>
              <a:spcBef>
                <a:spcPts val="250"/>
              </a:spcBef>
              <a:spcAft>
                <a:spcPts val="0"/>
              </a:spcAft>
              <a:buSzPts val="1800"/>
              <a:buChar char="●"/>
              <a:defRPr sz="1800"/>
            </a:lvl2pPr>
            <a:lvl3pPr indent="-330200" lvl="2" marL="1371600" algn="l">
              <a:lnSpc>
                <a:spcPct val="90000"/>
              </a:lnSpc>
              <a:spcBef>
                <a:spcPts val="250"/>
              </a:spcBef>
              <a:spcAft>
                <a:spcPts val="0"/>
              </a:spcAft>
              <a:buSzPts val="1600"/>
              <a:buChar char="●"/>
              <a:defRPr sz="1600"/>
            </a:lvl3pPr>
            <a:lvl4pPr indent="-317500" lvl="3" marL="1828800" algn="l">
              <a:lnSpc>
                <a:spcPct val="90000"/>
              </a:lnSpc>
              <a:spcBef>
                <a:spcPts val="250"/>
              </a:spcBef>
              <a:spcAft>
                <a:spcPts val="0"/>
              </a:spcAft>
              <a:buSzPts val="1400"/>
              <a:buChar char="●"/>
              <a:defRPr sz="1400"/>
            </a:lvl4pPr>
            <a:lvl5pPr indent="-317500" lvl="4" marL="2286000" algn="l">
              <a:lnSpc>
                <a:spcPct val="90000"/>
              </a:lnSpc>
              <a:spcBef>
                <a:spcPts val="250"/>
              </a:spcBef>
              <a:spcAft>
                <a:spcPts val="0"/>
              </a:spcAft>
              <a:buSzPts val="1400"/>
              <a:buChar char="●"/>
              <a:defRPr sz="1400"/>
            </a:lvl5pPr>
            <a:lvl6pPr indent="-317500" lvl="5" marL="2743200" algn="l">
              <a:lnSpc>
                <a:spcPct val="90000"/>
              </a:lnSpc>
              <a:spcBef>
                <a:spcPts val="250"/>
              </a:spcBef>
              <a:spcAft>
                <a:spcPts val="0"/>
              </a:spcAft>
              <a:buSzPts val="1400"/>
              <a:buChar char="●"/>
              <a:defRPr sz="1400"/>
            </a:lvl6pPr>
            <a:lvl7pPr indent="-317500" lvl="6" marL="3200400" algn="l">
              <a:lnSpc>
                <a:spcPct val="90000"/>
              </a:lnSpc>
              <a:spcBef>
                <a:spcPts val="250"/>
              </a:spcBef>
              <a:spcAft>
                <a:spcPts val="0"/>
              </a:spcAft>
              <a:buSzPts val="1400"/>
              <a:buChar char="●"/>
              <a:defRPr sz="1400"/>
            </a:lvl7pPr>
            <a:lvl8pPr indent="-317500" lvl="7" marL="3657600" algn="l">
              <a:lnSpc>
                <a:spcPct val="90000"/>
              </a:lnSpc>
              <a:spcBef>
                <a:spcPts val="250"/>
              </a:spcBef>
              <a:spcAft>
                <a:spcPts val="0"/>
              </a:spcAft>
              <a:buSzPts val="1400"/>
              <a:buChar char="●"/>
              <a:defRPr sz="1400"/>
            </a:lvl8pPr>
            <a:lvl9pPr indent="-317500" lvl="8" marL="4114800" algn="l">
              <a:lnSpc>
                <a:spcPct val="90000"/>
              </a:lnSpc>
              <a:spcBef>
                <a:spcPts val="250"/>
              </a:spcBef>
              <a:spcAft>
                <a:spcPts val="250"/>
              </a:spcAft>
              <a:buSzPts val="1400"/>
              <a:buChar char="●"/>
              <a:defRPr sz="1400"/>
            </a:lvl9pPr>
          </a:lstStyle>
          <a:p/>
        </p:txBody>
      </p:sp>
      <p:sp>
        <p:nvSpPr>
          <p:cNvPr id="78" name="Google Shape;78;p27"/>
          <p:cNvSpPr txBox="1"/>
          <p:nvPr>
            <p:ph idx="2" type="body"/>
          </p:nvPr>
        </p:nvSpPr>
        <p:spPr>
          <a:xfrm>
            <a:off x="256032" y="3494176"/>
            <a:ext cx="2834640" cy="2321990"/>
          </a:xfrm>
          <a:prstGeom prst="rect">
            <a:avLst/>
          </a:prstGeom>
          <a:noFill/>
          <a:ln>
            <a:noFill/>
          </a:ln>
        </p:spPr>
        <p:txBody>
          <a:bodyPr anchorCtr="0" anchor="t" bIns="45700" lIns="91425" spcFirstLastPara="1" rIns="91425" wrap="square" tIns="45700">
            <a:normAutofit/>
          </a:bodyPr>
          <a:lstStyle>
            <a:lvl1pPr indent="-228600" lvl="0" marL="457200" algn="l">
              <a:lnSpc>
                <a:spcPct val="100000"/>
              </a:lnSpc>
              <a:spcBef>
                <a:spcPts val="1200"/>
              </a:spcBef>
              <a:spcAft>
                <a:spcPts val="0"/>
              </a:spcAft>
              <a:buSzPts val="1400"/>
              <a:buNone/>
              <a:defRPr sz="1400">
                <a:solidFill>
                  <a:srgbClr val="FFFFFF"/>
                </a:solidFill>
              </a:defRPr>
            </a:lvl1pPr>
            <a:lvl2pPr indent="-228600" lvl="1" marL="914400" algn="l">
              <a:lnSpc>
                <a:spcPct val="90000"/>
              </a:lnSpc>
              <a:spcBef>
                <a:spcPts val="250"/>
              </a:spcBef>
              <a:spcAft>
                <a:spcPts val="0"/>
              </a:spcAft>
              <a:buSzPts val="1200"/>
              <a:buNone/>
              <a:defRPr sz="1200"/>
            </a:lvl2pPr>
            <a:lvl3pPr indent="-228600" lvl="2" marL="1371600" algn="l">
              <a:lnSpc>
                <a:spcPct val="90000"/>
              </a:lnSpc>
              <a:spcBef>
                <a:spcPts val="250"/>
              </a:spcBef>
              <a:spcAft>
                <a:spcPts val="0"/>
              </a:spcAft>
              <a:buSzPts val="1000"/>
              <a:buNone/>
              <a:defRPr sz="1000"/>
            </a:lvl3pPr>
            <a:lvl4pPr indent="-228600" lvl="3" marL="1828800" algn="l">
              <a:lnSpc>
                <a:spcPct val="90000"/>
              </a:lnSpc>
              <a:spcBef>
                <a:spcPts val="250"/>
              </a:spcBef>
              <a:spcAft>
                <a:spcPts val="0"/>
              </a:spcAft>
              <a:buSzPts val="900"/>
              <a:buNone/>
              <a:defRPr sz="900"/>
            </a:lvl4pPr>
            <a:lvl5pPr indent="-228600" lvl="4" marL="2286000" algn="l">
              <a:lnSpc>
                <a:spcPct val="90000"/>
              </a:lnSpc>
              <a:spcBef>
                <a:spcPts val="250"/>
              </a:spcBef>
              <a:spcAft>
                <a:spcPts val="0"/>
              </a:spcAft>
              <a:buSzPts val="900"/>
              <a:buNone/>
              <a:defRPr sz="900"/>
            </a:lvl5pPr>
            <a:lvl6pPr indent="-228600" lvl="5" marL="2743200" algn="l">
              <a:lnSpc>
                <a:spcPct val="90000"/>
              </a:lnSpc>
              <a:spcBef>
                <a:spcPts val="250"/>
              </a:spcBef>
              <a:spcAft>
                <a:spcPts val="0"/>
              </a:spcAft>
              <a:buSzPts val="900"/>
              <a:buNone/>
              <a:defRPr sz="900"/>
            </a:lvl6pPr>
            <a:lvl7pPr indent="-228600" lvl="6" marL="3200400" algn="l">
              <a:lnSpc>
                <a:spcPct val="90000"/>
              </a:lnSpc>
              <a:spcBef>
                <a:spcPts val="250"/>
              </a:spcBef>
              <a:spcAft>
                <a:spcPts val="0"/>
              </a:spcAft>
              <a:buSzPts val="900"/>
              <a:buNone/>
              <a:defRPr sz="900"/>
            </a:lvl7pPr>
            <a:lvl8pPr indent="-228600" lvl="7" marL="3657600" algn="l">
              <a:lnSpc>
                <a:spcPct val="90000"/>
              </a:lnSpc>
              <a:spcBef>
                <a:spcPts val="250"/>
              </a:spcBef>
              <a:spcAft>
                <a:spcPts val="0"/>
              </a:spcAft>
              <a:buSzPts val="900"/>
              <a:buNone/>
              <a:defRPr sz="900"/>
            </a:lvl8pPr>
            <a:lvl9pPr indent="-228600" lvl="8" marL="4114800" algn="l">
              <a:lnSpc>
                <a:spcPct val="90000"/>
              </a:lnSpc>
              <a:spcBef>
                <a:spcPts val="250"/>
              </a:spcBef>
              <a:spcAft>
                <a:spcPts val="250"/>
              </a:spcAft>
              <a:buSzPts val="900"/>
              <a:buNone/>
              <a:defRPr sz="900"/>
            </a:lvl9pPr>
          </a:lstStyle>
          <a:p/>
        </p:txBody>
      </p:sp>
      <p:sp>
        <p:nvSpPr>
          <p:cNvPr id="79" name="Google Shape;79;p27"/>
          <p:cNvSpPr txBox="1"/>
          <p:nvPr>
            <p:ph idx="10" type="dt"/>
          </p:nvPr>
        </p:nvSpPr>
        <p:spPr>
          <a:xfrm>
            <a:off x="262465"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80" name="Google Shape;80;p27"/>
          <p:cNvSpPr txBox="1"/>
          <p:nvPr>
            <p:ph idx="11" type="ftr"/>
          </p:nvPr>
        </p:nvSpPr>
        <p:spPr>
          <a:xfrm>
            <a:off x="3869268" y="6356350"/>
            <a:ext cx="5911517"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81" name="Google Shape;81;p27"/>
          <p:cNvSpPr txBox="1"/>
          <p:nvPr>
            <p:ph idx="12" type="sldNum"/>
          </p:nvPr>
        </p:nvSpPr>
        <p:spPr>
          <a:xfrm>
            <a:off x="10634135" y="6356350"/>
            <a:ext cx="1530927"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40BAD2"/>
              </a:buClr>
              <a:buSzPts val="1200"/>
              <a:buFont typeface="Corbel"/>
              <a:buNone/>
              <a:defRPr b="1" i="0" sz="1200" u="none" cap="none" strike="noStrike">
                <a:solidFill>
                  <a:srgbClr val="40BAD2"/>
                </a:solidFill>
                <a:latin typeface="Corbel"/>
                <a:ea typeface="Corbel"/>
                <a:cs typeface="Corbel"/>
                <a:sym typeface="Corbel"/>
              </a:defRPr>
            </a:lvl1pPr>
            <a:lvl2pPr indent="0" lvl="1" marL="0" marR="0" algn="r">
              <a:lnSpc>
                <a:spcPct val="100000"/>
              </a:lnSpc>
              <a:spcBef>
                <a:spcPts val="0"/>
              </a:spcBef>
              <a:spcAft>
                <a:spcPts val="0"/>
              </a:spcAft>
              <a:buClr>
                <a:srgbClr val="40BAD2"/>
              </a:buClr>
              <a:buSzPts val="1200"/>
              <a:buFont typeface="Corbel"/>
              <a:buNone/>
              <a:defRPr b="1" i="0" sz="1200" u="none" cap="none" strike="noStrike">
                <a:solidFill>
                  <a:srgbClr val="40BAD2"/>
                </a:solidFill>
                <a:latin typeface="Corbel"/>
                <a:ea typeface="Corbel"/>
                <a:cs typeface="Corbel"/>
                <a:sym typeface="Corbel"/>
              </a:defRPr>
            </a:lvl2pPr>
            <a:lvl3pPr indent="0" lvl="2" marL="0" marR="0" algn="r">
              <a:lnSpc>
                <a:spcPct val="100000"/>
              </a:lnSpc>
              <a:spcBef>
                <a:spcPts val="0"/>
              </a:spcBef>
              <a:spcAft>
                <a:spcPts val="0"/>
              </a:spcAft>
              <a:buClr>
                <a:srgbClr val="40BAD2"/>
              </a:buClr>
              <a:buSzPts val="1200"/>
              <a:buFont typeface="Corbel"/>
              <a:buNone/>
              <a:defRPr b="1" i="0" sz="1200" u="none" cap="none" strike="noStrike">
                <a:solidFill>
                  <a:srgbClr val="40BAD2"/>
                </a:solidFill>
                <a:latin typeface="Corbel"/>
                <a:ea typeface="Corbel"/>
                <a:cs typeface="Corbel"/>
                <a:sym typeface="Corbel"/>
              </a:defRPr>
            </a:lvl3pPr>
            <a:lvl4pPr indent="0" lvl="3" marL="0" marR="0" algn="r">
              <a:lnSpc>
                <a:spcPct val="100000"/>
              </a:lnSpc>
              <a:spcBef>
                <a:spcPts val="0"/>
              </a:spcBef>
              <a:spcAft>
                <a:spcPts val="0"/>
              </a:spcAft>
              <a:buClr>
                <a:srgbClr val="40BAD2"/>
              </a:buClr>
              <a:buSzPts val="1200"/>
              <a:buFont typeface="Corbel"/>
              <a:buNone/>
              <a:defRPr b="1" i="0" sz="1200" u="none" cap="none" strike="noStrike">
                <a:solidFill>
                  <a:srgbClr val="40BAD2"/>
                </a:solidFill>
                <a:latin typeface="Corbel"/>
                <a:ea typeface="Corbel"/>
                <a:cs typeface="Corbel"/>
                <a:sym typeface="Corbel"/>
              </a:defRPr>
            </a:lvl4pPr>
            <a:lvl5pPr indent="0" lvl="4" marL="0" marR="0" algn="r">
              <a:lnSpc>
                <a:spcPct val="100000"/>
              </a:lnSpc>
              <a:spcBef>
                <a:spcPts val="0"/>
              </a:spcBef>
              <a:spcAft>
                <a:spcPts val="0"/>
              </a:spcAft>
              <a:buClr>
                <a:srgbClr val="40BAD2"/>
              </a:buClr>
              <a:buSzPts val="1200"/>
              <a:buFont typeface="Corbel"/>
              <a:buNone/>
              <a:defRPr b="1" i="0" sz="1200" u="none" cap="none" strike="noStrike">
                <a:solidFill>
                  <a:srgbClr val="40BAD2"/>
                </a:solidFill>
                <a:latin typeface="Corbel"/>
                <a:ea typeface="Corbel"/>
                <a:cs typeface="Corbel"/>
                <a:sym typeface="Corbel"/>
              </a:defRPr>
            </a:lvl5pPr>
            <a:lvl6pPr indent="0" lvl="5" marL="0" marR="0" algn="r">
              <a:lnSpc>
                <a:spcPct val="100000"/>
              </a:lnSpc>
              <a:spcBef>
                <a:spcPts val="0"/>
              </a:spcBef>
              <a:spcAft>
                <a:spcPts val="0"/>
              </a:spcAft>
              <a:buClr>
                <a:srgbClr val="40BAD2"/>
              </a:buClr>
              <a:buSzPts val="1200"/>
              <a:buFont typeface="Corbel"/>
              <a:buNone/>
              <a:defRPr b="1" i="0" sz="1200" u="none" cap="none" strike="noStrike">
                <a:solidFill>
                  <a:srgbClr val="40BAD2"/>
                </a:solidFill>
                <a:latin typeface="Corbel"/>
                <a:ea typeface="Corbel"/>
                <a:cs typeface="Corbel"/>
                <a:sym typeface="Corbel"/>
              </a:defRPr>
            </a:lvl6pPr>
            <a:lvl7pPr indent="0" lvl="6" marL="0" marR="0" algn="r">
              <a:lnSpc>
                <a:spcPct val="100000"/>
              </a:lnSpc>
              <a:spcBef>
                <a:spcPts val="0"/>
              </a:spcBef>
              <a:spcAft>
                <a:spcPts val="0"/>
              </a:spcAft>
              <a:buClr>
                <a:srgbClr val="40BAD2"/>
              </a:buClr>
              <a:buSzPts val="1200"/>
              <a:buFont typeface="Corbel"/>
              <a:buNone/>
              <a:defRPr b="1" i="0" sz="1200" u="none" cap="none" strike="noStrike">
                <a:solidFill>
                  <a:srgbClr val="40BAD2"/>
                </a:solidFill>
                <a:latin typeface="Corbel"/>
                <a:ea typeface="Corbel"/>
                <a:cs typeface="Corbel"/>
                <a:sym typeface="Corbel"/>
              </a:defRPr>
            </a:lvl7pPr>
            <a:lvl8pPr indent="0" lvl="7" marL="0" marR="0" algn="r">
              <a:lnSpc>
                <a:spcPct val="100000"/>
              </a:lnSpc>
              <a:spcBef>
                <a:spcPts val="0"/>
              </a:spcBef>
              <a:spcAft>
                <a:spcPts val="0"/>
              </a:spcAft>
              <a:buClr>
                <a:srgbClr val="40BAD2"/>
              </a:buClr>
              <a:buSzPts val="1200"/>
              <a:buFont typeface="Corbel"/>
              <a:buNone/>
              <a:defRPr b="1" i="0" sz="1200" u="none" cap="none" strike="noStrike">
                <a:solidFill>
                  <a:srgbClr val="40BAD2"/>
                </a:solidFill>
                <a:latin typeface="Corbel"/>
                <a:ea typeface="Corbel"/>
                <a:cs typeface="Corbel"/>
                <a:sym typeface="Corbel"/>
              </a:defRPr>
            </a:lvl8pPr>
            <a:lvl9pPr indent="0" lvl="8" marL="0" marR="0" algn="r">
              <a:lnSpc>
                <a:spcPct val="100000"/>
              </a:lnSpc>
              <a:spcBef>
                <a:spcPts val="0"/>
              </a:spcBef>
              <a:spcAft>
                <a:spcPts val="0"/>
              </a:spcAft>
              <a:buClr>
                <a:srgbClr val="40BAD2"/>
              </a:buClr>
              <a:buSzPts val="1200"/>
              <a:buFont typeface="Corbel"/>
              <a:buNone/>
              <a:defRPr b="1" i="0" sz="1200" u="none" cap="none" strike="noStrike">
                <a:solidFill>
                  <a:srgbClr val="40BAD2"/>
                </a:solidFill>
                <a:latin typeface="Corbel"/>
                <a:ea typeface="Corbel"/>
                <a:cs typeface="Corbel"/>
                <a:sym typeface="Corbel"/>
              </a:defRPr>
            </a:lvl9pPr>
          </a:lstStyle>
          <a:p>
            <a:pPr indent="0" lvl="0" marL="0" rtl="0" algn="r">
              <a:spcBef>
                <a:spcPts val="0"/>
              </a:spcBef>
              <a:spcAft>
                <a:spcPts val="0"/>
              </a:spcAft>
              <a:buNone/>
            </a:pPr>
            <a:fld id="{00000000-1234-1234-1234-123412341234}" type="slidenum">
              <a:rPr lang="en-IN"/>
              <a:t>‹#›</a:t>
            </a:fld>
            <a:endParaRPr/>
          </a:p>
        </p:txBody>
      </p:sp>
      <p:pic>
        <p:nvPicPr>
          <p:cNvPr id="82" name="Google Shape;82;p27"/>
          <p:cNvPicPr preferRelativeResize="0"/>
          <p:nvPr/>
        </p:nvPicPr>
        <p:blipFill rotWithShape="1">
          <a:blip r:embed="rId2">
            <a:alphaModFix/>
          </a:blip>
          <a:srcRect b="0" l="0" r="0" t="0"/>
          <a:stretch/>
        </p:blipFill>
        <p:spPr>
          <a:xfrm>
            <a:off x="128152" y="0"/>
            <a:ext cx="1823778" cy="735504"/>
          </a:xfrm>
          <a:prstGeom prst="rect">
            <a:avLst/>
          </a:prstGeom>
          <a:noFill/>
          <a:ln>
            <a:noFill/>
          </a:ln>
        </p:spPr>
      </p:pic>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0.xml"/><Relationship Id="rId10" Type="http://schemas.openxmlformats.org/officeDocument/2006/relationships/slideLayout" Target="../slideLayouts/slideLayout9.xml"/><Relationship Id="rId13" Type="http://schemas.openxmlformats.org/officeDocument/2006/relationships/slideLayout" Target="../slideLayouts/slideLayout12.xml"/><Relationship Id="rId12" Type="http://schemas.openxmlformats.org/officeDocument/2006/relationships/slideLayout" Target="../slideLayouts/slideLayout11.xml"/><Relationship Id="rId1" Type="http://schemas.openxmlformats.org/officeDocument/2006/relationships/image" Target="../media/image4.png"/><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9" Type="http://schemas.openxmlformats.org/officeDocument/2006/relationships/slideLayout" Target="../slideLayouts/slideLayout8.xml"/><Relationship Id="rId14" Type="http://schemas.openxmlformats.org/officeDocument/2006/relationships/theme" Target="../theme/theme1.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s>
</file>

<file path=ppt/slideMasters/_rels/slideMaster2.xml.rels><?xml version="1.0" encoding="UTF-8" standalone="yes"?><Relationships xmlns="http://schemas.openxmlformats.org/package/2006/relationships"><Relationship Id="rId11" Type="http://schemas.openxmlformats.org/officeDocument/2006/relationships/slideLayout" Target="../slideLayouts/slideLayout22.xml"/><Relationship Id="rId10" Type="http://schemas.openxmlformats.org/officeDocument/2006/relationships/slideLayout" Target="../slideLayouts/slideLayout21.xml"/><Relationship Id="rId13" Type="http://schemas.openxmlformats.org/officeDocument/2006/relationships/slideLayout" Target="../slideLayouts/slideLayout24.xml"/><Relationship Id="rId12" Type="http://schemas.openxmlformats.org/officeDocument/2006/relationships/slideLayout" Target="../slideLayouts/slideLayout23.xml"/><Relationship Id="rId1" Type="http://schemas.openxmlformats.org/officeDocument/2006/relationships/image" Target="../media/image4.png"/><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theme" Target="../theme/theme2.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9" name="Shape 9"/>
        <p:cNvGrpSpPr/>
        <p:nvPr/>
      </p:nvGrpSpPr>
      <p:grpSpPr>
        <a:xfrm>
          <a:off x="0" y="0"/>
          <a:ext cx="0" cy="0"/>
          <a:chOff x="0" y="0"/>
          <a:chExt cx="0" cy="0"/>
        </a:xfrm>
      </p:grpSpPr>
      <p:sp>
        <p:nvSpPr>
          <p:cNvPr id="10" name="Google Shape;10;p16"/>
          <p:cNvSpPr/>
          <p:nvPr/>
        </p:nvSpPr>
        <p:spPr>
          <a:xfrm>
            <a:off x="1" y="758952"/>
            <a:ext cx="3443590" cy="5330952"/>
          </a:xfrm>
          <a:prstGeom prst="rect">
            <a:avLst/>
          </a:prstGeom>
          <a:solidFill>
            <a:srgbClr val="FE7A1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1800"/>
              <a:buFont typeface="Corbel"/>
              <a:buNone/>
            </a:pPr>
            <a:r>
              <a:t/>
            </a:r>
            <a:endParaRPr b="0" i="0" sz="1800" u="none" cap="none" strike="noStrike">
              <a:solidFill>
                <a:srgbClr val="FFFFFF"/>
              </a:solidFill>
              <a:latin typeface="Corbel"/>
              <a:ea typeface="Corbel"/>
              <a:cs typeface="Corbel"/>
              <a:sym typeface="Corbel"/>
            </a:endParaRPr>
          </a:p>
        </p:txBody>
      </p:sp>
      <p:sp>
        <p:nvSpPr>
          <p:cNvPr id="11" name="Google Shape;11;p16"/>
          <p:cNvSpPr txBox="1"/>
          <p:nvPr>
            <p:ph type="title"/>
          </p:nvPr>
        </p:nvSpPr>
        <p:spPr>
          <a:xfrm>
            <a:off x="252919" y="1123837"/>
            <a:ext cx="2947482" cy="4601183"/>
          </a:xfrm>
          <a:prstGeom prst="rect">
            <a:avLst/>
          </a:prstGeom>
          <a:noFill/>
          <a:ln>
            <a:noFill/>
          </a:ln>
        </p:spPr>
        <p:txBody>
          <a:bodyPr anchorCtr="0" anchor="ctr" bIns="45700" lIns="91425" spcFirstLastPara="1" rIns="91425" wrap="square" tIns="45700">
            <a:normAutofit/>
          </a:bodyPr>
          <a:lstStyle>
            <a:lvl1pPr lvl="0" marR="0" rtl="0" algn="l">
              <a:lnSpc>
                <a:spcPct val="90000"/>
              </a:lnSpc>
              <a:spcBef>
                <a:spcPts val="0"/>
              </a:spcBef>
              <a:spcAft>
                <a:spcPts val="0"/>
              </a:spcAft>
              <a:buClr>
                <a:srgbClr val="FFFFFF"/>
              </a:buClr>
              <a:buSzPts val="3600"/>
              <a:buFont typeface="Corbel"/>
              <a:buNone/>
              <a:defRPr b="0" i="0" sz="3600" u="none" cap="none" strike="noStrike">
                <a:solidFill>
                  <a:srgbClr val="FFFFFF"/>
                </a:solidFill>
                <a:latin typeface="Corbel"/>
                <a:ea typeface="Corbel"/>
                <a:cs typeface="Corbel"/>
                <a:sym typeface="Corbel"/>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9pPr>
          </a:lstStyle>
          <a:p/>
        </p:txBody>
      </p:sp>
      <p:sp>
        <p:nvSpPr>
          <p:cNvPr id="12" name="Google Shape;12;p16"/>
          <p:cNvSpPr/>
          <p:nvPr/>
        </p:nvSpPr>
        <p:spPr>
          <a:xfrm>
            <a:off x="11815864" y="758952"/>
            <a:ext cx="384048" cy="5330952"/>
          </a:xfrm>
          <a:prstGeom prst="rect">
            <a:avLst/>
          </a:prstGeom>
          <a:solidFill>
            <a:srgbClr val="000F46"/>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3" name="Google Shape;13;p16"/>
          <p:cNvSpPr txBox="1"/>
          <p:nvPr>
            <p:ph idx="1" type="body"/>
          </p:nvPr>
        </p:nvSpPr>
        <p:spPr>
          <a:xfrm>
            <a:off x="3869268" y="864108"/>
            <a:ext cx="7315200" cy="5120640"/>
          </a:xfrm>
          <a:prstGeom prst="rect">
            <a:avLst/>
          </a:prstGeom>
          <a:noFill/>
          <a:ln>
            <a:noFill/>
          </a:ln>
        </p:spPr>
        <p:txBody>
          <a:bodyPr anchorCtr="0" anchor="ctr" bIns="45700" lIns="91425" spcFirstLastPara="1" rIns="91425" wrap="square" tIns="45700">
            <a:normAutofit/>
          </a:bodyPr>
          <a:lstStyle>
            <a:lvl1pPr indent="-355600" lvl="0" marL="457200" marR="0" rtl="0" algn="l">
              <a:lnSpc>
                <a:spcPct val="90000"/>
              </a:lnSpc>
              <a:spcBef>
                <a:spcPts val="1200"/>
              </a:spcBef>
              <a:spcAft>
                <a:spcPts val="0"/>
              </a:spcAft>
              <a:buClr>
                <a:schemeClr val="accent1"/>
              </a:buClr>
              <a:buSzPts val="2000"/>
              <a:buFont typeface="Noto Sans Symbols"/>
              <a:buChar char="●"/>
              <a:defRPr b="0" i="0" sz="2000" u="none" cap="none" strike="noStrike">
                <a:solidFill>
                  <a:srgbClr val="000F46"/>
                </a:solidFill>
                <a:latin typeface="Corbel"/>
                <a:ea typeface="Corbel"/>
                <a:cs typeface="Corbel"/>
                <a:sym typeface="Corbel"/>
              </a:defRPr>
            </a:lvl1pPr>
            <a:lvl2pPr indent="-342900" lvl="1" marL="914400" marR="0" rtl="0" algn="l">
              <a:lnSpc>
                <a:spcPct val="90000"/>
              </a:lnSpc>
              <a:spcBef>
                <a:spcPts val="250"/>
              </a:spcBef>
              <a:spcAft>
                <a:spcPts val="0"/>
              </a:spcAft>
              <a:buClr>
                <a:schemeClr val="accent1"/>
              </a:buClr>
              <a:buSzPts val="1800"/>
              <a:buFont typeface="Noto Sans Symbols"/>
              <a:buChar char="●"/>
              <a:defRPr b="0" i="0" sz="1800" u="none" cap="none" strike="noStrike">
                <a:solidFill>
                  <a:srgbClr val="000F46"/>
                </a:solidFill>
                <a:latin typeface="Corbel"/>
                <a:ea typeface="Corbel"/>
                <a:cs typeface="Corbel"/>
                <a:sym typeface="Corbel"/>
              </a:defRPr>
            </a:lvl2pPr>
            <a:lvl3pPr indent="-330200" lvl="2" marL="1371600" marR="0" rtl="0" algn="l">
              <a:lnSpc>
                <a:spcPct val="90000"/>
              </a:lnSpc>
              <a:spcBef>
                <a:spcPts val="250"/>
              </a:spcBef>
              <a:spcAft>
                <a:spcPts val="0"/>
              </a:spcAft>
              <a:buClr>
                <a:schemeClr val="accent1"/>
              </a:buClr>
              <a:buSzPts val="1600"/>
              <a:buFont typeface="Noto Sans Symbols"/>
              <a:buChar char="●"/>
              <a:defRPr b="0" i="0" sz="1600" u="none" cap="none" strike="noStrike">
                <a:solidFill>
                  <a:srgbClr val="000F46"/>
                </a:solidFill>
                <a:latin typeface="Corbel"/>
                <a:ea typeface="Corbel"/>
                <a:cs typeface="Corbel"/>
                <a:sym typeface="Corbel"/>
              </a:defRPr>
            </a:lvl3pPr>
            <a:lvl4pPr indent="-317500" lvl="3" marL="1828800" marR="0" rtl="0" algn="l">
              <a:lnSpc>
                <a:spcPct val="90000"/>
              </a:lnSpc>
              <a:spcBef>
                <a:spcPts val="250"/>
              </a:spcBef>
              <a:spcAft>
                <a:spcPts val="0"/>
              </a:spcAft>
              <a:buClr>
                <a:schemeClr val="accent1"/>
              </a:buClr>
              <a:buSzPts val="1400"/>
              <a:buFont typeface="Noto Sans Symbols"/>
              <a:buChar char="●"/>
              <a:defRPr b="0" i="0" sz="1400" u="none" cap="none" strike="noStrike">
                <a:solidFill>
                  <a:srgbClr val="000F46"/>
                </a:solidFill>
                <a:latin typeface="Corbel"/>
                <a:ea typeface="Corbel"/>
                <a:cs typeface="Corbel"/>
                <a:sym typeface="Corbel"/>
              </a:defRPr>
            </a:lvl4pPr>
            <a:lvl5pPr indent="-317500" lvl="4" marL="2286000" marR="0" rtl="0" algn="l">
              <a:lnSpc>
                <a:spcPct val="90000"/>
              </a:lnSpc>
              <a:spcBef>
                <a:spcPts val="250"/>
              </a:spcBef>
              <a:spcAft>
                <a:spcPts val="0"/>
              </a:spcAft>
              <a:buClr>
                <a:schemeClr val="accent1"/>
              </a:buClr>
              <a:buSzPts val="1400"/>
              <a:buFont typeface="Noto Sans Symbols"/>
              <a:buChar char="●"/>
              <a:defRPr b="0" i="0" sz="1400" u="none" cap="none" strike="noStrike">
                <a:solidFill>
                  <a:srgbClr val="000F46"/>
                </a:solidFill>
                <a:latin typeface="Corbel"/>
                <a:ea typeface="Corbel"/>
                <a:cs typeface="Corbel"/>
                <a:sym typeface="Corbel"/>
              </a:defRPr>
            </a:lvl5pPr>
            <a:lvl6pPr indent="-317500" lvl="5" marL="2743200" marR="0" rtl="0" algn="l">
              <a:lnSpc>
                <a:spcPct val="90000"/>
              </a:lnSpc>
              <a:spcBef>
                <a:spcPts val="250"/>
              </a:spcBef>
              <a:spcAft>
                <a:spcPts val="0"/>
              </a:spcAft>
              <a:buClr>
                <a:schemeClr val="accent1"/>
              </a:buClr>
              <a:buSzPts val="1400"/>
              <a:buFont typeface="Noto Sans Symbols"/>
              <a:buChar char="●"/>
              <a:defRPr b="0" i="0" sz="1400" u="none" cap="none" strike="noStrike">
                <a:solidFill>
                  <a:srgbClr val="595959"/>
                </a:solidFill>
                <a:latin typeface="Corbel"/>
                <a:ea typeface="Corbel"/>
                <a:cs typeface="Corbel"/>
                <a:sym typeface="Corbel"/>
              </a:defRPr>
            </a:lvl6pPr>
            <a:lvl7pPr indent="-317500" lvl="6" marL="3200400" marR="0" rtl="0" algn="l">
              <a:lnSpc>
                <a:spcPct val="90000"/>
              </a:lnSpc>
              <a:spcBef>
                <a:spcPts val="250"/>
              </a:spcBef>
              <a:spcAft>
                <a:spcPts val="0"/>
              </a:spcAft>
              <a:buClr>
                <a:schemeClr val="accent1"/>
              </a:buClr>
              <a:buSzPts val="1400"/>
              <a:buFont typeface="Noto Sans Symbols"/>
              <a:buChar char="●"/>
              <a:defRPr b="0" i="0" sz="1400" u="none" cap="none" strike="noStrike">
                <a:solidFill>
                  <a:srgbClr val="595959"/>
                </a:solidFill>
                <a:latin typeface="Corbel"/>
                <a:ea typeface="Corbel"/>
                <a:cs typeface="Corbel"/>
                <a:sym typeface="Corbel"/>
              </a:defRPr>
            </a:lvl7pPr>
            <a:lvl8pPr indent="-317500" lvl="7" marL="3657600" marR="0" rtl="0" algn="l">
              <a:lnSpc>
                <a:spcPct val="90000"/>
              </a:lnSpc>
              <a:spcBef>
                <a:spcPts val="250"/>
              </a:spcBef>
              <a:spcAft>
                <a:spcPts val="0"/>
              </a:spcAft>
              <a:buClr>
                <a:schemeClr val="accent1"/>
              </a:buClr>
              <a:buSzPts val="1400"/>
              <a:buFont typeface="Noto Sans Symbols"/>
              <a:buChar char="●"/>
              <a:defRPr b="0" i="0" sz="1400" u="none" cap="none" strike="noStrike">
                <a:solidFill>
                  <a:srgbClr val="595959"/>
                </a:solidFill>
                <a:latin typeface="Corbel"/>
                <a:ea typeface="Corbel"/>
                <a:cs typeface="Corbel"/>
                <a:sym typeface="Corbel"/>
              </a:defRPr>
            </a:lvl8pPr>
            <a:lvl9pPr indent="-317500" lvl="8" marL="4114800" marR="0" rtl="0" algn="l">
              <a:lnSpc>
                <a:spcPct val="90000"/>
              </a:lnSpc>
              <a:spcBef>
                <a:spcPts val="250"/>
              </a:spcBef>
              <a:spcAft>
                <a:spcPts val="250"/>
              </a:spcAft>
              <a:buClr>
                <a:schemeClr val="accent1"/>
              </a:buClr>
              <a:buSzPts val="1400"/>
              <a:buFont typeface="Noto Sans Symbols"/>
              <a:buChar char="●"/>
              <a:defRPr b="0" i="0" sz="1400" u="none" cap="none" strike="noStrike">
                <a:solidFill>
                  <a:srgbClr val="595959"/>
                </a:solidFill>
                <a:latin typeface="Corbel"/>
                <a:ea typeface="Corbel"/>
                <a:cs typeface="Corbel"/>
                <a:sym typeface="Corbel"/>
              </a:defRPr>
            </a:lvl9pPr>
          </a:lstStyle>
          <a:p/>
        </p:txBody>
      </p:sp>
      <p:sp>
        <p:nvSpPr>
          <p:cNvPr id="14" name="Google Shape;14;p16"/>
          <p:cNvSpPr txBox="1"/>
          <p:nvPr>
            <p:ph idx="10" type="dt"/>
          </p:nvPr>
        </p:nvSpPr>
        <p:spPr>
          <a:xfrm>
            <a:off x="262465" y="6356350"/>
            <a:ext cx="2743200" cy="365125"/>
          </a:xfrm>
          <a:prstGeom prst="rect">
            <a:avLst/>
          </a:prstGeom>
          <a:noFill/>
          <a:ln>
            <a:noFill/>
          </a:ln>
        </p:spPr>
        <p:txBody>
          <a:bodyPr anchorCtr="0" anchor="ctr"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1100" u="none" cap="none" strike="noStrike">
                <a:solidFill>
                  <a:srgbClr val="7F7F7F"/>
                </a:solidFill>
                <a:latin typeface="Corbel"/>
                <a:ea typeface="Corbel"/>
                <a:cs typeface="Corbel"/>
                <a:sym typeface="Corbel"/>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orbel"/>
                <a:ea typeface="Corbel"/>
                <a:cs typeface="Corbel"/>
                <a:sym typeface="Corbe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orbel"/>
                <a:ea typeface="Corbel"/>
                <a:cs typeface="Corbel"/>
                <a:sym typeface="Corbe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orbel"/>
                <a:ea typeface="Corbel"/>
                <a:cs typeface="Corbel"/>
                <a:sym typeface="Corbe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orbel"/>
                <a:ea typeface="Corbel"/>
                <a:cs typeface="Corbel"/>
                <a:sym typeface="Corbe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orbel"/>
                <a:ea typeface="Corbel"/>
                <a:cs typeface="Corbel"/>
                <a:sym typeface="Corbe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orbel"/>
                <a:ea typeface="Corbel"/>
                <a:cs typeface="Corbel"/>
                <a:sym typeface="Corbe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orbel"/>
                <a:ea typeface="Corbel"/>
                <a:cs typeface="Corbel"/>
                <a:sym typeface="Corbe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orbel"/>
                <a:ea typeface="Corbel"/>
                <a:cs typeface="Corbel"/>
                <a:sym typeface="Corbel"/>
              </a:defRPr>
            </a:lvl9pPr>
          </a:lstStyle>
          <a:p/>
        </p:txBody>
      </p:sp>
      <p:sp>
        <p:nvSpPr>
          <p:cNvPr id="15" name="Google Shape;15;p16"/>
          <p:cNvSpPr txBox="1"/>
          <p:nvPr>
            <p:ph idx="11" type="ftr"/>
          </p:nvPr>
        </p:nvSpPr>
        <p:spPr>
          <a:xfrm>
            <a:off x="3869268" y="6356350"/>
            <a:ext cx="5911517" cy="365125"/>
          </a:xfrm>
          <a:prstGeom prst="rect">
            <a:avLst/>
          </a:prstGeom>
          <a:noFill/>
          <a:ln>
            <a:noFill/>
          </a:ln>
        </p:spPr>
        <p:txBody>
          <a:bodyPr anchorCtr="0" anchor="ctr"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1100" u="none" cap="none" strike="noStrike">
                <a:solidFill>
                  <a:srgbClr val="7F7F7F"/>
                </a:solidFill>
                <a:latin typeface="Corbel"/>
                <a:ea typeface="Corbel"/>
                <a:cs typeface="Corbel"/>
                <a:sym typeface="Corbel"/>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orbel"/>
                <a:ea typeface="Corbel"/>
                <a:cs typeface="Corbel"/>
                <a:sym typeface="Corbe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orbel"/>
                <a:ea typeface="Corbel"/>
                <a:cs typeface="Corbel"/>
                <a:sym typeface="Corbe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orbel"/>
                <a:ea typeface="Corbel"/>
                <a:cs typeface="Corbel"/>
                <a:sym typeface="Corbe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orbel"/>
                <a:ea typeface="Corbel"/>
                <a:cs typeface="Corbel"/>
                <a:sym typeface="Corbe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orbel"/>
                <a:ea typeface="Corbel"/>
                <a:cs typeface="Corbel"/>
                <a:sym typeface="Corbe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orbel"/>
                <a:ea typeface="Corbel"/>
                <a:cs typeface="Corbel"/>
                <a:sym typeface="Corbe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orbel"/>
                <a:ea typeface="Corbel"/>
                <a:cs typeface="Corbel"/>
                <a:sym typeface="Corbe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orbel"/>
                <a:ea typeface="Corbel"/>
                <a:cs typeface="Corbel"/>
                <a:sym typeface="Corbel"/>
              </a:defRPr>
            </a:lvl9pPr>
          </a:lstStyle>
          <a:p/>
        </p:txBody>
      </p:sp>
      <p:sp>
        <p:nvSpPr>
          <p:cNvPr id="16" name="Google Shape;16;p16"/>
          <p:cNvSpPr txBox="1"/>
          <p:nvPr>
            <p:ph idx="12" type="sldNum"/>
          </p:nvPr>
        </p:nvSpPr>
        <p:spPr>
          <a:xfrm>
            <a:off x="10634135" y="6356350"/>
            <a:ext cx="1530927" cy="365125"/>
          </a:xfrm>
          <a:prstGeom prst="rect">
            <a:avLst/>
          </a:prstGeom>
          <a:noFill/>
          <a:ln>
            <a:noFill/>
          </a:ln>
        </p:spPr>
        <p:txBody>
          <a:bodyPr anchorCtr="0" anchor="ctr" bIns="45700" lIns="91425" spcFirstLastPara="1" rIns="91425" wrap="square" tIns="45700">
            <a:noAutofit/>
          </a:bodyPr>
          <a:lstStyle>
            <a:lvl1pPr indent="0" lvl="0" marL="0" marR="0" rtl="0" algn="r">
              <a:lnSpc>
                <a:spcPct val="100000"/>
              </a:lnSpc>
              <a:spcBef>
                <a:spcPts val="0"/>
              </a:spcBef>
              <a:spcAft>
                <a:spcPts val="0"/>
              </a:spcAft>
              <a:buClr>
                <a:srgbClr val="40BAD2"/>
              </a:buClr>
              <a:buSzPts val="1200"/>
              <a:buFont typeface="Corbel"/>
              <a:buNone/>
              <a:defRPr b="1" i="0" sz="1200" u="none" cap="none" strike="noStrike">
                <a:solidFill>
                  <a:srgbClr val="40BAD2"/>
                </a:solidFill>
                <a:latin typeface="Corbel"/>
                <a:ea typeface="Corbel"/>
                <a:cs typeface="Corbel"/>
                <a:sym typeface="Corbel"/>
              </a:defRPr>
            </a:lvl1pPr>
            <a:lvl2pPr indent="0" lvl="1" marL="0" marR="0" rtl="0" algn="r">
              <a:lnSpc>
                <a:spcPct val="100000"/>
              </a:lnSpc>
              <a:spcBef>
                <a:spcPts val="0"/>
              </a:spcBef>
              <a:spcAft>
                <a:spcPts val="0"/>
              </a:spcAft>
              <a:buClr>
                <a:srgbClr val="40BAD2"/>
              </a:buClr>
              <a:buSzPts val="1200"/>
              <a:buFont typeface="Corbel"/>
              <a:buNone/>
              <a:defRPr b="1" i="0" sz="1200" u="none" cap="none" strike="noStrike">
                <a:solidFill>
                  <a:srgbClr val="40BAD2"/>
                </a:solidFill>
                <a:latin typeface="Corbel"/>
                <a:ea typeface="Corbel"/>
                <a:cs typeface="Corbel"/>
                <a:sym typeface="Corbel"/>
              </a:defRPr>
            </a:lvl2pPr>
            <a:lvl3pPr indent="0" lvl="2" marL="0" marR="0" rtl="0" algn="r">
              <a:lnSpc>
                <a:spcPct val="100000"/>
              </a:lnSpc>
              <a:spcBef>
                <a:spcPts val="0"/>
              </a:spcBef>
              <a:spcAft>
                <a:spcPts val="0"/>
              </a:spcAft>
              <a:buClr>
                <a:srgbClr val="40BAD2"/>
              </a:buClr>
              <a:buSzPts val="1200"/>
              <a:buFont typeface="Corbel"/>
              <a:buNone/>
              <a:defRPr b="1" i="0" sz="1200" u="none" cap="none" strike="noStrike">
                <a:solidFill>
                  <a:srgbClr val="40BAD2"/>
                </a:solidFill>
                <a:latin typeface="Corbel"/>
                <a:ea typeface="Corbel"/>
                <a:cs typeface="Corbel"/>
                <a:sym typeface="Corbel"/>
              </a:defRPr>
            </a:lvl3pPr>
            <a:lvl4pPr indent="0" lvl="3" marL="0" marR="0" rtl="0" algn="r">
              <a:lnSpc>
                <a:spcPct val="100000"/>
              </a:lnSpc>
              <a:spcBef>
                <a:spcPts val="0"/>
              </a:spcBef>
              <a:spcAft>
                <a:spcPts val="0"/>
              </a:spcAft>
              <a:buClr>
                <a:srgbClr val="40BAD2"/>
              </a:buClr>
              <a:buSzPts val="1200"/>
              <a:buFont typeface="Corbel"/>
              <a:buNone/>
              <a:defRPr b="1" i="0" sz="1200" u="none" cap="none" strike="noStrike">
                <a:solidFill>
                  <a:srgbClr val="40BAD2"/>
                </a:solidFill>
                <a:latin typeface="Corbel"/>
                <a:ea typeface="Corbel"/>
                <a:cs typeface="Corbel"/>
                <a:sym typeface="Corbel"/>
              </a:defRPr>
            </a:lvl4pPr>
            <a:lvl5pPr indent="0" lvl="4" marL="0" marR="0" rtl="0" algn="r">
              <a:lnSpc>
                <a:spcPct val="100000"/>
              </a:lnSpc>
              <a:spcBef>
                <a:spcPts val="0"/>
              </a:spcBef>
              <a:spcAft>
                <a:spcPts val="0"/>
              </a:spcAft>
              <a:buClr>
                <a:srgbClr val="40BAD2"/>
              </a:buClr>
              <a:buSzPts val="1200"/>
              <a:buFont typeface="Corbel"/>
              <a:buNone/>
              <a:defRPr b="1" i="0" sz="1200" u="none" cap="none" strike="noStrike">
                <a:solidFill>
                  <a:srgbClr val="40BAD2"/>
                </a:solidFill>
                <a:latin typeface="Corbel"/>
                <a:ea typeface="Corbel"/>
                <a:cs typeface="Corbel"/>
                <a:sym typeface="Corbel"/>
              </a:defRPr>
            </a:lvl5pPr>
            <a:lvl6pPr indent="0" lvl="5" marL="0" marR="0" rtl="0" algn="r">
              <a:lnSpc>
                <a:spcPct val="100000"/>
              </a:lnSpc>
              <a:spcBef>
                <a:spcPts val="0"/>
              </a:spcBef>
              <a:spcAft>
                <a:spcPts val="0"/>
              </a:spcAft>
              <a:buClr>
                <a:srgbClr val="40BAD2"/>
              </a:buClr>
              <a:buSzPts val="1200"/>
              <a:buFont typeface="Corbel"/>
              <a:buNone/>
              <a:defRPr b="1" i="0" sz="1200" u="none" cap="none" strike="noStrike">
                <a:solidFill>
                  <a:srgbClr val="40BAD2"/>
                </a:solidFill>
                <a:latin typeface="Corbel"/>
                <a:ea typeface="Corbel"/>
                <a:cs typeface="Corbel"/>
                <a:sym typeface="Corbel"/>
              </a:defRPr>
            </a:lvl6pPr>
            <a:lvl7pPr indent="0" lvl="6" marL="0" marR="0" rtl="0" algn="r">
              <a:lnSpc>
                <a:spcPct val="100000"/>
              </a:lnSpc>
              <a:spcBef>
                <a:spcPts val="0"/>
              </a:spcBef>
              <a:spcAft>
                <a:spcPts val="0"/>
              </a:spcAft>
              <a:buClr>
                <a:srgbClr val="40BAD2"/>
              </a:buClr>
              <a:buSzPts val="1200"/>
              <a:buFont typeface="Corbel"/>
              <a:buNone/>
              <a:defRPr b="1" i="0" sz="1200" u="none" cap="none" strike="noStrike">
                <a:solidFill>
                  <a:srgbClr val="40BAD2"/>
                </a:solidFill>
                <a:latin typeface="Corbel"/>
                <a:ea typeface="Corbel"/>
                <a:cs typeface="Corbel"/>
                <a:sym typeface="Corbel"/>
              </a:defRPr>
            </a:lvl7pPr>
            <a:lvl8pPr indent="0" lvl="7" marL="0" marR="0" rtl="0" algn="r">
              <a:lnSpc>
                <a:spcPct val="100000"/>
              </a:lnSpc>
              <a:spcBef>
                <a:spcPts val="0"/>
              </a:spcBef>
              <a:spcAft>
                <a:spcPts val="0"/>
              </a:spcAft>
              <a:buClr>
                <a:srgbClr val="40BAD2"/>
              </a:buClr>
              <a:buSzPts val="1200"/>
              <a:buFont typeface="Corbel"/>
              <a:buNone/>
              <a:defRPr b="1" i="0" sz="1200" u="none" cap="none" strike="noStrike">
                <a:solidFill>
                  <a:srgbClr val="40BAD2"/>
                </a:solidFill>
                <a:latin typeface="Corbel"/>
                <a:ea typeface="Corbel"/>
                <a:cs typeface="Corbel"/>
                <a:sym typeface="Corbel"/>
              </a:defRPr>
            </a:lvl8pPr>
            <a:lvl9pPr indent="0" lvl="8" marL="0" marR="0" rtl="0" algn="r">
              <a:lnSpc>
                <a:spcPct val="100000"/>
              </a:lnSpc>
              <a:spcBef>
                <a:spcPts val="0"/>
              </a:spcBef>
              <a:spcAft>
                <a:spcPts val="0"/>
              </a:spcAft>
              <a:buClr>
                <a:srgbClr val="40BAD2"/>
              </a:buClr>
              <a:buSzPts val="1200"/>
              <a:buFont typeface="Corbel"/>
              <a:buNone/>
              <a:defRPr b="1" i="0" sz="1200" u="none" cap="none" strike="noStrike">
                <a:solidFill>
                  <a:srgbClr val="40BAD2"/>
                </a:solidFill>
                <a:latin typeface="Corbel"/>
                <a:ea typeface="Corbel"/>
                <a:cs typeface="Corbel"/>
                <a:sym typeface="Corbel"/>
              </a:defRPr>
            </a:lvl9pPr>
          </a:lstStyle>
          <a:p>
            <a:pPr indent="0" lvl="0" marL="0" rtl="0" algn="r">
              <a:spcBef>
                <a:spcPts val="0"/>
              </a:spcBef>
              <a:spcAft>
                <a:spcPts val="0"/>
              </a:spcAft>
              <a:buNone/>
            </a:pPr>
            <a:fld id="{00000000-1234-1234-1234-123412341234}" type="slidenum">
              <a:rPr lang="en-IN"/>
              <a:t>‹#›</a:t>
            </a:fld>
            <a:endParaRPr/>
          </a:p>
        </p:txBody>
      </p:sp>
      <p:pic>
        <p:nvPicPr>
          <p:cNvPr id="17" name="Google Shape;17;p16"/>
          <p:cNvPicPr preferRelativeResize="0"/>
          <p:nvPr/>
        </p:nvPicPr>
        <p:blipFill rotWithShape="1">
          <a:blip r:embed="rId1">
            <a:alphaModFix/>
          </a:blip>
          <a:srcRect b="0" l="0" r="0" t="0"/>
          <a:stretch/>
        </p:blipFill>
        <p:spPr>
          <a:xfrm>
            <a:off x="26938" y="6707875"/>
            <a:ext cx="12192000" cy="172586"/>
          </a:xfrm>
          <a:prstGeom prst="rect">
            <a:avLst/>
          </a:prstGeom>
          <a:noFill/>
          <a:ln>
            <a:noFill/>
          </a:ln>
        </p:spPr>
      </p:pic>
    </p:spTree>
  </p:cSld>
  <p:clrMap accent1="accent1" accent2="accent2" accent3="accent3" accent4="accent4" accent5="accent5" accent6="accent6" bg1="lt1" bg2="dk2" tx1="dk1" tx2="lt2" folHlink="folHlink" hlink="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105" name="Shape 105"/>
        <p:cNvGrpSpPr/>
        <p:nvPr/>
      </p:nvGrpSpPr>
      <p:grpSpPr>
        <a:xfrm>
          <a:off x="0" y="0"/>
          <a:ext cx="0" cy="0"/>
          <a:chOff x="0" y="0"/>
          <a:chExt cx="0" cy="0"/>
        </a:xfrm>
      </p:grpSpPr>
      <p:sp>
        <p:nvSpPr>
          <p:cNvPr id="106" name="Google Shape;106;p18"/>
          <p:cNvSpPr/>
          <p:nvPr/>
        </p:nvSpPr>
        <p:spPr>
          <a:xfrm>
            <a:off x="2644878" y="0"/>
            <a:ext cx="9574060" cy="589936"/>
          </a:xfrm>
          <a:prstGeom prst="rect">
            <a:avLst/>
          </a:prstGeom>
          <a:solidFill>
            <a:srgbClr val="FE7A1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orbel"/>
              <a:ea typeface="Corbel"/>
              <a:cs typeface="Corbel"/>
              <a:sym typeface="Corbel"/>
            </a:endParaRPr>
          </a:p>
        </p:txBody>
      </p:sp>
      <p:sp>
        <p:nvSpPr>
          <p:cNvPr id="107" name="Google Shape;107;p18"/>
          <p:cNvSpPr txBox="1"/>
          <p:nvPr>
            <p:ph type="title"/>
          </p:nvPr>
        </p:nvSpPr>
        <p:spPr>
          <a:xfrm>
            <a:off x="252919" y="1123837"/>
            <a:ext cx="2947482" cy="4601183"/>
          </a:xfrm>
          <a:prstGeom prst="rect">
            <a:avLst/>
          </a:prstGeom>
          <a:noFill/>
          <a:ln>
            <a:noFill/>
          </a:ln>
        </p:spPr>
        <p:txBody>
          <a:bodyPr anchorCtr="0" anchor="ctr" bIns="45700" lIns="91425" spcFirstLastPara="1" rIns="91425" wrap="square" tIns="45700">
            <a:normAutofit/>
          </a:bodyPr>
          <a:lstStyle>
            <a:lvl1pPr lvl="0" marR="0" rtl="0" algn="l">
              <a:lnSpc>
                <a:spcPct val="90000"/>
              </a:lnSpc>
              <a:spcBef>
                <a:spcPts val="0"/>
              </a:spcBef>
              <a:spcAft>
                <a:spcPts val="0"/>
              </a:spcAft>
              <a:buClr>
                <a:srgbClr val="FFFFFF"/>
              </a:buClr>
              <a:buSzPts val="3600"/>
              <a:buFont typeface="Corbel"/>
              <a:buNone/>
              <a:defRPr b="0" i="0" sz="3600" u="none" cap="none" strike="noStrike">
                <a:solidFill>
                  <a:srgbClr val="FFFFFF"/>
                </a:solidFill>
                <a:latin typeface="Corbel"/>
                <a:ea typeface="Corbel"/>
                <a:cs typeface="Corbel"/>
                <a:sym typeface="Corbel"/>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9pPr>
          </a:lstStyle>
          <a:p/>
        </p:txBody>
      </p:sp>
      <p:sp>
        <p:nvSpPr>
          <p:cNvPr id="108" name="Google Shape;108;p18"/>
          <p:cNvSpPr/>
          <p:nvPr/>
        </p:nvSpPr>
        <p:spPr>
          <a:xfrm>
            <a:off x="0" y="1452906"/>
            <a:ext cx="108000" cy="4392000"/>
          </a:xfrm>
          <a:prstGeom prst="rect">
            <a:avLst/>
          </a:prstGeom>
          <a:solidFill>
            <a:srgbClr val="0099FF"/>
          </a:solidFill>
          <a:ln cap="flat" cmpd="sng" w="10775">
            <a:solidFill>
              <a:srgbClr val="0099FF"/>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09" name="Google Shape;109;p18"/>
          <p:cNvSpPr txBox="1"/>
          <p:nvPr>
            <p:ph idx="1" type="body"/>
          </p:nvPr>
        </p:nvSpPr>
        <p:spPr>
          <a:xfrm>
            <a:off x="3869268" y="864108"/>
            <a:ext cx="7315200" cy="5120640"/>
          </a:xfrm>
          <a:prstGeom prst="rect">
            <a:avLst/>
          </a:prstGeom>
          <a:noFill/>
          <a:ln>
            <a:noFill/>
          </a:ln>
        </p:spPr>
        <p:txBody>
          <a:bodyPr anchorCtr="0" anchor="ctr" bIns="45700" lIns="91425" spcFirstLastPara="1" rIns="91425" wrap="square" tIns="45700">
            <a:normAutofit/>
          </a:bodyPr>
          <a:lstStyle>
            <a:lvl1pPr indent="-355600" lvl="0" marL="457200" marR="0" rtl="0" algn="l">
              <a:lnSpc>
                <a:spcPct val="90000"/>
              </a:lnSpc>
              <a:spcBef>
                <a:spcPts val="1200"/>
              </a:spcBef>
              <a:spcAft>
                <a:spcPts val="0"/>
              </a:spcAft>
              <a:buClr>
                <a:schemeClr val="accent1"/>
              </a:buClr>
              <a:buSzPts val="2000"/>
              <a:buFont typeface="Noto Sans Symbols"/>
              <a:buChar char="●"/>
              <a:defRPr b="0" i="0" sz="2000" u="none" cap="none" strike="noStrike">
                <a:solidFill>
                  <a:srgbClr val="000F46"/>
                </a:solidFill>
                <a:latin typeface="Corbel"/>
                <a:ea typeface="Corbel"/>
                <a:cs typeface="Corbel"/>
                <a:sym typeface="Corbel"/>
              </a:defRPr>
            </a:lvl1pPr>
            <a:lvl2pPr indent="-342900" lvl="1" marL="914400" marR="0" rtl="0" algn="l">
              <a:lnSpc>
                <a:spcPct val="90000"/>
              </a:lnSpc>
              <a:spcBef>
                <a:spcPts val="250"/>
              </a:spcBef>
              <a:spcAft>
                <a:spcPts val="0"/>
              </a:spcAft>
              <a:buClr>
                <a:schemeClr val="accent1"/>
              </a:buClr>
              <a:buSzPts val="1800"/>
              <a:buFont typeface="Noto Sans Symbols"/>
              <a:buChar char="●"/>
              <a:defRPr b="0" i="0" sz="1800" u="none" cap="none" strike="noStrike">
                <a:solidFill>
                  <a:srgbClr val="000F46"/>
                </a:solidFill>
                <a:latin typeface="Corbel"/>
                <a:ea typeface="Corbel"/>
                <a:cs typeface="Corbel"/>
                <a:sym typeface="Corbel"/>
              </a:defRPr>
            </a:lvl2pPr>
            <a:lvl3pPr indent="-330200" lvl="2" marL="1371600" marR="0" rtl="0" algn="l">
              <a:lnSpc>
                <a:spcPct val="90000"/>
              </a:lnSpc>
              <a:spcBef>
                <a:spcPts val="250"/>
              </a:spcBef>
              <a:spcAft>
                <a:spcPts val="0"/>
              </a:spcAft>
              <a:buClr>
                <a:schemeClr val="accent1"/>
              </a:buClr>
              <a:buSzPts val="1600"/>
              <a:buFont typeface="Noto Sans Symbols"/>
              <a:buChar char="●"/>
              <a:defRPr b="0" i="0" sz="1600" u="none" cap="none" strike="noStrike">
                <a:solidFill>
                  <a:srgbClr val="000F46"/>
                </a:solidFill>
                <a:latin typeface="Corbel"/>
                <a:ea typeface="Corbel"/>
                <a:cs typeface="Corbel"/>
                <a:sym typeface="Corbel"/>
              </a:defRPr>
            </a:lvl3pPr>
            <a:lvl4pPr indent="-317500" lvl="3" marL="1828800" marR="0" rtl="0" algn="l">
              <a:lnSpc>
                <a:spcPct val="90000"/>
              </a:lnSpc>
              <a:spcBef>
                <a:spcPts val="250"/>
              </a:spcBef>
              <a:spcAft>
                <a:spcPts val="0"/>
              </a:spcAft>
              <a:buClr>
                <a:schemeClr val="accent1"/>
              </a:buClr>
              <a:buSzPts val="1400"/>
              <a:buFont typeface="Noto Sans Symbols"/>
              <a:buChar char="●"/>
              <a:defRPr b="0" i="0" sz="1400" u="none" cap="none" strike="noStrike">
                <a:solidFill>
                  <a:srgbClr val="000F46"/>
                </a:solidFill>
                <a:latin typeface="Corbel"/>
                <a:ea typeface="Corbel"/>
                <a:cs typeface="Corbel"/>
                <a:sym typeface="Corbel"/>
              </a:defRPr>
            </a:lvl4pPr>
            <a:lvl5pPr indent="-317500" lvl="4" marL="2286000" marR="0" rtl="0" algn="l">
              <a:lnSpc>
                <a:spcPct val="90000"/>
              </a:lnSpc>
              <a:spcBef>
                <a:spcPts val="250"/>
              </a:spcBef>
              <a:spcAft>
                <a:spcPts val="0"/>
              </a:spcAft>
              <a:buClr>
                <a:schemeClr val="accent1"/>
              </a:buClr>
              <a:buSzPts val="1400"/>
              <a:buFont typeface="Noto Sans Symbols"/>
              <a:buChar char="●"/>
              <a:defRPr b="0" i="0" sz="1400" u="none" cap="none" strike="noStrike">
                <a:solidFill>
                  <a:srgbClr val="000F46"/>
                </a:solidFill>
                <a:latin typeface="Corbel"/>
                <a:ea typeface="Corbel"/>
                <a:cs typeface="Corbel"/>
                <a:sym typeface="Corbel"/>
              </a:defRPr>
            </a:lvl5pPr>
            <a:lvl6pPr indent="-317500" lvl="5" marL="2743200" marR="0" rtl="0" algn="l">
              <a:lnSpc>
                <a:spcPct val="90000"/>
              </a:lnSpc>
              <a:spcBef>
                <a:spcPts val="250"/>
              </a:spcBef>
              <a:spcAft>
                <a:spcPts val="0"/>
              </a:spcAft>
              <a:buClr>
                <a:schemeClr val="accent1"/>
              </a:buClr>
              <a:buSzPts val="1400"/>
              <a:buFont typeface="Noto Sans Symbols"/>
              <a:buChar char="●"/>
              <a:defRPr b="0" i="0" sz="1400" u="none" cap="none" strike="noStrike">
                <a:solidFill>
                  <a:srgbClr val="595959"/>
                </a:solidFill>
                <a:latin typeface="Corbel"/>
                <a:ea typeface="Corbel"/>
                <a:cs typeface="Corbel"/>
                <a:sym typeface="Corbel"/>
              </a:defRPr>
            </a:lvl6pPr>
            <a:lvl7pPr indent="-317500" lvl="6" marL="3200400" marR="0" rtl="0" algn="l">
              <a:lnSpc>
                <a:spcPct val="90000"/>
              </a:lnSpc>
              <a:spcBef>
                <a:spcPts val="250"/>
              </a:spcBef>
              <a:spcAft>
                <a:spcPts val="0"/>
              </a:spcAft>
              <a:buClr>
                <a:schemeClr val="accent1"/>
              </a:buClr>
              <a:buSzPts val="1400"/>
              <a:buFont typeface="Noto Sans Symbols"/>
              <a:buChar char="●"/>
              <a:defRPr b="0" i="0" sz="1400" u="none" cap="none" strike="noStrike">
                <a:solidFill>
                  <a:srgbClr val="595959"/>
                </a:solidFill>
                <a:latin typeface="Corbel"/>
                <a:ea typeface="Corbel"/>
                <a:cs typeface="Corbel"/>
                <a:sym typeface="Corbel"/>
              </a:defRPr>
            </a:lvl7pPr>
            <a:lvl8pPr indent="-317500" lvl="7" marL="3657600" marR="0" rtl="0" algn="l">
              <a:lnSpc>
                <a:spcPct val="90000"/>
              </a:lnSpc>
              <a:spcBef>
                <a:spcPts val="250"/>
              </a:spcBef>
              <a:spcAft>
                <a:spcPts val="0"/>
              </a:spcAft>
              <a:buClr>
                <a:schemeClr val="accent1"/>
              </a:buClr>
              <a:buSzPts val="1400"/>
              <a:buFont typeface="Noto Sans Symbols"/>
              <a:buChar char="●"/>
              <a:defRPr b="0" i="0" sz="1400" u="none" cap="none" strike="noStrike">
                <a:solidFill>
                  <a:srgbClr val="595959"/>
                </a:solidFill>
                <a:latin typeface="Corbel"/>
                <a:ea typeface="Corbel"/>
                <a:cs typeface="Corbel"/>
                <a:sym typeface="Corbel"/>
              </a:defRPr>
            </a:lvl8pPr>
            <a:lvl9pPr indent="-317500" lvl="8" marL="4114800" marR="0" rtl="0" algn="l">
              <a:lnSpc>
                <a:spcPct val="90000"/>
              </a:lnSpc>
              <a:spcBef>
                <a:spcPts val="250"/>
              </a:spcBef>
              <a:spcAft>
                <a:spcPts val="250"/>
              </a:spcAft>
              <a:buClr>
                <a:schemeClr val="accent1"/>
              </a:buClr>
              <a:buSzPts val="1400"/>
              <a:buFont typeface="Noto Sans Symbols"/>
              <a:buChar char="●"/>
              <a:defRPr b="0" i="0" sz="1400" u="none" cap="none" strike="noStrike">
                <a:solidFill>
                  <a:srgbClr val="595959"/>
                </a:solidFill>
                <a:latin typeface="Corbel"/>
                <a:ea typeface="Corbel"/>
                <a:cs typeface="Corbel"/>
                <a:sym typeface="Corbel"/>
              </a:defRPr>
            </a:lvl9pPr>
          </a:lstStyle>
          <a:p/>
        </p:txBody>
      </p:sp>
      <p:sp>
        <p:nvSpPr>
          <p:cNvPr id="110" name="Google Shape;110;p18"/>
          <p:cNvSpPr txBox="1"/>
          <p:nvPr>
            <p:ph idx="10" type="dt"/>
          </p:nvPr>
        </p:nvSpPr>
        <p:spPr>
          <a:xfrm>
            <a:off x="262465" y="6356350"/>
            <a:ext cx="2743200" cy="365125"/>
          </a:xfrm>
          <a:prstGeom prst="rect">
            <a:avLst/>
          </a:prstGeom>
          <a:noFill/>
          <a:ln>
            <a:noFill/>
          </a:ln>
        </p:spPr>
        <p:txBody>
          <a:bodyPr anchorCtr="0" anchor="ctr"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1100" u="none" cap="none" strike="noStrike">
                <a:solidFill>
                  <a:srgbClr val="7F7F7F"/>
                </a:solidFill>
                <a:latin typeface="Corbel"/>
                <a:ea typeface="Corbel"/>
                <a:cs typeface="Corbel"/>
                <a:sym typeface="Corbel"/>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orbel"/>
                <a:ea typeface="Corbel"/>
                <a:cs typeface="Corbel"/>
                <a:sym typeface="Corbe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orbel"/>
                <a:ea typeface="Corbel"/>
                <a:cs typeface="Corbel"/>
                <a:sym typeface="Corbe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orbel"/>
                <a:ea typeface="Corbel"/>
                <a:cs typeface="Corbel"/>
                <a:sym typeface="Corbe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orbel"/>
                <a:ea typeface="Corbel"/>
                <a:cs typeface="Corbel"/>
                <a:sym typeface="Corbe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orbel"/>
                <a:ea typeface="Corbel"/>
                <a:cs typeface="Corbel"/>
                <a:sym typeface="Corbe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orbel"/>
                <a:ea typeface="Corbel"/>
                <a:cs typeface="Corbel"/>
                <a:sym typeface="Corbe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orbel"/>
                <a:ea typeface="Corbel"/>
                <a:cs typeface="Corbel"/>
                <a:sym typeface="Corbe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orbel"/>
                <a:ea typeface="Corbel"/>
                <a:cs typeface="Corbel"/>
                <a:sym typeface="Corbel"/>
              </a:defRPr>
            </a:lvl9pPr>
          </a:lstStyle>
          <a:p/>
        </p:txBody>
      </p:sp>
      <p:sp>
        <p:nvSpPr>
          <p:cNvPr id="111" name="Google Shape;111;p18"/>
          <p:cNvSpPr txBox="1"/>
          <p:nvPr>
            <p:ph idx="11" type="ftr"/>
          </p:nvPr>
        </p:nvSpPr>
        <p:spPr>
          <a:xfrm>
            <a:off x="3869268" y="6356350"/>
            <a:ext cx="5911517" cy="365125"/>
          </a:xfrm>
          <a:prstGeom prst="rect">
            <a:avLst/>
          </a:prstGeom>
          <a:noFill/>
          <a:ln>
            <a:noFill/>
          </a:ln>
        </p:spPr>
        <p:txBody>
          <a:bodyPr anchorCtr="0" anchor="ctr"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1100" u="none" cap="none" strike="noStrike">
                <a:solidFill>
                  <a:srgbClr val="7F7F7F"/>
                </a:solidFill>
                <a:latin typeface="Corbel"/>
                <a:ea typeface="Corbel"/>
                <a:cs typeface="Corbel"/>
                <a:sym typeface="Corbel"/>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orbel"/>
                <a:ea typeface="Corbel"/>
                <a:cs typeface="Corbel"/>
                <a:sym typeface="Corbe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orbel"/>
                <a:ea typeface="Corbel"/>
                <a:cs typeface="Corbel"/>
                <a:sym typeface="Corbe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orbel"/>
                <a:ea typeface="Corbel"/>
                <a:cs typeface="Corbel"/>
                <a:sym typeface="Corbe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orbel"/>
                <a:ea typeface="Corbel"/>
                <a:cs typeface="Corbel"/>
                <a:sym typeface="Corbe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orbel"/>
                <a:ea typeface="Corbel"/>
                <a:cs typeface="Corbel"/>
                <a:sym typeface="Corbe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orbel"/>
                <a:ea typeface="Corbel"/>
                <a:cs typeface="Corbel"/>
                <a:sym typeface="Corbe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orbel"/>
                <a:ea typeface="Corbel"/>
                <a:cs typeface="Corbel"/>
                <a:sym typeface="Corbe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orbel"/>
                <a:ea typeface="Corbel"/>
                <a:cs typeface="Corbel"/>
                <a:sym typeface="Corbel"/>
              </a:defRPr>
            </a:lvl9pPr>
          </a:lstStyle>
          <a:p/>
        </p:txBody>
      </p:sp>
      <p:sp>
        <p:nvSpPr>
          <p:cNvPr id="112" name="Google Shape;112;p18"/>
          <p:cNvSpPr txBox="1"/>
          <p:nvPr>
            <p:ph idx="12" type="sldNum"/>
          </p:nvPr>
        </p:nvSpPr>
        <p:spPr>
          <a:xfrm>
            <a:off x="10634135" y="6356350"/>
            <a:ext cx="1530927" cy="365125"/>
          </a:xfrm>
          <a:prstGeom prst="rect">
            <a:avLst/>
          </a:prstGeom>
          <a:noFill/>
          <a:ln>
            <a:noFill/>
          </a:ln>
        </p:spPr>
        <p:txBody>
          <a:bodyPr anchorCtr="0" anchor="ctr" bIns="45700" lIns="91425" spcFirstLastPara="1" rIns="91425" wrap="square" tIns="45700">
            <a:noAutofit/>
          </a:bodyPr>
          <a:lstStyle>
            <a:lvl1pPr indent="0" lvl="0" marL="0" marR="0" rtl="0" algn="r">
              <a:lnSpc>
                <a:spcPct val="100000"/>
              </a:lnSpc>
              <a:spcBef>
                <a:spcPts val="0"/>
              </a:spcBef>
              <a:spcAft>
                <a:spcPts val="0"/>
              </a:spcAft>
              <a:buClr>
                <a:srgbClr val="000000"/>
              </a:buClr>
              <a:buSzPts val="1200"/>
              <a:buFont typeface="Arial"/>
              <a:buNone/>
              <a:defRPr b="1" i="0" sz="1200" u="none" cap="none" strike="noStrike">
                <a:solidFill>
                  <a:schemeClr val="accent1"/>
                </a:solidFill>
                <a:latin typeface="Corbel"/>
                <a:ea typeface="Corbel"/>
                <a:cs typeface="Corbel"/>
                <a:sym typeface="Corbel"/>
              </a:defRPr>
            </a:lvl1pPr>
            <a:lvl2pPr indent="0" lvl="1" marL="0" marR="0" rtl="0" algn="r">
              <a:lnSpc>
                <a:spcPct val="100000"/>
              </a:lnSpc>
              <a:spcBef>
                <a:spcPts val="0"/>
              </a:spcBef>
              <a:spcAft>
                <a:spcPts val="0"/>
              </a:spcAft>
              <a:buClr>
                <a:srgbClr val="000000"/>
              </a:buClr>
              <a:buSzPts val="1200"/>
              <a:buFont typeface="Arial"/>
              <a:buNone/>
              <a:defRPr b="1" i="0" sz="1200" u="none" cap="none" strike="noStrike">
                <a:solidFill>
                  <a:schemeClr val="accent1"/>
                </a:solidFill>
                <a:latin typeface="Corbel"/>
                <a:ea typeface="Corbel"/>
                <a:cs typeface="Corbel"/>
                <a:sym typeface="Corbel"/>
              </a:defRPr>
            </a:lvl2pPr>
            <a:lvl3pPr indent="0" lvl="2" marL="0" marR="0" rtl="0" algn="r">
              <a:lnSpc>
                <a:spcPct val="100000"/>
              </a:lnSpc>
              <a:spcBef>
                <a:spcPts val="0"/>
              </a:spcBef>
              <a:spcAft>
                <a:spcPts val="0"/>
              </a:spcAft>
              <a:buClr>
                <a:srgbClr val="000000"/>
              </a:buClr>
              <a:buSzPts val="1200"/>
              <a:buFont typeface="Arial"/>
              <a:buNone/>
              <a:defRPr b="1" i="0" sz="1200" u="none" cap="none" strike="noStrike">
                <a:solidFill>
                  <a:schemeClr val="accent1"/>
                </a:solidFill>
                <a:latin typeface="Corbel"/>
                <a:ea typeface="Corbel"/>
                <a:cs typeface="Corbel"/>
                <a:sym typeface="Corbel"/>
              </a:defRPr>
            </a:lvl3pPr>
            <a:lvl4pPr indent="0" lvl="3" marL="0" marR="0" rtl="0" algn="r">
              <a:lnSpc>
                <a:spcPct val="100000"/>
              </a:lnSpc>
              <a:spcBef>
                <a:spcPts val="0"/>
              </a:spcBef>
              <a:spcAft>
                <a:spcPts val="0"/>
              </a:spcAft>
              <a:buClr>
                <a:srgbClr val="000000"/>
              </a:buClr>
              <a:buSzPts val="1200"/>
              <a:buFont typeface="Arial"/>
              <a:buNone/>
              <a:defRPr b="1" i="0" sz="1200" u="none" cap="none" strike="noStrike">
                <a:solidFill>
                  <a:schemeClr val="accent1"/>
                </a:solidFill>
                <a:latin typeface="Corbel"/>
                <a:ea typeface="Corbel"/>
                <a:cs typeface="Corbel"/>
                <a:sym typeface="Corbel"/>
              </a:defRPr>
            </a:lvl4pPr>
            <a:lvl5pPr indent="0" lvl="4" marL="0" marR="0" rtl="0" algn="r">
              <a:lnSpc>
                <a:spcPct val="100000"/>
              </a:lnSpc>
              <a:spcBef>
                <a:spcPts val="0"/>
              </a:spcBef>
              <a:spcAft>
                <a:spcPts val="0"/>
              </a:spcAft>
              <a:buClr>
                <a:srgbClr val="000000"/>
              </a:buClr>
              <a:buSzPts val="1200"/>
              <a:buFont typeface="Arial"/>
              <a:buNone/>
              <a:defRPr b="1" i="0" sz="1200" u="none" cap="none" strike="noStrike">
                <a:solidFill>
                  <a:schemeClr val="accent1"/>
                </a:solidFill>
                <a:latin typeface="Corbel"/>
                <a:ea typeface="Corbel"/>
                <a:cs typeface="Corbel"/>
                <a:sym typeface="Corbel"/>
              </a:defRPr>
            </a:lvl5pPr>
            <a:lvl6pPr indent="0" lvl="5" marL="0" marR="0" rtl="0" algn="r">
              <a:lnSpc>
                <a:spcPct val="100000"/>
              </a:lnSpc>
              <a:spcBef>
                <a:spcPts val="0"/>
              </a:spcBef>
              <a:spcAft>
                <a:spcPts val="0"/>
              </a:spcAft>
              <a:buClr>
                <a:srgbClr val="000000"/>
              </a:buClr>
              <a:buSzPts val="1200"/>
              <a:buFont typeface="Arial"/>
              <a:buNone/>
              <a:defRPr b="1" i="0" sz="1200" u="none" cap="none" strike="noStrike">
                <a:solidFill>
                  <a:schemeClr val="accent1"/>
                </a:solidFill>
                <a:latin typeface="Corbel"/>
                <a:ea typeface="Corbel"/>
                <a:cs typeface="Corbel"/>
                <a:sym typeface="Corbel"/>
              </a:defRPr>
            </a:lvl6pPr>
            <a:lvl7pPr indent="0" lvl="6" marL="0" marR="0" rtl="0" algn="r">
              <a:lnSpc>
                <a:spcPct val="100000"/>
              </a:lnSpc>
              <a:spcBef>
                <a:spcPts val="0"/>
              </a:spcBef>
              <a:spcAft>
                <a:spcPts val="0"/>
              </a:spcAft>
              <a:buClr>
                <a:srgbClr val="000000"/>
              </a:buClr>
              <a:buSzPts val="1200"/>
              <a:buFont typeface="Arial"/>
              <a:buNone/>
              <a:defRPr b="1" i="0" sz="1200" u="none" cap="none" strike="noStrike">
                <a:solidFill>
                  <a:schemeClr val="accent1"/>
                </a:solidFill>
                <a:latin typeface="Corbel"/>
                <a:ea typeface="Corbel"/>
                <a:cs typeface="Corbel"/>
                <a:sym typeface="Corbel"/>
              </a:defRPr>
            </a:lvl7pPr>
            <a:lvl8pPr indent="0" lvl="7" marL="0" marR="0" rtl="0" algn="r">
              <a:lnSpc>
                <a:spcPct val="100000"/>
              </a:lnSpc>
              <a:spcBef>
                <a:spcPts val="0"/>
              </a:spcBef>
              <a:spcAft>
                <a:spcPts val="0"/>
              </a:spcAft>
              <a:buClr>
                <a:srgbClr val="000000"/>
              </a:buClr>
              <a:buSzPts val="1200"/>
              <a:buFont typeface="Arial"/>
              <a:buNone/>
              <a:defRPr b="1" i="0" sz="1200" u="none" cap="none" strike="noStrike">
                <a:solidFill>
                  <a:schemeClr val="accent1"/>
                </a:solidFill>
                <a:latin typeface="Corbel"/>
                <a:ea typeface="Corbel"/>
                <a:cs typeface="Corbel"/>
                <a:sym typeface="Corbel"/>
              </a:defRPr>
            </a:lvl8pPr>
            <a:lvl9pPr indent="0" lvl="8" marL="0" marR="0" rtl="0" algn="r">
              <a:lnSpc>
                <a:spcPct val="100000"/>
              </a:lnSpc>
              <a:spcBef>
                <a:spcPts val="0"/>
              </a:spcBef>
              <a:spcAft>
                <a:spcPts val="0"/>
              </a:spcAft>
              <a:buClr>
                <a:srgbClr val="000000"/>
              </a:buClr>
              <a:buSzPts val="1200"/>
              <a:buFont typeface="Arial"/>
              <a:buNone/>
              <a:defRPr b="1" i="0" sz="1200" u="none" cap="none" strike="noStrike">
                <a:solidFill>
                  <a:schemeClr val="accent1"/>
                </a:solidFill>
                <a:latin typeface="Corbel"/>
                <a:ea typeface="Corbel"/>
                <a:cs typeface="Corbel"/>
                <a:sym typeface="Corbel"/>
              </a:defRPr>
            </a:lvl9pPr>
          </a:lstStyle>
          <a:p>
            <a:pPr indent="0" lvl="0" marL="0" rtl="0" algn="r">
              <a:spcBef>
                <a:spcPts val="0"/>
              </a:spcBef>
              <a:spcAft>
                <a:spcPts val="0"/>
              </a:spcAft>
              <a:buNone/>
            </a:pPr>
            <a:fld id="{00000000-1234-1234-1234-123412341234}" type="slidenum">
              <a:rPr lang="en-IN"/>
              <a:t>‹#›</a:t>
            </a:fld>
            <a:endParaRPr/>
          </a:p>
        </p:txBody>
      </p:sp>
      <p:pic>
        <p:nvPicPr>
          <p:cNvPr id="113" name="Google Shape;113;p18"/>
          <p:cNvPicPr preferRelativeResize="0"/>
          <p:nvPr/>
        </p:nvPicPr>
        <p:blipFill rotWithShape="1">
          <a:blip r:embed="rId1">
            <a:alphaModFix/>
          </a:blip>
          <a:srcRect b="0" l="0" r="0" t="0"/>
          <a:stretch/>
        </p:blipFill>
        <p:spPr>
          <a:xfrm>
            <a:off x="26938" y="6707875"/>
            <a:ext cx="12192000" cy="172586"/>
          </a:xfrm>
          <a:prstGeom prst="rect">
            <a:avLst/>
          </a:prstGeom>
          <a:noFill/>
          <a:ln>
            <a:noFill/>
          </a:ln>
        </p:spPr>
      </p:pic>
    </p:spTree>
  </p:cSld>
  <p:clrMap accent1="accent1" accent2="accent2" accent3="accent3" accent4="accent4" accent5="accent5" accent6="accent6" bg1="lt1" bg2="dk2" tx1="dk1" tx2="lt2" folHlink="folHlink" hlink="hlink"/>
  <p:sldLayoutIdLst>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3.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10.xml"/><Relationship Id="rId3" Type="http://schemas.openxmlformats.org/officeDocument/2006/relationships/image" Target="../media/image3.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11.xml"/><Relationship Id="rId3" Type="http://schemas.openxmlformats.org/officeDocument/2006/relationships/image" Target="../media/image3.png"/><Relationship Id="rId4" Type="http://schemas.openxmlformats.org/officeDocument/2006/relationships/image" Target="../media/image12.png"/><Relationship Id="rId5" Type="http://schemas.openxmlformats.org/officeDocument/2006/relationships/image" Target="../media/image8.png"/><Relationship Id="rId6" Type="http://schemas.openxmlformats.org/officeDocument/2006/relationships/image" Target="../media/image10.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12.xml"/><Relationship Id="rId3" Type="http://schemas.openxmlformats.org/officeDocument/2006/relationships/image" Target="../media/image3.png"/><Relationship Id="rId4" Type="http://schemas.openxmlformats.org/officeDocument/2006/relationships/image" Target="../media/image12.png"/><Relationship Id="rId5" Type="http://schemas.openxmlformats.org/officeDocument/2006/relationships/image" Target="../media/image13.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13.xml"/><Relationship Id="rId3" Type="http://schemas.openxmlformats.org/officeDocument/2006/relationships/image" Target="../media/image3.png"/><Relationship Id="rId4" Type="http://schemas.openxmlformats.org/officeDocument/2006/relationships/image" Target="../media/image12.png"/><Relationship Id="rId5" Type="http://schemas.openxmlformats.org/officeDocument/2006/relationships/image" Target="../media/image9.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 Id="rId3" Type="http://schemas.openxmlformats.org/officeDocument/2006/relationships/image" Target="../media/image3.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 Id="rId3" Type="http://schemas.openxmlformats.org/officeDocument/2006/relationships/image" Target="../media/image3.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xml"/><Relationship Id="rId3" Type="http://schemas.openxmlformats.org/officeDocument/2006/relationships/image" Target="../media/image3.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5.xml"/><Relationship Id="rId3" Type="http://schemas.openxmlformats.org/officeDocument/2006/relationships/image" Target="../media/image3.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6.xml"/><Relationship Id="rId3" Type="http://schemas.openxmlformats.org/officeDocument/2006/relationships/image" Target="../media/image3.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7.xml"/><Relationship Id="rId3" Type="http://schemas.openxmlformats.org/officeDocument/2006/relationships/image" Target="../media/image3.png"/><Relationship Id="rId4" Type="http://schemas.openxmlformats.org/officeDocument/2006/relationships/image" Target="../media/image6.png"/><Relationship Id="rId5" Type="http://schemas.openxmlformats.org/officeDocument/2006/relationships/image" Target="../media/image12.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8.xml"/><Relationship Id="rId3" Type="http://schemas.openxmlformats.org/officeDocument/2006/relationships/image" Target="../media/image3.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9.xml"/><Relationship Id="rId3" Type="http://schemas.openxmlformats.org/officeDocument/2006/relationships/image" Target="../media/image3.png"/><Relationship Id="rId4" Type="http://schemas.openxmlformats.org/officeDocument/2006/relationships/image" Target="../media/image12.png"/><Relationship Id="rId5" Type="http://schemas.openxmlformats.org/officeDocument/2006/relationships/image" Target="../media/image7.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4" name="Shape 204"/>
        <p:cNvGrpSpPr/>
        <p:nvPr/>
      </p:nvGrpSpPr>
      <p:grpSpPr>
        <a:xfrm>
          <a:off x="0" y="0"/>
          <a:ext cx="0" cy="0"/>
          <a:chOff x="0" y="0"/>
          <a:chExt cx="0" cy="0"/>
        </a:xfrm>
      </p:grpSpPr>
      <p:sp>
        <p:nvSpPr>
          <p:cNvPr id="205" name="Google Shape;205;p1"/>
          <p:cNvSpPr/>
          <p:nvPr/>
        </p:nvSpPr>
        <p:spPr>
          <a:xfrm>
            <a:off x="10954603" y="743004"/>
            <a:ext cx="1096371" cy="313275"/>
          </a:xfrm>
          <a:prstGeom prst="rect">
            <a:avLst/>
          </a:prstGeom>
          <a:solidFill>
            <a:schemeClr val="lt1"/>
          </a:solidFill>
          <a:ln cap="flat" cmpd="sng" w="10775">
            <a:solidFill>
              <a:schemeClr val="lt1"/>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rgbClr val="FFFFFF"/>
              </a:solidFill>
              <a:latin typeface="Corbel"/>
              <a:ea typeface="Corbel"/>
              <a:cs typeface="Corbel"/>
              <a:sym typeface="Corbel"/>
            </a:endParaRPr>
          </a:p>
        </p:txBody>
      </p:sp>
      <p:pic>
        <p:nvPicPr>
          <p:cNvPr id="206" name="Google Shape;206;p1"/>
          <p:cNvPicPr preferRelativeResize="0"/>
          <p:nvPr/>
        </p:nvPicPr>
        <p:blipFill rotWithShape="1">
          <a:blip r:embed="rId3">
            <a:alphaModFix/>
          </a:blip>
          <a:srcRect b="0" l="0" r="0" t="0"/>
          <a:stretch/>
        </p:blipFill>
        <p:spPr>
          <a:xfrm>
            <a:off x="241024" y="-34227"/>
            <a:ext cx="2134042" cy="814816"/>
          </a:xfrm>
          <a:prstGeom prst="rect">
            <a:avLst/>
          </a:prstGeom>
          <a:noFill/>
          <a:ln>
            <a:noFill/>
          </a:ln>
        </p:spPr>
      </p:pic>
      <p:sp>
        <p:nvSpPr>
          <p:cNvPr id="207" name="Google Shape;207;p1"/>
          <p:cNvSpPr txBox="1"/>
          <p:nvPr>
            <p:ph type="title"/>
          </p:nvPr>
        </p:nvSpPr>
        <p:spPr>
          <a:xfrm>
            <a:off x="3656025" y="779100"/>
            <a:ext cx="8157300" cy="5299800"/>
          </a:xfrm>
          <a:prstGeom prst="rect">
            <a:avLst/>
          </a:prstGeom>
          <a:noFill/>
          <a:ln>
            <a:noFill/>
          </a:ln>
        </p:spPr>
        <p:txBody>
          <a:bodyPr anchorCtr="0" anchor="ctr" bIns="45700" lIns="91425" spcFirstLastPara="1" rIns="91425" wrap="square" tIns="45700">
            <a:normAutofit/>
          </a:bodyPr>
          <a:lstStyle/>
          <a:p>
            <a:pPr indent="0" lvl="0" marL="0" rtl="0" algn="l">
              <a:lnSpc>
                <a:spcPct val="115000"/>
              </a:lnSpc>
              <a:spcBef>
                <a:spcPts val="0"/>
              </a:spcBef>
              <a:spcAft>
                <a:spcPts val="0"/>
              </a:spcAft>
              <a:buClr>
                <a:srgbClr val="FFFFFF"/>
              </a:buClr>
              <a:buSzPts val="3600"/>
              <a:buFont typeface="Corbel"/>
              <a:buNone/>
            </a:pPr>
            <a:r>
              <a:rPr lang="en-IN" sz="5700">
                <a:solidFill>
                  <a:schemeClr val="dk1"/>
                </a:solidFill>
              </a:rPr>
              <a:t>Feature to capture HWC/Home-based service delivery under PMTBMBA module in Ni-kshay</a:t>
            </a:r>
            <a:endParaRPr sz="3300"/>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91" name="Shape 291"/>
        <p:cNvGrpSpPr/>
        <p:nvPr/>
      </p:nvGrpSpPr>
      <p:grpSpPr>
        <a:xfrm>
          <a:off x="0" y="0"/>
          <a:ext cx="0" cy="0"/>
          <a:chOff x="0" y="0"/>
          <a:chExt cx="0" cy="0"/>
        </a:xfrm>
      </p:grpSpPr>
      <p:sp>
        <p:nvSpPr>
          <p:cNvPr id="292" name="Google Shape;292;g22af3720eb2_0_77"/>
          <p:cNvSpPr/>
          <p:nvPr/>
        </p:nvSpPr>
        <p:spPr>
          <a:xfrm>
            <a:off x="10954603" y="743004"/>
            <a:ext cx="1096500" cy="313200"/>
          </a:xfrm>
          <a:prstGeom prst="rect">
            <a:avLst/>
          </a:prstGeom>
          <a:solidFill>
            <a:schemeClr val="lt1"/>
          </a:solidFill>
          <a:ln cap="flat" cmpd="sng" w="10775">
            <a:solidFill>
              <a:schemeClr val="lt1"/>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rgbClr val="FFFFFF"/>
              </a:solidFill>
              <a:latin typeface="Corbel"/>
              <a:ea typeface="Corbel"/>
              <a:cs typeface="Corbel"/>
              <a:sym typeface="Corbel"/>
            </a:endParaRPr>
          </a:p>
        </p:txBody>
      </p:sp>
      <p:pic>
        <p:nvPicPr>
          <p:cNvPr id="293" name="Google Shape;293;g22af3720eb2_0_77"/>
          <p:cNvPicPr preferRelativeResize="0"/>
          <p:nvPr/>
        </p:nvPicPr>
        <p:blipFill rotWithShape="1">
          <a:blip r:embed="rId3">
            <a:alphaModFix/>
          </a:blip>
          <a:srcRect b="0" l="0" r="0" t="0"/>
          <a:stretch/>
        </p:blipFill>
        <p:spPr>
          <a:xfrm>
            <a:off x="241024" y="-34227"/>
            <a:ext cx="2134042" cy="814816"/>
          </a:xfrm>
          <a:prstGeom prst="rect">
            <a:avLst/>
          </a:prstGeom>
          <a:noFill/>
          <a:ln>
            <a:noFill/>
          </a:ln>
        </p:spPr>
      </p:pic>
      <p:sp>
        <p:nvSpPr>
          <p:cNvPr id="294" name="Google Shape;294;g22af3720eb2_0_77"/>
          <p:cNvSpPr txBox="1"/>
          <p:nvPr/>
        </p:nvSpPr>
        <p:spPr>
          <a:xfrm>
            <a:off x="241025" y="984225"/>
            <a:ext cx="11684100" cy="5274600"/>
          </a:xfrm>
          <a:prstGeom prst="rect">
            <a:avLst/>
          </a:prstGeom>
          <a:noFill/>
          <a:ln>
            <a:noFill/>
          </a:ln>
        </p:spPr>
        <p:txBody>
          <a:bodyPr anchorCtr="0" anchor="ctr" bIns="45700" lIns="91425" spcFirstLastPara="1" rIns="91425" wrap="square" tIns="45700">
            <a:noAutofit/>
          </a:bodyPr>
          <a:lstStyle/>
          <a:p>
            <a:pPr indent="0" lvl="0" marL="0" marR="0" rtl="0" algn="just">
              <a:lnSpc>
                <a:spcPct val="150000"/>
              </a:lnSpc>
              <a:spcBef>
                <a:spcPts val="800"/>
              </a:spcBef>
              <a:spcAft>
                <a:spcPts val="0"/>
              </a:spcAft>
              <a:buClr>
                <a:srgbClr val="000000"/>
              </a:buClr>
              <a:buSzPts val="3000"/>
              <a:buFont typeface="Arial"/>
              <a:buNone/>
            </a:pPr>
            <a:r>
              <a:rPr b="0" i="0" lang="en-IN" sz="3000" u="none" cap="none" strike="noStrike">
                <a:solidFill>
                  <a:srgbClr val="000F46"/>
                </a:solidFill>
                <a:latin typeface="Corbel"/>
                <a:ea typeface="Corbel"/>
                <a:cs typeface="Corbel"/>
                <a:sym typeface="Corbel"/>
              </a:rPr>
              <a:t>A new column ‘Total TB patients received support (kits provided)’ has been introduced.</a:t>
            </a:r>
            <a:endParaRPr b="0" i="0" sz="3000" u="none" cap="none" strike="noStrike">
              <a:solidFill>
                <a:srgbClr val="000F46"/>
              </a:solidFill>
              <a:latin typeface="Corbel"/>
              <a:ea typeface="Corbel"/>
              <a:cs typeface="Corbel"/>
              <a:sym typeface="Corbel"/>
            </a:endParaRPr>
          </a:p>
          <a:p>
            <a:pPr indent="0" lvl="0" marL="0" marR="0" rtl="0" algn="just">
              <a:lnSpc>
                <a:spcPct val="150000"/>
              </a:lnSpc>
              <a:spcBef>
                <a:spcPts val="800"/>
              </a:spcBef>
              <a:spcAft>
                <a:spcPts val="0"/>
              </a:spcAft>
              <a:buClr>
                <a:srgbClr val="000000"/>
              </a:buClr>
              <a:buSzPts val="3000"/>
              <a:buFont typeface="Arial"/>
              <a:buNone/>
            </a:pPr>
            <a:r>
              <a:rPr b="0" i="0" lang="en-IN" sz="3000" u="none" cap="none" strike="noStrike">
                <a:solidFill>
                  <a:srgbClr val="000F46"/>
                </a:solidFill>
                <a:latin typeface="Corbel"/>
                <a:ea typeface="Corbel"/>
                <a:cs typeface="Corbel"/>
                <a:sym typeface="Corbel"/>
              </a:rPr>
              <a:t>The count shall be displayed on the UI on the basis of the patient hierarchy till the TU level and the same shall be available as the downloaded report till the PHI level.</a:t>
            </a:r>
            <a:endParaRPr b="0" i="0" sz="3000" u="none" cap="none" strike="noStrike">
              <a:solidFill>
                <a:srgbClr val="000F46"/>
              </a:solidFill>
              <a:latin typeface="Corbel"/>
              <a:ea typeface="Corbel"/>
              <a:cs typeface="Corbel"/>
              <a:sym typeface="Corbel"/>
            </a:endParaRPr>
          </a:p>
        </p:txBody>
      </p:sp>
      <p:sp>
        <p:nvSpPr>
          <p:cNvPr id="295" name="Google Shape;295;g22af3720eb2_0_77"/>
          <p:cNvSpPr txBox="1"/>
          <p:nvPr/>
        </p:nvSpPr>
        <p:spPr>
          <a:xfrm>
            <a:off x="2653750" y="0"/>
            <a:ext cx="8301000" cy="5232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FFFFFF"/>
              </a:buClr>
              <a:buSzPts val="2800"/>
              <a:buFont typeface="Corbel"/>
              <a:buNone/>
            </a:pPr>
            <a:r>
              <a:rPr b="1" i="0" lang="en-IN" sz="2800" u="none" cap="none" strike="noStrike">
                <a:solidFill>
                  <a:srgbClr val="FFFFFF"/>
                </a:solidFill>
                <a:latin typeface="Corbel"/>
                <a:ea typeface="Corbel"/>
                <a:cs typeface="Corbel"/>
                <a:sym typeface="Corbel"/>
              </a:rPr>
              <a:t>Consented TB Patients Report/Dashboard</a:t>
            </a:r>
            <a:endParaRPr b="0" i="0" sz="1400" u="none" cap="none" strike="noStrike">
              <a:solidFill>
                <a:srgbClr val="000000"/>
              </a:solidFill>
              <a:latin typeface="Arial"/>
              <a:ea typeface="Arial"/>
              <a:cs typeface="Arial"/>
              <a:sym typeface="Arial"/>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99" name="Shape 299"/>
        <p:cNvGrpSpPr/>
        <p:nvPr/>
      </p:nvGrpSpPr>
      <p:grpSpPr>
        <a:xfrm>
          <a:off x="0" y="0"/>
          <a:ext cx="0" cy="0"/>
          <a:chOff x="0" y="0"/>
          <a:chExt cx="0" cy="0"/>
        </a:xfrm>
      </p:grpSpPr>
      <p:sp>
        <p:nvSpPr>
          <p:cNvPr id="300" name="Google Shape;300;g22af3720eb2_0_85"/>
          <p:cNvSpPr/>
          <p:nvPr/>
        </p:nvSpPr>
        <p:spPr>
          <a:xfrm>
            <a:off x="10954603" y="743004"/>
            <a:ext cx="1096500" cy="313200"/>
          </a:xfrm>
          <a:prstGeom prst="rect">
            <a:avLst/>
          </a:prstGeom>
          <a:solidFill>
            <a:schemeClr val="lt1"/>
          </a:solidFill>
          <a:ln cap="flat" cmpd="sng" w="10775">
            <a:solidFill>
              <a:schemeClr val="lt1"/>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rgbClr val="FFFFFF"/>
              </a:solidFill>
              <a:latin typeface="Corbel"/>
              <a:ea typeface="Corbel"/>
              <a:cs typeface="Corbel"/>
              <a:sym typeface="Corbel"/>
            </a:endParaRPr>
          </a:p>
        </p:txBody>
      </p:sp>
      <p:pic>
        <p:nvPicPr>
          <p:cNvPr id="301" name="Google Shape;301;g22af3720eb2_0_85"/>
          <p:cNvPicPr preferRelativeResize="0"/>
          <p:nvPr/>
        </p:nvPicPr>
        <p:blipFill rotWithShape="1">
          <a:blip r:embed="rId3">
            <a:alphaModFix/>
          </a:blip>
          <a:srcRect b="0" l="0" r="0" t="0"/>
          <a:stretch/>
        </p:blipFill>
        <p:spPr>
          <a:xfrm>
            <a:off x="241024" y="-34227"/>
            <a:ext cx="2134042" cy="814816"/>
          </a:xfrm>
          <a:prstGeom prst="rect">
            <a:avLst/>
          </a:prstGeom>
          <a:noFill/>
          <a:ln>
            <a:noFill/>
          </a:ln>
        </p:spPr>
      </p:pic>
      <p:sp>
        <p:nvSpPr>
          <p:cNvPr id="302" name="Google Shape;302;g22af3720eb2_0_85"/>
          <p:cNvSpPr txBox="1"/>
          <p:nvPr/>
        </p:nvSpPr>
        <p:spPr>
          <a:xfrm>
            <a:off x="2653750" y="0"/>
            <a:ext cx="7397700" cy="5232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chemeClr val="lt1"/>
              </a:buClr>
              <a:buSzPts val="2800"/>
              <a:buFont typeface="Corbel"/>
              <a:buNone/>
            </a:pPr>
            <a:r>
              <a:rPr b="1" i="0" lang="en-IN" sz="2800" u="none" cap="none" strike="noStrike">
                <a:solidFill>
                  <a:schemeClr val="lt1"/>
                </a:solidFill>
                <a:latin typeface="Corbel"/>
                <a:ea typeface="Corbel"/>
                <a:cs typeface="Corbel"/>
                <a:sym typeface="Corbel"/>
              </a:rPr>
              <a:t>Consented TB Patients Report/Dashboard</a:t>
            </a:r>
            <a:endParaRPr b="1" i="0" sz="2800" u="none" cap="none" strike="noStrike">
              <a:solidFill>
                <a:srgbClr val="FFFFFF"/>
              </a:solidFill>
              <a:latin typeface="Corbel"/>
              <a:ea typeface="Corbel"/>
              <a:cs typeface="Corbel"/>
              <a:sym typeface="Corbel"/>
            </a:endParaRPr>
          </a:p>
        </p:txBody>
      </p:sp>
      <p:pic>
        <p:nvPicPr>
          <p:cNvPr id="303" name="Google Shape;303;g22af3720eb2_0_85"/>
          <p:cNvPicPr preferRelativeResize="0"/>
          <p:nvPr/>
        </p:nvPicPr>
        <p:blipFill rotWithShape="1">
          <a:blip r:embed="rId4">
            <a:alphaModFix/>
          </a:blip>
          <a:srcRect b="0" l="0" r="0" t="0"/>
          <a:stretch/>
        </p:blipFill>
        <p:spPr>
          <a:xfrm>
            <a:off x="2453025" y="1003650"/>
            <a:ext cx="438150" cy="438150"/>
          </a:xfrm>
          <a:prstGeom prst="rect">
            <a:avLst/>
          </a:prstGeom>
          <a:noFill/>
          <a:ln>
            <a:noFill/>
          </a:ln>
        </p:spPr>
      </p:pic>
      <p:sp>
        <p:nvSpPr>
          <p:cNvPr id="304" name="Google Shape;304;g22af3720eb2_0_85"/>
          <p:cNvSpPr/>
          <p:nvPr/>
        </p:nvSpPr>
        <p:spPr>
          <a:xfrm>
            <a:off x="617600" y="883875"/>
            <a:ext cx="1639200" cy="677700"/>
          </a:xfrm>
          <a:prstGeom prst="rect">
            <a:avLst/>
          </a:prstGeom>
          <a:solidFill>
            <a:schemeClr val="lt1"/>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500"/>
              <a:buFont typeface="Arial"/>
              <a:buNone/>
            </a:pPr>
            <a:r>
              <a:rPr b="1" i="0" lang="en-IN" sz="1500" u="none" cap="none" strike="noStrike">
                <a:solidFill>
                  <a:srgbClr val="FF9900"/>
                </a:solidFill>
                <a:latin typeface="Corbel"/>
                <a:ea typeface="Corbel"/>
                <a:cs typeface="Corbel"/>
                <a:sym typeface="Corbel"/>
              </a:rPr>
              <a:t>Click on Ni-kshay Reports</a:t>
            </a:r>
            <a:endParaRPr b="1" i="0" sz="1500" u="none" cap="none" strike="noStrike">
              <a:solidFill>
                <a:srgbClr val="FF9900"/>
              </a:solidFill>
              <a:latin typeface="Corbel"/>
              <a:ea typeface="Corbel"/>
              <a:cs typeface="Corbel"/>
              <a:sym typeface="Corbel"/>
            </a:endParaRPr>
          </a:p>
        </p:txBody>
      </p:sp>
      <p:sp>
        <p:nvSpPr>
          <p:cNvPr id="305" name="Google Shape;305;g22af3720eb2_0_85"/>
          <p:cNvSpPr/>
          <p:nvPr/>
        </p:nvSpPr>
        <p:spPr>
          <a:xfrm>
            <a:off x="1085575" y="694325"/>
            <a:ext cx="724800" cy="272700"/>
          </a:xfrm>
          <a:prstGeom prst="rect">
            <a:avLst/>
          </a:prstGeom>
          <a:solidFill>
            <a:schemeClr val="lt1"/>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rPr b="1" i="0" lang="en-IN" sz="1400" u="none" cap="none" strike="noStrike">
                <a:solidFill>
                  <a:srgbClr val="000000"/>
                </a:solidFill>
                <a:latin typeface="Arial"/>
                <a:ea typeface="Arial"/>
                <a:cs typeface="Arial"/>
                <a:sym typeface="Arial"/>
              </a:rPr>
              <a:t>Step 1</a:t>
            </a:r>
            <a:endParaRPr b="1" i="0" sz="1400" u="none" cap="none" strike="noStrike">
              <a:solidFill>
                <a:srgbClr val="000000"/>
              </a:solidFill>
              <a:latin typeface="Arial"/>
              <a:ea typeface="Arial"/>
              <a:cs typeface="Arial"/>
              <a:sym typeface="Arial"/>
            </a:endParaRPr>
          </a:p>
        </p:txBody>
      </p:sp>
      <p:sp>
        <p:nvSpPr>
          <p:cNvPr id="306" name="Google Shape;306;g22af3720eb2_0_85"/>
          <p:cNvSpPr/>
          <p:nvPr/>
        </p:nvSpPr>
        <p:spPr>
          <a:xfrm>
            <a:off x="3055288" y="883875"/>
            <a:ext cx="2817900" cy="677700"/>
          </a:xfrm>
          <a:prstGeom prst="rect">
            <a:avLst/>
          </a:prstGeom>
          <a:solidFill>
            <a:schemeClr val="lt1"/>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marR="12700" rtl="0" algn="l">
              <a:lnSpc>
                <a:spcPct val="120000"/>
              </a:lnSpc>
              <a:spcBef>
                <a:spcPts val="0"/>
              </a:spcBef>
              <a:spcAft>
                <a:spcPts val="0"/>
              </a:spcAft>
              <a:buClr>
                <a:srgbClr val="000000"/>
              </a:buClr>
              <a:buSzPts val="1500"/>
              <a:buFont typeface="Arial"/>
              <a:buNone/>
            </a:pPr>
            <a:r>
              <a:rPr b="1" i="0" lang="en-IN" sz="1500" u="none" cap="none" strike="noStrike">
                <a:solidFill>
                  <a:srgbClr val="FF9900"/>
                </a:solidFill>
                <a:latin typeface="Corbel"/>
                <a:ea typeface="Corbel"/>
                <a:cs typeface="Corbel"/>
                <a:sym typeface="Corbel"/>
              </a:rPr>
              <a:t>Click on ‘Community Support to TB patients - Ni-kshay Mitra’</a:t>
            </a:r>
            <a:endParaRPr b="1" i="0" sz="1500" u="none" cap="none" strike="noStrike">
              <a:solidFill>
                <a:srgbClr val="FF9900"/>
              </a:solidFill>
              <a:latin typeface="Corbel"/>
              <a:ea typeface="Corbel"/>
              <a:cs typeface="Corbel"/>
              <a:sym typeface="Corbel"/>
            </a:endParaRPr>
          </a:p>
        </p:txBody>
      </p:sp>
      <p:sp>
        <p:nvSpPr>
          <p:cNvPr id="307" name="Google Shape;307;g22af3720eb2_0_85"/>
          <p:cNvSpPr/>
          <p:nvPr/>
        </p:nvSpPr>
        <p:spPr>
          <a:xfrm>
            <a:off x="4185463" y="694325"/>
            <a:ext cx="724800" cy="272700"/>
          </a:xfrm>
          <a:prstGeom prst="rect">
            <a:avLst/>
          </a:prstGeom>
          <a:solidFill>
            <a:schemeClr val="lt1"/>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rPr b="1" i="0" lang="en-IN" sz="1400" u="none" cap="none" strike="noStrike">
                <a:solidFill>
                  <a:srgbClr val="000000"/>
                </a:solidFill>
                <a:latin typeface="Arial"/>
                <a:ea typeface="Arial"/>
                <a:cs typeface="Arial"/>
                <a:sym typeface="Arial"/>
              </a:rPr>
              <a:t>Step 2</a:t>
            </a:r>
            <a:endParaRPr b="1" i="0" sz="1400" u="none" cap="none" strike="noStrike">
              <a:solidFill>
                <a:srgbClr val="000000"/>
              </a:solidFill>
              <a:latin typeface="Arial"/>
              <a:ea typeface="Arial"/>
              <a:cs typeface="Arial"/>
              <a:sym typeface="Arial"/>
            </a:endParaRPr>
          </a:p>
        </p:txBody>
      </p:sp>
      <p:sp>
        <p:nvSpPr>
          <p:cNvPr id="308" name="Google Shape;308;g22af3720eb2_0_85"/>
          <p:cNvSpPr/>
          <p:nvPr/>
        </p:nvSpPr>
        <p:spPr>
          <a:xfrm>
            <a:off x="6671675" y="883875"/>
            <a:ext cx="2354100" cy="677700"/>
          </a:xfrm>
          <a:prstGeom prst="rect">
            <a:avLst/>
          </a:prstGeom>
          <a:solidFill>
            <a:schemeClr val="lt1"/>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500"/>
              <a:buFont typeface="Arial"/>
              <a:buNone/>
            </a:pPr>
            <a:r>
              <a:rPr b="1" i="0" lang="en-IN" sz="1500" u="none" cap="none" strike="noStrike">
                <a:solidFill>
                  <a:srgbClr val="FF9900"/>
                </a:solidFill>
                <a:latin typeface="Corbel"/>
                <a:ea typeface="Corbel"/>
                <a:cs typeface="Corbel"/>
                <a:sym typeface="Corbel"/>
              </a:rPr>
              <a:t>Click on ‘Consented TB Patients for Community Support- Dashboard’</a:t>
            </a:r>
            <a:endParaRPr b="1" i="0" sz="1500" u="none" cap="none" strike="noStrike">
              <a:solidFill>
                <a:srgbClr val="FF9900"/>
              </a:solidFill>
              <a:latin typeface="Corbel"/>
              <a:ea typeface="Corbel"/>
              <a:cs typeface="Corbel"/>
              <a:sym typeface="Corbel"/>
            </a:endParaRPr>
          </a:p>
        </p:txBody>
      </p:sp>
      <p:pic>
        <p:nvPicPr>
          <p:cNvPr id="309" name="Google Shape;309;g22af3720eb2_0_85"/>
          <p:cNvPicPr preferRelativeResize="0"/>
          <p:nvPr/>
        </p:nvPicPr>
        <p:blipFill rotWithShape="1">
          <a:blip r:embed="rId4">
            <a:alphaModFix/>
          </a:blip>
          <a:srcRect b="0" l="0" r="0" t="0"/>
          <a:stretch/>
        </p:blipFill>
        <p:spPr>
          <a:xfrm>
            <a:off x="6133525" y="1008575"/>
            <a:ext cx="438150" cy="438150"/>
          </a:xfrm>
          <a:prstGeom prst="rect">
            <a:avLst/>
          </a:prstGeom>
          <a:noFill/>
          <a:ln>
            <a:noFill/>
          </a:ln>
        </p:spPr>
      </p:pic>
      <p:sp>
        <p:nvSpPr>
          <p:cNvPr id="310" name="Google Shape;310;g22af3720eb2_0_85"/>
          <p:cNvSpPr/>
          <p:nvPr/>
        </p:nvSpPr>
        <p:spPr>
          <a:xfrm>
            <a:off x="7285375" y="694325"/>
            <a:ext cx="724800" cy="272700"/>
          </a:xfrm>
          <a:prstGeom prst="rect">
            <a:avLst/>
          </a:prstGeom>
          <a:solidFill>
            <a:schemeClr val="lt1"/>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rPr b="1" i="0" lang="en-IN" sz="1400" u="none" cap="none" strike="noStrike">
                <a:solidFill>
                  <a:srgbClr val="000000"/>
                </a:solidFill>
                <a:latin typeface="Arial"/>
                <a:ea typeface="Arial"/>
                <a:cs typeface="Arial"/>
                <a:sym typeface="Arial"/>
              </a:rPr>
              <a:t>Step 3</a:t>
            </a:r>
            <a:endParaRPr b="1" i="0" sz="1400" u="none" cap="none" strike="noStrike">
              <a:solidFill>
                <a:srgbClr val="000000"/>
              </a:solidFill>
              <a:latin typeface="Arial"/>
              <a:ea typeface="Arial"/>
              <a:cs typeface="Arial"/>
              <a:sym typeface="Arial"/>
            </a:endParaRPr>
          </a:p>
        </p:txBody>
      </p:sp>
      <p:pic>
        <p:nvPicPr>
          <p:cNvPr id="311" name="Google Shape;311;g22af3720eb2_0_85"/>
          <p:cNvPicPr preferRelativeResize="0"/>
          <p:nvPr/>
        </p:nvPicPr>
        <p:blipFill rotWithShape="1">
          <a:blip r:embed="rId5">
            <a:alphaModFix/>
          </a:blip>
          <a:srcRect b="0" l="0" r="0" t="0"/>
          <a:stretch/>
        </p:blipFill>
        <p:spPr>
          <a:xfrm>
            <a:off x="241025" y="1720225"/>
            <a:ext cx="11810074" cy="2810101"/>
          </a:xfrm>
          <a:prstGeom prst="rect">
            <a:avLst/>
          </a:prstGeom>
          <a:noFill/>
          <a:ln cap="flat" cmpd="sng" w="9525">
            <a:solidFill>
              <a:schemeClr val="dk1"/>
            </a:solidFill>
            <a:prstDash val="solid"/>
            <a:round/>
            <a:headEnd len="sm" w="sm" type="none"/>
            <a:tailEnd len="sm" w="sm" type="none"/>
          </a:ln>
        </p:spPr>
      </p:pic>
      <p:sp>
        <p:nvSpPr>
          <p:cNvPr id="312" name="Google Shape;312;g22af3720eb2_0_85"/>
          <p:cNvSpPr/>
          <p:nvPr/>
        </p:nvSpPr>
        <p:spPr>
          <a:xfrm>
            <a:off x="9697000" y="888800"/>
            <a:ext cx="2354100" cy="677700"/>
          </a:xfrm>
          <a:prstGeom prst="rect">
            <a:avLst/>
          </a:prstGeom>
          <a:solidFill>
            <a:schemeClr val="lt1"/>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500"/>
              <a:buFont typeface="Arial"/>
              <a:buNone/>
            </a:pPr>
            <a:r>
              <a:rPr b="1" i="0" lang="en-IN" sz="1500" u="none" cap="none" strike="noStrike">
                <a:solidFill>
                  <a:srgbClr val="FF9900"/>
                </a:solidFill>
                <a:latin typeface="Corbel"/>
                <a:ea typeface="Corbel"/>
                <a:cs typeface="Corbel"/>
                <a:sym typeface="Corbel"/>
              </a:rPr>
              <a:t>Click on ‘View Data’ or ‘Download Excel’</a:t>
            </a:r>
            <a:endParaRPr b="1" i="0" sz="1500" u="none" cap="none" strike="noStrike">
              <a:solidFill>
                <a:srgbClr val="FF9900"/>
              </a:solidFill>
              <a:latin typeface="Corbel"/>
              <a:ea typeface="Corbel"/>
              <a:cs typeface="Corbel"/>
              <a:sym typeface="Corbel"/>
            </a:endParaRPr>
          </a:p>
        </p:txBody>
      </p:sp>
      <p:pic>
        <p:nvPicPr>
          <p:cNvPr id="313" name="Google Shape;313;g22af3720eb2_0_85"/>
          <p:cNvPicPr preferRelativeResize="0"/>
          <p:nvPr/>
        </p:nvPicPr>
        <p:blipFill rotWithShape="1">
          <a:blip r:embed="rId4">
            <a:alphaModFix/>
          </a:blip>
          <a:srcRect b="0" l="0" r="0" t="0"/>
          <a:stretch/>
        </p:blipFill>
        <p:spPr>
          <a:xfrm>
            <a:off x="9191950" y="1003650"/>
            <a:ext cx="438150" cy="438150"/>
          </a:xfrm>
          <a:prstGeom prst="rect">
            <a:avLst/>
          </a:prstGeom>
          <a:noFill/>
          <a:ln>
            <a:noFill/>
          </a:ln>
        </p:spPr>
      </p:pic>
      <p:sp>
        <p:nvSpPr>
          <p:cNvPr id="314" name="Google Shape;314;g22af3720eb2_0_85"/>
          <p:cNvSpPr/>
          <p:nvPr/>
        </p:nvSpPr>
        <p:spPr>
          <a:xfrm>
            <a:off x="10370550" y="694325"/>
            <a:ext cx="724800" cy="272700"/>
          </a:xfrm>
          <a:prstGeom prst="rect">
            <a:avLst/>
          </a:prstGeom>
          <a:solidFill>
            <a:schemeClr val="lt1"/>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rPr b="1" i="0" lang="en-IN" sz="1400" u="none" cap="none" strike="noStrike">
                <a:solidFill>
                  <a:srgbClr val="000000"/>
                </a:solidFill>
                <a:latin typeface="Arial"/>
                <a:ea typeface="Arial"/>
                <a:cs typeface="Arial"/>
                <a:sym typeface="Arial"/>
              </a:rPr>
              <a:t>Step 4</a:t>
            </a:r>
            <a:endParaRPr b="1" i="0" sz="1400" u="none" cap="none" strike="noStrike">
              <a:solidFill>
                <a:srgbClr val="000000"/>
              </a:solidFill>
              <a:latin typeface="Arial"/>
              <a:ea typeface="Arial"/>
              <a:cs typeface="Arial"/>
              <a:sym typeface="Arial"/>
            </a:endParaRPr>
          </a:p>
        </p:txBody>
      </p:sp>
      <p:pic>
        <p:nvPicPr>
          <p:cNvPr id="315" name="Google Shape;315;g22af3720eb2_0_85"/>
          <p:cNvPicPr preferRelativeResize="0"/>
          <p:nvPr/>
        </p:nvPicPr>
        <p:blipFill rotWithShape="1">
          <a:blip r:embed="rId6">
            <a:alphaModFix/>
          </a:blip>
          <a:srcRect b="0" l="0" r="0" t="0"/>
          <a:stretch/>
        </p:blipFill>
        <p:spPr>
          <a:xfrm>
            <a:off x="231775" y="4864875"/>
            <a:ext cx="11810074" cy="1616925"/>
          </a:xfrm>
          <a:prstGeom prst="rect">
            <a:avLst/>
          </a:prstGeom>
          <a:noFill/>
          <a:ln cap="flat" cmpd="sng" w="9525">
            <a:solidFill>
              <a:schemeClr val="dk1"/>
            </a:solidFill>
            <a:prstDash val="solid"/>
            <a:round/>
            <a:headEnd len="sm" w="sm" type="none"/>
            <a:tailEnd len="sm" w="sm" type="none"/>
          </a:ln>
        </p:spPr>
      </p:pic>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19" name="Shape 319"/>
        <p:cNvGrpSpPr/>
        <p:nvPr/>
      </p:nvGrpSpPr>
      <p:grpSpPr>
        <a:xfrm>
          <a:off x="0" y="0"/>
          <a:ext cx="0" cy="0"/>
          <a:chOff x="0" y="0"/>
          <a:chExt cx="0" cy="0"/>
        </a:xfrm>
      </p:grpSpPr>
      <p:sp>
        <p:nvSpPr>
          <p:cNvPr id="320" name="Google Shape;320;g22af3720eb2_0_105"/>
          <p:cNvSpPr/>
          <p:nvPr/>
        </p:nvSpPr>
        <p:spPr>
          <a:xfrm>
            <a:off x="10954603" y="743004"/>
            <a:ext cx="1096500" cy="313200"/>
          </a:xfrm>
          <a:prstGeom prst="rect">
            <a:avLst/>
          </a:prstGeom>
          <a:solidFill>
            <a:schemeClr val="lt1"/>
          </a:solidFill>
          <a:ln cap="flat" cmpd="sng" w="10775">
            <a:solidFill>
              <a:schemeClr val="lt1"/>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rgbClr val="FFFFFF"/>
              </a:solidFill>
              <a:latin typeface="Corbel"/>
              <a:ea typeface="Corbel"/>
              <a:cs typeface="Corbel"/>
              <a:sym typeface="Corbel"/>
            </a:endParaRPr>
          </a:p>
        </p:txBody>
      </p:sp>
      <p:pic>
        <p:nvPicPr>
          <p:cNvPr id="321" name="Google Shape;321;g22af3720eb2_0_105"/>
          <p:cNvPicPr preferRelativeResize="0"/>
          <p:nvPr/>
        </p:nvPicPr>
        <p:blipFill rotWithShape="1">
          <a:blip r:embed="rId3">
            <a:alphaModFix/>
          </a:blip>
          <a:srcRect b="0" l="0" r="0" t="0"/>
          <a:stretch/>
        </p:blipFill>
        <p:spPr>
          <a:xfrm>
            <a:off x="241024" y="-34227"/>
            <a:ext cx="2134042" cy="814816"/>
          </a:xfrm>
          <a:prstGeom prst="rect">
            <a:avLst/>
          </a:prstGeom>
          <a:noFill/>
          <a:ln>
            <a:noFill/>
          </a:ln>
        </p:spPr>
      </p:pic>
      <p:sp>
        <p:nvSpPr>
          <p:cNvPr id="322" name="Google Shape;322;g22af3720eb2_0_105"/>
          <p:cNvSpPr txBox="1"/>
          <p:nvPr/>
        </p:nvSpPr>
        <p:spPr>
          <a:xfrm>
            <a:off x="2653750" y="0"/>
            <a:ext cx="7397700" cy="5232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chemeClr val="lt1"/>
              </a:buClr>
              <a:buSzPts val="2800"/>
              <a:buFont typeface="Corbel"/>
              <a:buNone/>
            </a:pPr>
            <a:r>
              <a:rPr b="1" i="0" lang="en-IN" sz="2800" u="none" cap="none" strike="noStrike">
                <a:solidFill>
                  <a:schemeClr val="lt1"/>
                </a:solidFill>
                <a:latin typeface="Corbel"/>
                <a:ea typeface="Corbel"/>
                <a:cs typeface="Corbel"/>
                <a:sym typeface="Corbel"/>
              </a:rPr>
              <a:t>TB Notification Register</a:t>
            </a:r>
            <a:endParaRPr b="1" i="0" sz="2800" u="none" cap="none" strike="noStrike">
              <a:solidFill>
                <a:srgbClr val="FFFFFF"/>
              </a:solidFill>
              <a:latin typeface="Corbel"/>
              <a:ea typeface="Corbel"/>
              <a:cs typeface="Corbel"/>
              <a:sym typeface="Corbel"/>
            </a:endParaRPr>
          </a:p>
        </p:txBody>
      </p:sp>
      <p:pic>
        <p:nvPicPr>
          <p:cNvPr id="323" name="Google Shape;323;g22af3720eb2_0_105"/>
          <p:cNvPicPr preferRelativeResize="0"/>
          <p:nvPr/>
        </p:nvPicPr>
        <p:blipFill rotWithShape="1">
          <a:blip r:embed="rId4">
            <a:alphaModFix/>
          </a:blip>
          <a:srcRect b="0" l="0" r="0" t="0"/>
          <a:stretch/>
        </p:blipFill>
        <p:spPr>
          <a:xfrm>
            <a:off x="2653750" y="1008575"/>
            <a:ext cx="438150" cy="438150"/>
          </a:xfrm>
          <a:prstGeom prst="rect">
            <a:avLst/>
          </a:prstGeom>
          <a:noFill/>
          <a:ln>
            <a:noFill/>
          </a:ln>
        </p:spPr>
      </p:pic>
      <p:sp>
        <p:nvSpPr>
          <p:cNvPr id="324" name="Google Shape;324;g22af3720eb2_0_105"/>
          <p:cNvSpPr/>
          <p:nvPr/>
        </p:nvSpPr>
        <p:spPr>
          <a:xfrm>
            <a:off x="784850" y="883875"/>
            <a:ext cx="1639200" cy="677700"/>
          </a:xfrm>
          <a:prstGeom prst="rect">
            <a:avLst/>
          </a:prstGeom>
          <a:solidFill>
            <a:schemeClr val="lt1"/>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500"/>
              <a:buFont typeface="Arial"/>
              <a:buNone/>
            </a:pPr>
            <a:r>
              <a:rPr b="1" i="0" lang="en-IN" sz="1500" u="none" cap="none" strike="noStrike">
                <a:solidFill>
                  <a:srgbClr val="FF9900"/>
                </a:solidFill>
                <a:latin typeface="Corbel"/>
                <a:ea typeface="Corbel"/>
                <a:cs typeface="Corbel"/>
                <a:sym typeface="Corbel"/>
              </a:rPr>
              <a:t>Click on Ni-kshay Reports</a:t>
            </a:r>
            <a:endParaRPr b="1" i="0" sz="1500" u="none" cap="none" strike="noStrike">
              <a:solidFill>
                <a:srgbClr val="FF9900"/>
              </a:solidFill>
              <a:latin typeface="Corbel"/>
              <a:ea typeface="Corbel"/>
              <a:cs typeface="Corbel"/>
              <a:sym typeface="Corbel"/>
            </a:endParaRPr>
          </a:p>
        </p:txBody>
      </p:sp>
      <p:sp>
        <p:nvSpPr>
          <p:cNvPr id="325" name="Google Shape;325;g22af3720eb2_0_105"/>
          <p:cNvSpPr/>
          <p:nvPr/>
        </p:nvSpPr>
        <p:spPr>
          <a:xfrm>
            <a:off x="1197425" y="694325"/>
            <a:ext cx="724800" cy="272700"/>
          </a:xfrm>
          <a:prstGeom prst="rect">
            <a:avLst/>
          </a:prstGeom>
          <a:solidFill>
            <a:schemeClr val="lt1"/>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rPr b="1" i="0" lang="en-IN" sz="1400" u="none" cap="none" strike="noStrike">
                <a:solidFill>
                  <a:srgbClr val="000000"/>
                </a:solidFill>
                <a:latin typeface="Arial"/>
                <a:ea typeface="Arial"/>
                <a:cs typeface="Arial"/>
                <a:sym typeface="Arial"/>
              </a:rPr>
              <a:t>Step 1</a:t>
            </a:r>
            <a:endParaRPr b="1" i="0" sz="1400" u="none" cap="none" strike="noStrike">
              <a:solidFill>
                <a:srgbClr val="000000"/>
              </a:solidFill>
              <a:latin typeface="Arial"/>
              <a:ea typeface="Arial"/>
              <a:cs typeface="Arial"/>
              <a:sym typeface="Arial"/>
            </a:endParaRPr>
          </a:p>
        </p:txBody>
      </p:sp>
      <p:sp>
        <p:nvSpPr>
          <p:cNvPr id="326" name="Google Shape;326;g22af3720eb2_0_105"/>
          <p:cNvSpPr/>
          <p:nvPr/>
        </p:nvSpPr>
        <p:spPr>
          <a:xfrm>
            <a:off x="3321600" y="883875"/>
            <a:ext cx="2134200" cy="677700"/>
          </a:xfrm>
          <a:prstGeom prst="rect">
            <a:avLst/>
          </a:prstGeom>
          <a:solidFill>
            <a:schemeClr val="lt1"/>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marR="12700" rtl="0" algn="l">
              <a:lnSpc>
                <a:spcPct val="120000"/>
              </a:lnSpc>
              <a:spcBef>
                <a:spcPts val="0"/>
              </a:spcBef>
              <a:spcAft>
                <a:spcPts val="0"/>
              </a:spcAft>
              <a:buClr>
                <a:srgbClr val="000000"/>
              </a:buClr>
              <a:buSzPts val="1400"/>
              <a:buFont typeface="Arial"/>
              <a:buNone/>
            </a:pPr>
            <a:r>
              <a:rPr b="1" i="0" lang="en-IN" sz="1400" u="none" cap="none" strike="noStrike">
                <a:solidFill>
                  <a:srgbClr val="FF9900"/>
                </a:solidFill>
                <a:latin typeface="Corbel"/>
                <a:ea typeface="Corbel"/>
                <a:cs typeface="Corbel"/>
                <a:sym typeface="Corbel"/>
              </a:rPr>
              <a:t>Click on ‘Patient wise list’</a:t>
            </a:r>
            <a:endParaRPr b="1" i="0" sz="1400" u="none" cap="none" strike="noStrike">
              <a:solidFill>
                <a:srgbClr val="FF9900"/>
              </a:solidFill>
              <a:latin typeface="Corbel"/>
              <a:ea typeface="Corbel"/>
              <a:cs typeface="Corbel"/>
              <a:sym typeface="Corbel"/>
            </a:endParaRPr>
          </a:p>
        </p:txBody>
      </p:sp>
      <p:sp>
        <p:nvSpPr>
          <p:cNvPr id="327" name="Google Shape;327;g22af3720eb2_0_105"/>
          <p:cNvSpPr/>
          <p:nvPr/>
        </p:nvSpPr>
        <p:spPr>
          <a:xfrm>
            <a:off x="4018075" y="694325"/>
            <a:ext cx="724800" cy="272700"/>
          </a:xfrm>
          <a:prstGeom prst="rect">
            <a:avLst/>
          </a:prstGeom>
          <a:solidFill>
            <a:schemeClr val="lt1"/>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rPr b="1" i="0" lang="en-IN" sz="1400" u="none" cap="none" strike="noStrike">
                <a:solidFill>
                  <a:srgbClr val="000000"/>
                </a:solidFill>
                <a:latin typeface="Arial"/>
                <a:ea typeface="Arial"/>
                <a:cs typeface="Arial"/>
                <a:sym typeface="Arial"/>
              </a:rPr>
              <a:t>Step 2</a:t>
            </a:r>
            <a:endParaRPr b="1" i="0" sz="1400" u="none" cap="none" strike="noStrike">
              <a:solidFill>
                <a:srgbClr val="000000"/>
              </a:solidFill>
              <a:latin typeface="Arial"/>
              <a:ea typeface="Arial"/>
              <a:cs typeface="Arial"/>
              <a:sym typeface="Arial"/>
            </a:endParaRPr>
          </a:p>
        </p:txBody>
      </p:sp>
      <p:sp>
        <p:nvSpPr>
          <p:cNvPr id="328" name="Google Shape;328;g22af3720eb2_0_105"/>
          <p:cNvSpPr/>
          <p:nvPr/>
        </p:nvSpPr>
        <p:spPr>
          <a:xfrm>
            <a:off x="6215500" y="888800"/>
            <a:ext cx="2134200" cy="677700"/>
          </a:xfrm>
          <a:prstGeom prst="rect">
            <a:avLst/>
          </a:prstGeom>
          <a:solidFill>
            <a:schemeClr val="lt1"/>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500"/>
              <a:buFont typeface="Arial"/>
              <a:buNone/>
            </a:pPr>
            <a:r>
              <a:rPr b="1" i="0" lang="en-IN" sz="1500" u="none" cap="none" strike="noStrike">
                <a:solidFill>
                  <a:srgbClr val="FF9900"/>
                </a:solidFill>
                <a:latin typeface="Corbel"/>
                <a:ea typeface="Corbel"/>
                <a:cs typeface="Corbel"/>
                <a:sym typeface="Corbel"/>
              </a:rPr>
              <a:t>Click on ‘Notification Register’</a:t>
            </a:r>
            <a:endParaRPr b="1" i="0" sz="1500" u="none" cap="none" strike="noStrike">
              <a:solidFill>
                <a:srgbClr val="FF9900"/>
              </a:solidFill>
              <a:latin typeface="Corbel"/>
              <a:ea typeface="Corbel"/>
              <a:cs typeface="Corbel"/>
              <a:sym typeface="Corbel"/>
            </a:endParaRPr>
          </a:p>
        </p:txBody>
      </p:sp>
      <p:pic>
        <p:nvPicPr>
          <p:cNvPr id="329" name="Google Shape;329;g22af3720eb2_0_105"/>
          <p:cNvPicPr preferRelativeResize="0"/>
          <p:nvPr/>
        </p:nvPicPr>
        <p:blipFill rotWithShape="1">
          <a:blip r:embed="rId4">
            <a:alphaModFix/>
          </a:blip>
          <a:srcRect b="0" l="0" r="0" t="0"/>
          <a:stretch/>
        </p:blipFill>
        <p:spPr>
          <a:xfrm>
            <a:off x="5659988" y="1003650"/>
            <a:ext cx="438150" cy="438150"/>
          </a:xfrm>
          <a:prstGeom prst="rect">
            <a:avLst/>
          </a:prstGeom>
          <a:noFill/>
          <a:ln>
            <a:noFill/>
          </a:ln>
        </p:spPr>
      </p:pic>
      <p:sp>
        <p:nvSpPr>
          <p:cNvPr id="330" name="Google Shape;330;g22af3720eb2_0_105"/>
          <p:cNvSpPr/>
          <p:nvPr/>
        </p:nvSpPr>
        <p:spPr>
          <a:xfrm>
            <a:off x="6989863" y="694325"/>
            <a:ext cx="724800" cy="272700"/>
          </a:xfrm>
          <a:prstGeom prst="rect">
            <a:avLst/>
          </a:prstGeom>
          <a:solidFill>
            <a:schemeClr val="lt1"/>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rPr b="1" i="0" lang="en-IN" sz="1400" u="none" cap="none" strike="noStrike">
                <a:solidFill>
                  <a:srgbClr val="000000"/>
                </a:solidFill>
                <a:latin typeface="Arial"/>
                <a:ea typeface="Arial"/>
                <a:cs typeface="Arial"/>
                <a:sym typeface="Arial"/>
              </a:rPr>
              <a:t>Step 3</a:t>
            </a:r>
            <a:endParaRPr b="1" i="0" sz="1400" u="none" cap="none" strike="noStrike">
              <a:solidFill>
                <a:srgbClr val="000000"/>
              </a:solidFill>
              <a:latin typeface="Arial"/>
              <a:ea typeface="Arial"/>
              <a:cs typeface="Arial"/>
              <a:sym typeface="Arial"/>
            </a:endParaRPr>
          </a:p>
        </p:txBody>
      </p:sp>
      <p:pic>
        <p:nvPicPr>
          <p:cNvPr id="331" name="Google Shape;331;g22af3720eb2_0_105"/>
          <p:cNvPicPr preferRelativeResize="0"/>
          <p:nvPr/>
        </p:nvPicPr>
        <p:blipFill rotWithShape="1">
          <a:blip r:embed="rId5">
            <a:alphaModFix/>
          </a:blip>
          <a:srcRect b="0" l="0" r="0" t="0"/>
          <a:stretch/>
        </p:blipFill>
        <p:spPr>
          <a:xfrm>
            <a:off x="711650" y="3928175"/>
            <a:ext cx="11281850" cy="2430975"/>
          </a:xfrm>
          <a:prstGeom prst="rect">
            <a:avLst/>
          </a:prstGeom>
          <a:noFill/>
          <a:ln cap="flat" cmpd="sng" w="9525">
            <a:solidFill>
              <a:schemeClr val="dk1"/>
            </a:solidFill>
            <a:prstDash val="solid"/>
            <a:miter lim="8000"/>
            <a:headEnd len="sm" w="sm" type="none"/>
            <a:tailEnd len="sm" w="sm" type="none"/>
          </a:ln>
        </p:spPr>
      </p:pic>
      <p:sp>
        <p:nvSpPr>
          <p:cNvPr id="332" name="Google Shape;332;g22af3720eb2_0_105"/>
          <p:cNvSpPr/>
          <p:nvPr/>
        </p:nvSpPr>
        <p:spPr>
          <a:xfrm>
            <a:off x="9022550" y="888800"/>
            <a:ext cx="2770800" cy="677700"/>
          </a:xfrm>
          <a:prstGeom prst="rect">
            <a:avLst/>
          </a:prstGeom>
          <a:solidFill>
            <a:schemeClr val="lt1"/>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500"/>
              <a:buFont typeface="Arial"/>
              <a:buNone/>
            </a:pPr>
            <a:r>
              <a:rPr b="1" i="0" lang="en-IN" sz="1500" u="none" cap="none" strike="noStrike">
                <a:solidFill>
                  <a:srgbClr val="FF9900"/>
                </a:solidFill>
                <a:latin typeface="Corbel"/>
                <a:ea typeface="Corbel"/>
                <a:cs typeface="Corbel"/>
                <a:sym typeface="Corbel"/>
              </a:rPr>
              <a:t>Click on ‘Generate Excel’</a:t>
            </a:r>
            <a:endParaRPr b="1" i="0" sz="1500" u="none" cap="none" strike="noStrike">
              <a:solidFill>
                <a:srgbClr val="FF9900"/>
              </a:solidFill>
              <a:latin typeface="Corbel"/>
              <a:ea typeface="Corbel"/>
              <a:cs typeface="Corbel"/>
              <a:sym typeface="Corbel"/>
            </a:endParaRPr>
          </a:p>
        </p:txBody>
      </p:sp>
      <p:sp>
        <p:nvSpPr>
          <p:cNvPr id="333" name="Google Shape;333;g22af3720eb2_0_105"/>
          <p:cNvSpPr/>
          <p:nvPr/>
        </p:nvSpPr>
        <p:spPr>
          <a:xfrm>
            <a:off x="9961650" y="694325"/>
            <a:ext cx="724800" cy="272700"/>
          </a:xfrm>
          <a:prstGeom prst="rect">
            <a:avLst/>
          </a:prstGeom>
          <a:solidFill>
            <a:schemeClr val="lt1"/>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rPr b="1" i="0" lang="en-IN" sz="1400" u="none" cap="none" strike="noStrike">
                <a:solidFill>
                  <a:srgbClr val="000000"/>
                </a:solidFill>
                <a:latin typeface="Arial"/>
                <a:ea typeface="Arial"/>
                <a:cs typeface="Arial"/>
                <a:sym typeface="Arial"/>
              </a:rPr>
              <a:t>Step 4</a:t>
            </a:r>
            <a:endParaRPr b="1" i="0" sz="1400" u="none" cap="none" strike="noStrike">
              <a:solidFill>
                <a:srgbClr val="000000"/>
              </a:solidFill>
              <a:latin typeface="Arial"/>
              <a:ea typeface="Arial"/>
              <a:cs typeface="Arial"/>
              <a:sym typeface="Arial"/>
            </a:endParaRPr>
          </a:p>
        </p:txBody>
      </p:sp>
      <p:pic>
        <p:nvPicPr>
          <p:cNvPr id="334" name="Google Shape;334;g22af3720eb2_0_105"/>
          <p:cNvPicPr preferRelativeResize="0"/>
          <p:nvPr/>
        </p:nvPicPr>
        <p:blipFill rotWithShape="1">
          <a:blip r:embed="rId4">
            <a:alphaModFix/>
          </a:blip>
          <a:srcRect b="0" l="0" r="0" t="0"/>
          <a:stretch/>
        </p:blipFill>
        <p:spPr>
          <a:xfrm>
            <a:off x="8467038" y="967025"/>
            <a:ext cx="438150" cy="438150"/>
          </a:xfrm>
          <a:prstGeom prst="rect">
            <a:avLst/>
          </a:prstGeom>
          <a:noFill/>
          <a:ln>
            <a:noFill/>
          </a:ln>
        </p:spPr>
      </p:pic>
      <p:sp>
        <p:nvSpPr>
          <p:cNvPr id="335" name="Google Shape;335;g22af3720eb2_0_105"/>
          <p:cNvSpPr txBox="1"/>
          <p:nvPr/>
        </p:nvSpPr>
        <p:spPr>
          <a:xfrm>
            <a:off x="784850" y="1849000"/>
            <a:ext cx="11208600" cy="1908600"/>
          </a:xfrm>
          <a:prstGeom prst="rect">
            <a:avLst/>
          </a:prstGeom>
          <a:noFill/>
          <a:ln cap="flat" cmpd="sng" w="9525">
            <a:solidFill>
              <a:schemeClr val="lt2"/>
            </a:solidFill>
            <a:prstDash val="solid"/>
            <a:round/>
            <a:headEnd len="sm" w="sm" type="none"/>
            <a:tailEnd len="sm" w="sm" type="none"/>
          </a:ln>
        </p:spPr>
        <p:txBody>
          <a:bodyPr anchorCtr="0" anchor="t" bIns="91425" lIns="91425" spcFirstLastPara="1" rIns="91425" wrap="square" tIns="91425">
            <a:spAutoFit/>
          </a:bodyPr>
          <a:lstStyle/>
          <a:p>
            <a:pPr indent="0" lvl="0" marL="0" marR="0" rtl="0" algn="just">
              <a:lnSpc>
                <a:spcPct val="150000"/>
              </a:lnSpc>
              <a:spcBef>
                <a:spcPts val="800"/>
              </a:spcBef>
              <a:spcAft>
                <a:spcPts val="0"/>
              </a:spcAft>
              <a:buClr>
                <a:srgbClr val="000000"/>
              </a:buClr>
              <a:buSzPts val="2800"/>
              <a:buFont typeface="Arial"/>
              <a:buNone/>
            </a:pPr>
            <a:r>
              <a:rPr b="0" i="0" lang="en-IN" sz="2800" u="none" cap="none" strike="noStrike">
                <a:solidFill>
                  <a:schemeClr val="dk1"/>
                </a:solidFill>
                <a:latin typeface="Corbel"/>
                <a:ea typeface="Corbel"/>
                <a:cs typeface="Corbel"/>
                <a:sym typeface="Corbel"/>
              </a:rPr>
              <a:t>New columns have been added in the Notification Register for ‘TB patients provided support (Yes/No)’ and the Ni-kshay Mitra ID (</a:t>
            </a:r>
            <a:r>
              <a:rPr b="0" i="0" lang="en-IN" sz="2800" u="none" cap="none" strike="noStrike">
                <a:solidFill>
                  <a:srgbClr val="000F46"/>
                </a:solidFill>
                <a:latin typeface="Corbel"/>
                <a:ea typeface="Corbel"/>
                <a:cs typeface="Corbel"/>
                <a:sym typeface="Corbel"/>
              </a:rPr>
              <a:t>who</a:t>
            </a:r>
            <a:r>
              <a:rPr b="0" i="0" lang="en-IN" sz="2800" u="none" cap="none" strike="noStrike">
                <a:solidFill>
                  <a:schemeClr val="dk1"/>
                </a:solidFill>
                <a:latin typeface="Corbel"/>
                <a:ea typeface="Corbel"/>
                <a:cs typeface="Corbel"/>
                <a:sym typeface="Corbel"/>
              </a:rPr>
              <a:t> has provided the support).</a:t>
            </a:r>
            <a:endParaRPr b="0" i="0" sz="2800" u="none" cap="none" strike="noStrike">
              <a:solidFill>
                <a:srgbClr val="000000"/>
              </a:solidFill>
              <a:latin typeface="Corbel"/>
              <a:ea typeface="Corbel"/>
              <a:cs typeface="Corbel"/>
              <a:sym typeface="Corbel"/>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39" name="Shape 339"/>
        <p:cNvGrpSpPr/>
        <p:nvPr/>
      </p:nvGrpSpPr>
      <p:grpSpPr>
        <a:xfrm>
          <a:off x="0" y="0"/>
          <a:ext cx="0" cy="0"/>
          <a:chOff x="0" y="0"/>
          <a:chExt cx="0" cy="0"/>
        </a:xfrm>
      </p:grpSpPr>
      <p:sp>
        <p:nvSpPr>
          <p:cNvPr id="340" name="Google Shape;340;g22af3720eb2_0_173"/>
          <p:cNvSpPr/>
          <p:nvPr/>
        </p:nvSpPr>
        <p:spPr>
          <a:xfrm>
            <a:off x="10954603" y="743004"/>
            <a:ext cx="1096500" cy="313200"/>
          </a:xfrm>
          <a:prstGeom prst="rect">
            <a:avLst/>
          </a:prstGeom>
          <a:solidFill>
            <a:schemeClr val="lt1"/>
          </a:solidFill>
          <a:ln cap="flat" cmpd="sng" w="10775">
            <a:solidFill>
              <a:schemeClr val="lt1"/>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rgbClr val="FFFFFF"/>
              </a:solidFill>
              <a:latin typeface="Corbel"/>
              <a:ea typeface="Corbel"/>
              <a:cs typeface="Corbel"/>
              <a:sym typeface="Corbel"/>
            </a:endParaRPr>
          </a:p>
        </p:txBody>
      </p:sp>
      <p:pic>
        <p:nvPicPr>
          <p:cNvPr id="341" name="Google Shape;341;g22af3720eb2_0_173"/>
          <p:cNvPicPr preferRelativeResize="0"/>
          <p:nvPr/>
        </p:nvPicPr>
        <p:blipFill rotWithShape="1">
          <a:blip r:embed="rId3">
            <a:alphaModFix/>
          </a:blip>
          <a:srcRect b="0" l="0" r="0" t="0"/>
          <a:stretch/>
        </p:blipFill>
        <p:spPr>
          <a:xfrm>
            <a:off x="241024" y="-34227"/>
            <a:ext cx="2134042" cy="814816"/>
          </a:xfrm>
          <a:prstGeom prst="rect">
            <a:avLst/>
          </a:prstGeom>
          <a:noFill/>
          <a:ln>
            <a:noFill/>
          </a:ln>
        </p:spPr>
      </p:pic>
      <p:sp>
        <p:nvSpPr>
          <p:cNvPr id="342" name="Google Shape;342;g22af3720eb2_0_173"/>
          <p:cNvSpPr txBox="1"/>
          <p:nvPr/>
        </p:nvSpPr>
        <p:spPr>
          <a:xfrm>
            <a:off x="2653750" y="0"/>
            <a:ext cx="9538200" cy="4770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chemeClr val="lt1"/>
              </a:buClr>
              <a:buSzPts val="2800"/>
              <a:buFont typeface="Corbel"/>
              <a:buNone/>
            </a:pPr>
            <a:r>
              <a:rPr b="1" i="0" lang="en-IN" sz="2500" u="none" cap="none" strike="noStrike">
                <a:solidFill>
                  <a:schemeClr val="lt1"/>
                </a:solidFill>
                <a:latin typeface="Corbel"/>
                <a:ea typeface="Corbel"/>
                <a:cs typeface="Corbel"/>
                <a:sym typeface="Corbel"/>
              </a:rPr>
              <a:t>PMTBMBA- Monitoring Report (Ni-kshay Mitra &amp; Geography View)</a:t>
            </a:r>
            <a:endParaRPr b="1" i="0" sz="2500" u="none" cap="none" strike="noStrike">
              <a:solidFill>
                <a:srgbClr val="FFFFFF"/>
              </a:solidFill>
              <a:latin typeface="Corbel"/>
              <a:ea typeface="Corbel"/>
              <a:cs typeface="Corbel"/>
              <a:sym typeface="Corbel"/>
            </a:endParaRPr>
          </a:p>
        </p:txBody>
      </p:sp>
      <p:pic>
        <p:nvPicPr>
          <p:cNvPr id="343" name="Google Shape;343;g22af3720eb2_0_173"/>
          <p:cNvPicPr preferRelativeResize="0"/>
          <p:nvPr/>
        </p:nvPicPr>
        <p:blipFill rotWithShape="1">
          <a:blip r:embed="rId4">
            <a:alphaModFix/>
          </a:blip>
          <a:srcRect b="0" l="0" r="0" t="0"/>
          <a:stretch/>
        </p:blipFill>
        <p:spPr>
          <a:xfrm>
            <a:off x="2453025" y="1003650"/>
            <a:ext cx="438150" cy="438150"/>
          </a:xfrm>
          <a:prstGeom prst="rect">
            <a:avLst/>
          </a:prstGeom>
          <a:noFill/>
          <a:ln>
            <a:noFill/>
          </a:ln>
        </p:spPr>
      </p:pic>
      <p:sp>
        <p:nvSpPr>
          <p:cNvPr id="344" name="Google Shape;344;g22af3720eb2_0_173"/>
          <p:cNvSpPr/>
          <p:nvPr/>
        </p:nvSpPr>
        <p:spPr>
          <a:xfrm>
            <a:off x="617600" y="883875"/>
            <a:ext cx="1639200" cy="677700"/>
          </a:xfrm>
          <a:prstGeom prst="rect">
            <a:avLst/>
          </a:prstGeom>
          <a:solidFill>
            <a:schemeClr val="lt1"/>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500"/>
              <a:buFont typeface="Arial"/>
              <a:buNone/>
            </a:pPr>
            <a:r>
              <a:rPr b="1" i="0" lang="en-IN" sz="1500" u="none" cap="none" strike="noStrike">
                <a:solidFill>
                  <a:srgbClr val="FF9900"/>
                </a:solidFill>
                <a:latin typeface="Corbel"/>
                <a:ea typeface="Corbel"/>
                <a:cs typeface="Corbel"/>
                <a:sym typeface="Corbel"/>
              </a:rPr>
              <a:t>Click on Ni-kshay Reports</a:t>
            </a:r>
            <a:endParaRPr b="1" i="0" sz="1500" u="none" cap="none" strike="noStrike">
              <a:solidFill>
                <a:srgbClr val="FF9900"/>
              </a:solidFill>
              <a:latin typeface="Corbel"/>
              <a:ea typeface="Corbel"/>
              <a:cs typeface="Corbel"/>
              <a:sym typeface="Corbel"/>
            </a:endParaRPr>
          </a:p>
        </p:txBody>
      </p:sp>
      <p:sp>
        <p:nvSpPr>
          <p:cNvPr id="345" name="Google Shape;345;g22af3720eb2_0_173"/>
          <p:cNvSpPr/>
          <p:nvPr/>
        </p:nvSpPr>
        <p:spPr>
          <a:xfrm>
            <a:off x="1085575" y="694325"/>
            <a:ext cx="724800" cy="272700"/>
          </a:xfrm>
          <a:prstGeom prst="rect">
            <a:avLst/>
          </a:prstGeom>
          <a:solidFill>
            <a:schemeClr val="lt1"/>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rPr b="1" i="0" lang="en-IN" sz="1400" u="none" cap="none" strike="noStrike">
                <a:solidFill>
                  <a:srgbClr val="000000"/>
                </a:solidFill>
                <a:latin typeface="Arial"/>
                <a:ea typeface="Arial"/>
                <a:cs typeface="Arial"/>
                <a:sym typeface="Arial"/>
              </a:rPr>
              <a:t>Step 1</a:t>
            </a:r>
            <a:endParaRPr b="1" i="0" sz="1400" u="none" cap="none" strike="noStrike">
              <a:solidFill>
                <a:srgbClr val="000000"/>
              </a:solidFill>
              <a:latin typeface="Arial"/>
              <a:ea typeface="Arial"/>
              <a:cs typeface="Arial"/>
              <a:sym typeface="Arial"/>
            </a:endParaRPr>
          </a:p>
        </p:txBody>
      </p:sp>
      <p:sp>
        <p:nvSpPr>
          <p:cNvPr id="346" name="Google Shape;346;g22af3720eb2_0_173"/>
          <p:cNvSpPr/>
          <p:nvPr/>
        </p:nvSpPr>
        <p:spPr>
          <a:xfrm>
            <a:off x="3055288" y="883875"/>
            <a:ext cx="2817900" cy="677700"/>
          </a:xfrm>
          <a:prstGeom prst="rect">
            <a:avLst/>
          </a:prstGeom>
          <a:solidFill>
            <a:schemeClr val="lt1"/>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marR="12700" rtl="0" algn="l">
              <a:lnSpc>
                <a:spcPct val="120000"/>
              </a:lnSpc>
              <a:spcBef>
                <a:spcPts val="0"/>
              </a:spcBef>
              <a:spcAft>
                <a:spcPts val="0"/>
              </a:spcAft>
              <a:buClr>
                <a:srgbClr val="000000"/>
              </a:buClr>
              <a:buSzPts val="1500"/>
              <a:buFont typeface="Arial"/>
              <a:buNone/>
            </a:pPr>
            <a:r>
              <a:rPr b="1" i="0" lang="en-IN" sz="1500" u="none" cap="none" strike="noStrike">
                <a:solidFill>
                  <a:srgbClr val="FF9900"/>
                </a:solidFill>
                <a:latin typeface="Corbel"/>
                <a:ea typeface="Corbel"/>
                <a:cs typeface="Corbel"/>
                <a:sym typeface="Corbel"/>
              </a:rPr>
              <a:t>Click on ‘Community Support to TB patients - Ni-kshay Mitra’</a:t>
            </a:r>
            <a:endParaRPr b="1" i="0" sz="1500" u="none" cap="none" strike="noStrike">
              <a:solidFill>
                <a:srgbClr val="FF9900"/>
              </a:solidFill>
              <a:latin typeface="Corbel"/>
              <a:ea typeface="Corbel"/>
              <a:cs typeface="Corbel"/>
              <a:sym typeface="Corbel"/>
            </a:endParaRPr>
          </a:p>
        </p:txBody>
      </p:sp>
      <p:sp>
        <p:nvSpPr>
          <p:cNvPr id="347" name="Google Shape;347;g22af3720eb2_0_173"/>
          <p:cNvSpPr/>
          <p:nvPr/>
        </p:nvSpPr>
        <p:spPr>
          <a:xfrm>
            <a:off x="4185463" y="694325"/>
            <a:ext cx="724800" cy="272700"/>
          </a:xfrm>
          <a:prstGeom prst="rect">
            <a:avLst/>
          </a:prstGeom>
          <a:solidFill>
            <a:schemeClr val="lt1"/>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rPr b="1" i="0" lang="en-IN" sz="1400" u="none" cap="none" strike="noStrike">
                <a:solidFill>
                  <a:srgbClr val="000000"/>
                </a:solidFill>
                <a:latin typeface="Arial"/>
                <a:ea typeface="Arial"/>
                <a:cs typeface="Arial"/>
                <a:sym typeface="Arial"/>
              </a:rPr>
              <a:t>Step 2</a:t>
            </a:r>
            <a:endParaRPr b="1" i="0" sz="1400" u="none" cap="none" strike="noStrike">
              <a:solidFill>
                <a:srgbClr val="000000"/>
              </a:solidFill>
              <a:latin typeface="Arial"/>
              <a:ea typeface="Arial"/>
              <a:cs typeface="Arial"/>
              <a:sym typeface="Arial"/>
            </a:endParaRPr>
          </a:p>
        </p:txBody>
      </p:sp>
      <p:sp>
        <p:nvSpPr>
          <p:cNvPr id="348" name="Google Shape;348;g22af3720eb2_0_173"/>
          <p:cNvSpPr/>
          <p:nvPr/>
        </p:nvSpPr>
        <p:spPr>
          <a:xfrm>
            <a:off x="6671675" y="883875"/>
            <a:ext cx="2354100" cy="677700"/>
          </a:xfrm>
          <a:prstGeom prst="rect">
            <a:avLst/>
          </a:prstGeom>
          <a:solidFill>
            <a:schemeClr val="lt1"/>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500"/>
              <a:buFont typeface="Arial"/>
              <a:buNone/>
            </a:pPr>
            <a:r>
              <a:rPr b="1" i="0" lang="en-IN" sz="1500" u="none" cap="none" strike="noStrike">
                <a:solidFill>
                  <a:srgbClr val="FF9900"/>
                </a:solidFill>
                <a:latin typeface="Corbel"/>
                <a:ea typeface="Corbel"/>
                <a:cs typeface="Corbel"/>
                <a:sym typeface="Corbel"/>
              </a:rPr>
              <a:t>Click on ‘Consented TB Patients for Community Support- Dashboard’</a:t>
            </a:r>
            <a:endParaRPr b="1" i="0" sz="1500" u="none" cap="none" strike="noStrike">
              <a:solidFill>
                <a:srgbClr val="FF9900"/>
              </a:solidFill>
              <a:latin typeface="Corbel"/>
              <a:ea typeface="Corbel"/>
              <a:cs typeface="Corbel"/>
              <a:sym typeface="Corbel"/>
            </a:endParaRPr>
          </a:p>
        </p:txBody>
      </p:sp>
      <p:pic>
        <p:nvPicPr>
          <p:cNvPr id="349" name="Google Shape;349;g22af3720eb2_0_173"/>
          <p:cNvPicPr preferRelativeResize="0"/>
          <p:nvPr/>
        </p:nvPicPr>
        <p:blipFill rotWithShape="1">
          <a:blip r:embed="rId4">
            <a:alphaModFix/>
          </a:blip>
          <a:srcRect b="0" l="0" r="0" t="0"/>
          <a:stretch/>
        </p:blipFill>
        <p:spPr>
          <a:xfrm>
            <a:off x="6133525" y="1008575"/>
            <a:ext cx="438150" cy="438150"/>
          </a:xfrm>
          <a:prstGeom prst="rect">
            <a:avLst/>
          </a:prstGeom>
          <a:noFill/>
          <a:ln>
            <a:noFill/>
          </a:ln>
        </p:spPr>
      </p:pic>
      <p:sp>
        <p:nvSpPr>
          <p:cNvPr id="350" name="Google Shape;350;g22af3720eb2_0_173"/>
          <p:cNvSpPr/>
          <p:nvPr/>
        </p:nvSpPr>
        <p:spPr>
          <a:xfrm>
            <a:off x="7285375" y="694325"/>
            <a:ext cx="724800" cy="272700"/>
          </a:xfrm>
          <a:prstGeom prst="rect">
            <a:avLst/>
          </a:prstGeom>
          <a:solidFill>
            <a:schemeClr val="lt1"/>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rPr b="1" i="0" lang="en-IN" sz="1400" u="none" cap="none" strike="noStrike">
                <a:solidFill>
                  <a:srgbClr val="000000"/>
                </a:solidFill>
                <a:latin typeface="Arial"/>
                <a:ea typeface="Arial"/>
                <a:cs typeface="Arial"/>
                <a:sym typeface="Arial"/>
              </a:rPr>
              <a:t>Step 3</a:t>
            </a:r>
            <a:endParaRPr b="1" i="0" sz="1400" u="none" cap="none" strike="noStrike">
              <a:solidFill>
                <a:srgbClr val="000000"/>
              </a:solidFill>
              <a:latin typeface="Arial"/>
              <a:ea typeface="Arial"/>
              <a:cs typeface="Arial"/>
              <a:sym typeface="Arial"/>
            </a:endParaRPr>
          </a:p>
        </p:txBody>
      </p:sp>
      <p:sp>
        <p:nvSpPr>
          <p:cNvPr id="351" name="Google Shape;351;g22af3720eb2_0_173"/>
          <p:cNvSpPr/>
          <p:nvPr/>
        </p:nvSpPr>
        <p:spPr>
          <a:xfrm>
            <a:off x="9697000" y="888800"/>
            <a:ext cx="2354100" cy="677700"/>
          </a:xfrm>
          <a:prstGeom prst="rect">
            <a:avLst/>
          </a:prstGeom>
          <a:solidFill>
            <a:schemeClr val="lt1"/>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500"/>
              <a:buFont typeface="Arial"/>
              <a:buNone/>
            </a:pPr>
            <a:r>
              <a:rPr b="1" i="0" lang="en-IN" sz="1500" u="none" cap="none" strike="noStrike">
                <a:solidFill>
                  <a:srgbClr val="FF9900"/>
                </a:solidFill>
                <a:latin typeface="Corbel"/>
                <a:ea typeface="Corbel"/>
                <a:cs typeface="Corbel"/>
                <a:sym typeface="Corbel"/>
              </a:rPr>
              <a:t>Click on ‘PMTBMBA Monitoring- Report’</a:t>
            </a:r>
            <a:endParaRPr b="1" i="0" sz="1500" u="none" cap="none" strike="noStrike">
              <a:solidFill>
                <a:srgbClr val="FF9900"/>
              </a:solidFill>
              <a:latin typeface="Corbel"/>
              <a:ea typeface="Corbel"/>
              <a:cs typeface="Corbel"/>
              <a:sym typeface="Corbel"/>
            </a:endParaRPr>
          </a:p>
        </p:txBody>
      </p:sp>
      <p:pic>
        <p:nvPicPr>
          <p:cNvPr id="352" name="Google Shape;352;g22af3720eb2_0_173"/>
          <p:cNvPicPr preferRelativeResize="0"/>
          <p:nvPr/>
        </p:nvPicPr>
        <p:blipFill rotWithShape="1">
          <a:blip r:embed="rId4">
            <a:alphaModFix/>
          </a:blip>
          <a:srcRect b="0" l="0" r="0" t="0"/>
          <a:stretch/>
        </p:blipFill>
        <p:spPr>
          <a:xfrm>
            <a:off x="9191950" y="1003650"/>
            <a:ext cx="438150" cy="438150"/>
          </a:xfrm>
          <a:prstGeom prst="rect">
            <a:avLst/>
          </a:prstGeom>
          <a:noFill/>
          <a:ln>
            <a:noFill/>
          </a:ln>
        </p:spPr>
      </p:pic>
      <p:sp>
        <p:nvSpPr>
          <p:cNvPr id="353" name="Google Shape;353;g22af3720eb2_0_173"/>
          <p:cNvSpPr/>
          <p:nvPr/>
        </p:nvSpPr>
        <p:spPr>
          <a:xfrm>
            <a:off x="10370550" y="694325"/>
            <a:ext cx="724800" cy="272700"/>
          </a:xfrm>
          <a:prstGeom prst="rect">
            <a:avLst/>
          </a:prstGeom>
          <a:solidFill>
            <a:schemeClr val="lt1"/>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rPr b="1" i="0" lang="en-IN" sz="1400" u="none" cap="none" strike="noStrike">
                <a:solidFill>
                  <a:srgbClr val="000000"/>
                </a:solidFill>
                <a:latin typeface="Arial"/>
                <a:ea typeface="Arial"/>
                <a:cs typeface="Arial"/>
                <a:sym typeface="Arial"/>
              </a:rPr>
              <a:t>Step 4</a:t>
            </a:r>
            <a:endParaRPr b="1" i="0" sz="1400" u="none" cap="none" strike="noStrike">
              <a:solidFill>
                <a:srgbClr val="000000"/>
              </a:solidFill>
              <a:latin typeface="Arial"/>
              <a:ea typeface="Arial"/>
              <a:cs typeface="Arial"/>
              <a:sym typeface="Arial"/>
            </a:endParaRPr>
          </a:p>
        </p:txBody>
      </p:sp>
      <p:sp>
        <p:nvSpPr>
          <p:cNvPr id="354" name="Google Shape;354;g22af3720eb2_0_173"/>
          <p:cNvSpPr txBox="1"/>
          <p:nvPr/>
        </p:nvSpPr>
        <p:spPr>
          <a:xfrm>
            <a:off x="784850" y="1849000"/>
            <a:ext cx="11208600" cy="1828500"/>
          </a:xfrm>
          <a:prstGeom prst="rect">
            <a:avLst/>
          </a:prstGeom>
          <a:noFill/>
          <a:ln cap="flat" cmpd="sng" w="9525">
            <a:solidFill>
              <a:schemeClr val="lt2"/>
            </a:solidFill>
            <a:prstDash val="solid"/>
            <a:round/>
            <a:headEnd len="sm" w="sm" type="none"/>
            <a:tailEnd len="sm" w="sm" type="none"/>
          </a:ln>
        </p:spPr>
        <p:txBody>
          <a:bodyPr anchorCtr="0" anchor="t" bIns="91425" lIns="91425" spcFirstLastPara="1" rIns="91425" wrap="square" tIns="91425">
            <a:spAutoFit/>
          </a:bodyPr>
          <a:lstStyle/>
          <a:p>
            <a:pPr indent="0" lvl="0" marL="0" marR="0" rtl="0" algn="just">
              <a:lnSpc>
                <a:spcPct val="115000"/>
              </a:lnSpc>
              <a:spcBef>
                <a:spcPts val="800"/>
              </a:spcBef>
              <a:spcAft>
                <a:spcPts val="0"/>
              </a:spcAft>
              <a:buClr>
                <a:srgbClr val="000000"/>
              </a:buClr>
              <a:buSzPts val="2400"/>
              <a:buFont typeface="Arial"/>
              <a:buNone/>
            </a:pPr>
            <a:r>
              <a:rPr b="0" i="0" lang="en-IN" sz="2400" u="none" cap="none" strike="noStrike">
                <a:solidFill>
                  <a:schemeClr val="dk1"/>
                </a:solidFill>
                <a:latin typeface="Corbel"/>
                <a:ea typeface="Corbel"/>
                <a:cs typeface="Corbel"/>
                <a:sym typeface="Corbel"/>
              </a:rPr>
              <a:t>The existing columns of "TB patient actually supported" have been renamed to "Total kits distributed by Ni-kshay Mitra (Apr-Oct 2022). Additionally, three new columns have been added "Total kits distributed at HWC/PHI (Oct 2022 onwards), "Total kits distributed at Home (Oct 2022 onwards)” and "Total kits distributed (all time period)".</a:t>
            </a:r>
            <a:endParaRPr b="0" i="0" sz="2400" u="none" cap="none" strike="noStrike">
              <a:solidFill>
                <a:schemeClr val="dk1"/>
              </a:solidFill>
              <a:latin typeface="Corbel"/>
              <a:ea typeface="Corbel"/>
              <a:cs typeface="Corbel"/>
              <a:sym typeface="Corbel"/>
            </a:endParaRPr>
          </a:p>
        </p:txBody>
      </p:sp>
      <p:pic>
        <p:nvPicPr>
          <p:cNvPr id="355" name="Google Shape;355;g22af3720eb2_0_173"/>
          <p:cNvPicPr preferRelativeResize="0"/>
          <p:nvPr/>
        </p:nvPicPr>
        <p:blipFill rotWithShape="1">
          <a:blip r:embed="rId5">
            <a:alphaModFix/>
          </a:blip>
          <a:srcRect b="0" l="0" r="0" t="0"/>
          <a:stretch/>
        </p:blipFill>
        <p:spPr>
          <a:xfrm>
            <a:off x="784850" y="4162625"/>
            <a:ext cx="11208600" cy="1828500"/>
          </a:xfrm>
          <a:prstGeom prst="rect">
            <a:avLst/>
          </a:prstGeom>
          <a:noFill/>
          <a:ln cap="flat" cmpd="sng" w="19050">
            <a:solidFill>
              <a:schemeClr val="dk1"/>
            </a:solidFill>
            <a:prstDash val="solid"/>
            <a:miter lim="8000"/>
            <a:headEnd len="sm" w="sm" type="none"/>
            <a:tailEnd len="sm" w="sm" type="none"/>
          </a:ln>
        </p:spPr>
      </p:pic>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1" name="Shape 211"/>
        <p:cNvGrpSpPr/>
        <p:nvPr/>
      </p:nvGrpSpPr>
      <p:grpSpPr>
        <a:xfrm>
          <a:off x="0" y="0"/>
          <a:ext cx="0" cy="0"/>
          <a:chOff x="0" y="0"/>
          <a:chExt cx="0" cy="0"/>
        </a:xfrm>
      </p:grpSpPr>
      <p:sp>
        <p:nvSpPr>
          <p:cNvPr id="212" name="Google Shape;212;p2"/>
          <p:cNvSpPr/>
          <p:nvPr/>
        </p:nvSpPr>
        <p:spPr>
          <a:xfrm>
            <a:off x="10954603" y="743004"/>
            <a:ext cx="1096371" cy="313275"/>
          </a:xfrm>
          <a:prstGeom prst="rect">
            <a:avLst/>
          </a:prstGeom>
          <a:solidFill>
            <a:schemeClr val="lt1"/>
          </a:solidFill>
          <a:ln cap="flat" cmpd="sng" w="10775">
            <a:solidFill>
              <a:schemeClr val="lt1"/>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rgbClr val="FFFFFF"/>
              </a:solidFill>
              <a:latin typeface="Corbel"/>
              <a:ea typeface="Corbel"/>
              <a:cs typeface="Corbel"/>
              <a:sym typeface="Corbel"/>
            </a:endParaRPr>
          </a:p>
        </p:txBody>
      </p:sp>
      <p:pic>
        <p:nvPicPr>
          <p:cNvPr id="213" name="Google Shape;213;p2"/>
          <p:cNvPicPr preferRelativeResize="0"/>
          <p:nvPr/>
        </p:nvPicPr>
        <p:blipFill rotWithShape="1">
          <a:blip r:embed="rId3">
            <a:alphaModFix/>
          </a:blip>
          <a:srcRect b="0" l="0" r="0" t="0"/>
          <a:stretch/>
        </p:blipFill>
        <p:spPr>
          <a:xfrm>
            <a:off x="241024" y="-34227"/>
            <a:ext cx="2134042" cy="814816"/>
          </a:xfrm>
          <a:prstGeom prst="rect">
            <a:avLst/>
          </a:prstGeom>
          <a:noFill/>
          <a:ln>
            <a:noFill/>
          </a:ln>
        </p:spPr>
      </p:pic>
      <p:sp>
        <p:nvSpPr>
          <p:cNvPr id="214" name="Google Shape;214;p2"/>
          <p:cNvSpPr txBox="1"/>
          <p:nvPr/>
        </p:nvSpPr>
        <p:spPr>
          <a:xfrm>
            <a:off x="399803" y="2612571"/>
            <a:ext cx="1927131" cy="646331"/>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3600"/>
              <a:buFont typeface="Arial"/>
              <a:buNone/>
            </a:pPr>
            <a:r>
              <a:rPr b="0" i="0" lang="en-IN" sz="3600" u="none" cap="none" strike="noStrike">
                <a:solidFill>
                  <a:schemeClr val="lt1"/>
                </a:solidFill>
                <a:latin typeface="Corbel"/>
                <a:ea typeface="Corbel"/>
                <a:cs typeface="Corbel"/>
                <a:sym typeface="Corbel"/>
              </a:rPr>
              <a:t>Contents</a:t>
            </a:r>
            <a:endParaRPr b="0" i="0" sz="1400" u="none" cap="none" strike="noStrike">
              <a:solidFill>
                <a:srgbClr val="000000"/>
              </a:solidFill>
              <a:latin typeface="Arial"/>
              <a:ea typeface="Arial"/>
              <a:cs typeface="Arial"/>
              <a:sym typeface="Arial"/>
            </a:endParaRPr>
          </a:p>
        </p:txBody>
      </p:sp>
      <p:sp>
        <p:nvSpPr>
          <p:cNvPr id="215" name="Google Shape;215;p2"/>
          <p:cNvSpPr txBox="1"/>
          <p:nvPr/>
        </p:nvSpPr>
        <p:spPr>
          <a:xfrm>
            <a:off x="3539200" y="780600"/>
            <a:ext cx="8173800" cy="5266200"/>
          </a:xfrm>
          <a:prstGeom prst="rect">
            <a:avLst/>
          </a:prstGeom>
          <a:noFill/>
          <a:ln>
            <a:noFill/>
          </a:ln>
        </p:spPr>
        <p:txBody>
          <a:bodyPr anchorCtr="0" anchor="ctr" bIns="45700" lIns="91425" spcFirstLastPara="1" rIns="91425" wrap="square" tIns="45700">
            <a:normAutofit fontScale="32500" lnSpcReduction="20000"/>
          </a:bodyPr>
          <a:lstStyle/>
          <a:p>
            <a:pPr indent="0" lvl="0" marL="110046" marR="0" rtl="0" algn="l">
              <a:lnSpc>
                <a:spcPct val="90000"/>
              </a:lnSpc>
              <a:spcBef>
                <a:spcPts val="800"/>
              </a:spcBef>
              <a:spcAft>
                <a:spcPts val="0"/>
              </a:spcAft>
              <a:buClr>
                <a:schemeClr val="accent1"/>
              </a:buClr>
              <a:buSzPct val="66678"/>
              <a:buFont typeface="Noto Sans Symbols"/>
              <a:buNone/>
            </a:pPr>
            <a:r>
              <a:t/>
            </a:r>
            <a:endParaRPr b="0" i="0" sz="2800" u="none" cap="none" strike="noStrike">
              <a:solidFill>
                <a:srgbClr val="000F46"/>
              </a:solidFill>
              <a:latin typeface="Corbel"/>
              <a:ea typeface="Corbel"/>
              <a:cs typeface="Corbel"/>
              <a:sym typeface="Corbel"/>
            </a:endParaRPr>
          </a:p>
          <a:p>
            <a:pPr indent="-422964" lvl="0" marL="457200" marR="0" rtl="0" algn="l">
              <a:lnSpc>
                <a:spcPct val="115000"/>
              </a:lnSpc>
              <a:spcBef>
                <a:spcPts val="800"/>
              </a:spcBef>
              <a:spcAft>
                <a:spcPts val="0"/>
              </a:spcAft>
              <a:buClr>
                <a:schemeClr val="accent1"/>
              </a:buClr>
              <a:buSzPct val="100000"/>
              <a:buFont typeface="Corbel"/>
              <a:buChar char="●"/>
            </a:pPr>
            <a:r>
              <a:rPr b="1" i="0" lang="en-IN" sz="9415" u="none" cap="none" strike="noStrike">
                <a:solidFill>
                  <a:srgbClr val="000F46"/>
                </a:solidFill>
                <a:latin typeface="Corbel"/>
                <a:ea typeface="Corbel"/>
                <a:cs typeface="Corbel"/>
                <a:sym typeface="Corbel"/>
              </a:rPr>
              <a:t>About</a:t>
            </a:r>
            <a:endParaRPr b="1" i="0" sz="9415" u="none" cap="none" strike="noStrike">
              <a:solidFill>
                <a:srgbClr val="000000"/>
              </a:solidFill>
              <a:latin typeface="Corbel"/>
              <a:ea typeface="Corbel"/>
              <a:cs typeface="Corbel"/>
              <a:sym typeface="Corbel"/>
            </a:endParaRPr>
          </a:p>
          <a:p>
            <a:pPr indent="-422964" lvl="0" marL="457200" marR="0" rtl="0" algn="l">
              <a:lnSpc>
                <a:spcPct val="115000"/>
              </a:lnSpc>
              <a:spcBef>
                <a:spcPts val="800"/>
              </a:spcBef>
              <a:spcAft>
                <a:spcPts val="0"/>
              </a:spcAft>
              <a:buClr>
                <a:schemeClr val="accent1"/>
              </a:buClr>
              <a:buSzPct val="100000"/>
              <a:buFont typeface="Corbel"/>
              <a:buChar char="●"/>
            </a:pPr>
            <a:r>
              <a:rPr b="1" i="0" lang="en-IN" sz="9415" u="none" cap="none" strike="noStrike">
                <a:solidFill>
                  <a:srgbClr val="000F46"/>
                </a:solidFill>
                <a:latin typeface="Corbel"/>
                <a:ea typeface="Corbel"/>
                <a:cs typeface="Corbel"/>
                <a:sym typeface="Corbel"/>
              </a:rPr>
              <a:t>Requirement Overview</a:t>
            </a:r>
            <a:endParaRPr b="1" i="0" sz="9415" u="none" cap="none" strike="noStrike">
              <a:solidFill>
                <a:srgbClr val="000000"/>
              </a:solidFill>
              <a:latin typeface="Corbel"/>
              <a:ea typeface="Corbel"/>
              <a:cs typeface="Corbel"/>
              <a:sym typeface="Corbel"/>
            </a:endParaRPr>
          </a:p>
          <a:p>
            <a:pPr indent="-422964" lvl="0" marL="457200" marR="0" rtl="0" algn="l">
              <a:lnSpc>
                <a:spcPct val="115000"/>
              </a:lnSpc>
              <a:spcBef>
                <a:spcPts val="800"/>
              </a:spcBef>
              <a:spcAft>
                <a:spcPts val="0"/>
              </a:spcAft>
              <a:buClr>
                <a:schemeClr val="accent1"/>
              </a:buClr>
              <a:buSzPct val="100000"/>
              <a:buFont typeface="Corbel"/>
              <a:buChar char="●"/>
            </a:pPr>
            <a:r>
              <a:rPr b="1" i="0" lang="en-IN" sz="9415" u="none" cap="none" strike="noStrike">
                <a:solidFill>
                  <a:srgbClr val="000F46"/>
                </a:solidFill>
                <a:latin typeface="Corbel"/>
                <a:ea typeface="Corbel"/>
                <a:cs typeface="Corbel"/>
                <a:sym typeface="Corbel"/>
              </a:rPr>
              <a:t>Enhancement in Ni-kshay Mitra Follow-up Confirmation Form</a:t>
            </a:r>
            <a:endParaRPr b="1" i="0" sz="9415" u="none" cap="none" strike="noStrike">
              <a:solidFill>
                <a:srgbClr val="000000"/>
              </a:solidFill>
              <a:latin typeface="Corbel"/>
              <a:ea typeface="Corbel"/>
              <a:cs typeface="Corbel"/>
              <a:sym typeface="Corbel"/>
            </a:endParaRPr>
          </a:p>
          <a:p>
            <a:pPr indent="-422964" lvl="0" marL="457200" marR="0" rtl="0" algn="l">
              <a:lnSpc>
                <a:spcPct val="115000"/>
              </a:lnSpc>
              <a:spcBef>
                <a:spcPts val="800"/>
              </a:spcBef>
              <a:spcAft>
                <a:spcPts val="0"/>
              </a:spcAft>
              <a:buClr>
                <a:schemeClr val="accent1"/>
              </a:buClr>
              <a:buSzPct val="100000"/>
              <a:buFont typeface="Corbel"/>
              <a:buChar char="●"/>
            </a:pPr>
            <a:r>
              <a:rPr b="1" i="0" lang="en-IN" sz="9415" u="none" cap="none" strike="noStrike">
                <a:solidFill>
                  <a:srgbClr val="000F46"/>
                </a:solidFill>
                <a:latin typeface="Corbel"/>
                <a:ea typeface="Corbel"/>
                <a:cs typeface="Corbel"/>
                <a:sym typeface="Corbel"/>
              </a:rPr>
              <a:t>Enhancements in Reports/Registers:</a:t>
            </a:r>
            <a:endParaRPr b="1" i="0" sz="9415" u="none" cap="none" strike="noStrike">
              <a:solidFill>
                <a:srgbClr val="000F46"/>
              </a:solidFill>
              <a:latin typeface="Corbel"/>
              <a:ea typeface="Corbel"/>
              <a:cs typeface="Corbel"/>
              <a:sym typeface="Corbel"/>
            </a:endParaRPr>
          </a:p>
          <a:p>
            <a:pPr indent="-384967" lvl="0" marL="990000" marR="0" rtl="0" algn="l">
              <a:lnSpc>
                <a:spcPct val="150000"/>
              </a:lnSpc>
              <a:spcBef>
                <a:spcPts val="0"/>
              </a:spcBef>
              <a:spcAft>
                <a:spcPts val="0"/>
              </a:spcAft>
              <a:buClr>
                <a:srgbClr val="000F46"/>
              </a:buClr>
              <a:buSzPct val="100000"/>
              <a:buFont typeface="Corbel"/>
              <a:buChar char="❏"/>
            </a:pPr>
            <a:r>
              <a:rPr b="1" i="0" lang="en-IN" sz="7576" u="none" cap="none" strike="noStrike">
                <a:solidFill>
                  <a:srgbClr val="000F46"/>
                </a:solidFill>
                <a:latin typeface="Corbel"/>
                <a:ea typeface="Corbel"/>
                <a:cs typeface="Corbel"/>
                <a:sym typeface="Corbel"/>
              </a:rPr>
              <a:t>Follow-up Confirmation Report</a:t>
            </a:r>
            <a:endParaRPr b="1" i="0" sz="7576" u="none" cap="none" strike="noStrike">
              <a:solidFill>
                <a:srgbClr val="000F46"/>
              </a:solidFill>
              <a:latin typeface="Corbel"/>
              <a:ea typeface="Corbel"/>
              <a:cs typeface="Corbel"/>
              <a:sym typeface="Corbel"/>
            </a:endParaRPr>
          </a:p>
          <a:p>
            <a:pPr indent="-384967" lvl="0" marL="990000" marR="0" rtl="0" algn="l">
              <a:lnSpc>
                <a:spcPct val="150000"/>
              </a:lnSpc>
              <a:spcBef>
                <a:spcPts val="0"/>
              </a:spcBef>
              <a:spcAft>
                <a:spcPts val="0"/>
              </a:spcAft>
              <a:buClr>
                <a:srgbClr val="000F46"/>
              </a:buClr>
              <a:buSzPct val="100000"/>
              <a:buFont typeface="Corbel"/>
              <a:buChar char="❏"/>
            </a:pPr>
            <a:r>
              <a:rPr b="1" i="0" lang="en-IN" sz="7576" u="none" cap="none" strike="noStrike">
                <a:solidFill>
                  <a:srgbClr val="000F46"/>
                </a:solidFill>
                <a:latin typeface="Corbel"/>
                <a:ea typeface="Corbel"/>
                <a:cs typeface="Corbel"/>
                <a:sym typeface="Corbel"/>
              </a:rPr>
              <a:t>Consented TB Patients Report/Dashboard</a:t>
            </a:r>
            <a:endParaRPr b="1" i="0" sz="7576" u="none" cap="none" strike="noStrike">
              <a:solidFill>
                <a:srgbClr val="000F46"/>
              </a:solidFill>
              <a:latin typeface="Corbel"/>
              <a:ea typeface="Corbel"/>
              <a:cs typeface="Corbel"/>
              <a:sym typeface="Corbel"/>
            </a:endParaRPr>
          </a:p>
          <a:p>
            <a:pPr indent="-384967" lvl="0" marL="990000" marR="0" rtl="0" algn="l">
              <a:lnSpc>
                <a:spcPct val="150000"/>
              </a:lnSpc>
              <a:spcBef>
                <a:spcPts val="0"/>
              </a:spcBef>
              <a:spcAft>
                <a:spcPts val="0"/>
              </a:spcAft>
              <a:buClr>
                <a:srgbClr val="000F46"/>
              </a:buClr>
              <a:buSzPct val="100000"/>
              <a:buFont typeface="Corbel"/>
              <a:buChar char="❏"/>
            </a:pPr>
            <a:r>
              <a:rPr b="1" i="0" lang="en-IN" sz="7576" u="none" cap="none" strike="noStrike">
                <a:solidFill>
                  <a:srgbClr val="000F46"/>
                </a:solidFill>
                <a:latin typeface="Corbel"/>
                <a:ea typeface="Corbel"/>
                <a:cs typeface="Corbel"/>
                <a:sym typeface="Corbel"/>
              </a:rPr>
              <a:t>TB Notification Register</a:t>
            </a:r>
            <a:endParaRPr b="1" i="0" sz="7576" u="none" cap="none" strike="noStrike">
              <a:solidFill>
                <a:srgbClr val="000F46"/>
              </a:solidFill>
              <a:latin typeface="Corbel"/>
              <a:ea typeface="Corbel"/>
              <a:cs typeface="Corbel"/>
              <a:sym typeface="Corbel"/>
            </a:endParaRPr>
          </a:p>
          <a:p>
            <a:pPr indent="-384967" lvl="0" marL="990000" marR="0" rtl="0" algn="l">
              <a:lnSpc>
                <a:spcPct val="100000"/>
              </a:lnSpc>
              <a:spcBef>
                <a:spcPts val="0"/>
              </a:spcBef>
              <a:spcAft>
                <a:spcPts val="0"/>
              </a:spcAft>
              <a:buClr>
                <a:srgbClr val="000F46"/>
              </a:buClr>
              <a:buSzPct val="100000"/>
              <a:buFont typeface="Corbel"/>
              <a:buChar char="❏"/>
            </a:pPr>
            <a:r>
              <a:rPr b="1" i="0" lang="en-IN" sz="7576" u="none" cap="none" strike="noStrike">
                <a:solidFill>
                  <a:srgbClr val="000F46"/>
                </a:solidFill>
                <a:latin typeface="Corbel"/>
                <a:ea typeface="Corbel"/>
                <a:cs typeface="Corbel"/>
                <a:sym typeface="Corbel"/>
              </a:rPr>
              <a:t>PMTBMBA Monitoring Report</a:t>
            </a:r>
            <a:endParaRPr b="1" i="0" sz="7576" u="none" cap="none" strike="noStrike">
              <a:solidFill>
                <a:srgbClr val="000F46"/>
              </a:solidFill>
              <a:latin typeface="Corbel"/>
              <a:ea typeface="Corbel"/>
              <a:cs typeface="Corbel"/>
              <a:sym typeface="Corbel"/>
            </a:endParaRPr>
          </a:p>
          <a:p>
            <a:pPr indent="0" lvl="0" marL="990000" marR="0" rtl="0" algn="l">
              <a:lnSpc>
                <a:spcPct val="90000"/>
              </a:lnSpc>
              <a:spcBef>
                <a:spcPts val="800"/>
              </a:spcBef>
              <a:spcAft>
                <a:spcPts val="0"/>
              </a:spcAft>
              <a:buClr>
                <a:srgbClr val="000000"/>
              </a:buClr>
              <a:buSzPct val="100000"/>
              <a:buFont typeface="Arial"/>
              <a:buNone/>
            </a:pPr>
            <a:r>
              <a:rPr b="0" i="1" lang="en-IN" sz="6200" u="none" cap="none" strike="noStrike">
                <a:solidFill>
                  <a:srgbClr val="000F46"/>
                </a:solidFill>
                <a:latin typeface="Corbel"/>
                <a:ea typeface="Corbel"/>
                <a:cs typeface="Corbel"/>
                <a:sym typeface="Corbel"/>
              </a:rPr>
              <a:t>(Ni-kshay Mitra view &amp; Geography-based view)</a:t>
            </a:r>
            <a:endParaRPr b="0" i="1" sz="6200" u="none" cap="none" strike="noStrike">
              <a:solidFill>
                <a:srgbClr val="000F46"/>
              </a:solidFill>
              <a:latin typeface="Corbel"/>
              <a:ea typeface="Corbel"/>
              <a:cs typeface="Corbel"/>
              <a:sym typeface="Corbel"/>
            </a:endParaRPr>
          </a:p>
          <a:p>
            <a:pPr indent="-228599" lvl="0" marL="457200" marR="0" rtl="0" algn="l">
              <a:lnSpc>
                <a:spcPct val="90000"/>
              </a:lnSpc>
              <a:spcBef>
                <a:spcPts val="800"/>
              </a:spcBef>
              <a:spcAft>
                <a:spcPts val="0"/>
              </a:spcAft>
              <a:buClr>
                <a:schemeClr val="accent1"/>
              </a:buClr>
              <a:buSzPct val="66678"/>
              <a:buFont typeface="Noto Sans Symbols"/>
              <a:buNone/>
            </a:pPr>
            <a:r>
              <a:t/>
            </a:r>
            <a:endParaRPr b="0" i="0" sz="2800" u="none" cap="none" strike="noStrike">
              <a:solidFill>
                <a:srgbClr val="000F46"/>
              </a:solidFill>
              <a:latin typeface="Corbel"/>
              <a:ea typeface="Corbel"/>
              <a:cs typeface="Corbel"/>
              <a:sym typeface="Corbel"/>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9" name="Shape 219"/>
        <p:cNvGrpSpPr/>
        <p:nvPr/>
      </p:nvGrpSpPr>
      <p:grpSpPr>
        <a:xfrm>
          <a:off x="0" y="0"/>
          <a:ext cx="0" cy="0"/>
          <a:chOff x="0" y="0"/>
          <a:chExt cx="0" cy="0"/>
        </a:xfrm>
      </p:grpSpPr>
      <p:sp>
        <p:nvSpPr>
          <p:cNvPr id="220" name="Google Shape;220;p3"/>
          <p:cNvSpPr/>
          <p:nvPr/>
        </p:nvSpPr>
        <p:spPr>
          <a:xfrm>
            <a:off x="10954603" y="743004"/>
            <a:ext cx="1096371" cy="313275"/>
          </a:xfrm>
          <a:prstGeom prst="rect">
            <a:avLst/>
          </a:prstGeom>
          <a:solidFill>
            <a:schemeClr val="lt1"/>
          </a:solidFill>
          <a:ln cap="flat" cmpd="sng" w="10775">
            <a:solidFill>
              <a:schemeClr val="lt1"/>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rgbClr val="FFFFFF"/>
              </a:solidFill>
              <a:latin typeface="Corbel"/>
              <a:ea typeface="Corbel"/>
              <a:cs typeface="Corbel"/>
              <a:sym typeface="Corbel"/>
            </a:endParaRPr>
          </a:p>
        </p:txBody>
      </p:sp>
      <p:pic>
        <p:nvPicPr>
          <p:cNvPr id="221" name="Google Shape;221;p3"/>
          <p:cNvPicPr preferRelativeResize="0"/>
          <p:nvPr/>
        </p:nvPicPr>
        <p:blipFill rotWithShape="1">
          <a:blip r:embed="rId3">
            <a:alphaModFix/>
          </a:blip>
          <a:srcRect b="0" l="0" r="0" t="0"/>
          <a:stretch/>
        </p:blipFill>
        <p:spPr>
          <a:xfrm>
            <a:off x="241024" y="-34227"/>
            <a:ext cx="2134042" cy="814816"/>
          </a:xfrm>
          <a:prstGeom prst="rect">
            <a:avLst/>
          </a:prstGeom>
          <a:noFill/>
          <a:ln>
            <a:noFill/>
          </a:ln>
        </p:spPr>
      </p:pic>
      <p:sp>
        <p:nvSpPr>
          <p:cNvPr id="222" name="Google Shape;222;p3"/>
          <p:cNvSpPr txBox="1"/>
          <p:nvPr/>
        </p:nvSpPr>
        <p:spPr>
          <a:xfrm>
            <a:off x="308131" y="2693096"/>
            <a:ext cx="2851500" cy="6465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3600"/>
              <a:buFont typeface="Arial"/>
              <a:buNone/>
            </a:pPr>
            <a:r>
              <a:rPr b="0" i="0" lang="en-IN" sz="3600" u="none" cap="none" strike="noStrike">
                <a:solidFill>
                  <a:schemeClr val="lt1"/>
                </a:solidFill>
                <a:latin typeface="Corbel"/>
                <a:ea typeface="Corbel"/>
                <a:cs typeface="Corbel"/>
                <a:sym typeface="Corbel"/>
              </a:rPr>
              <a:t>About</a:t>
            </a:r>
            <a:endParaRPr b="0" i="0" sz="1400" u="none" cap="none" strike="noStrike">
              <a:solidFill>
                <a:srgbClr val="000000"/>
              </a:solidFill>
              <a:latin typeface="Arial"/>
              <a:ea typeface="Arial"/>
              <a:cs typeface="Arial"/>
              <a:sym typeface="Arial"/>
            </a:endParaRPr>
          </a:p>
        </p:txBody>
      </p:sp>
      <p:sp>
        <p:nvSpPr>
          <p:cNvPr id="223" name="Google Shape;223;p3"/>
          <p:cNvSpPr txBox="1"/>
          <p:nvPr/>
        </p:nvSpPr>
        <p:spPr>
          <a:xfrm>
            <a:off x="3517950" y="764750"/>
            <a:ext cx="8156400" cy="5328600"/>
          </a:xfrm>
          <a:prstGeom prst="rect">
            <a:avLst/>
          </a:prstGeom>
          <a:noFill/>
          <a:ln>
            <a:noFill/>
          </a:ln>
        </p:spPr>
        <p:txBody>
          <a:bodyPr anchorCtr="0" anchor="t" bIns="45700" lIns="91425" spcFirstLastPara="1" rIns="91425" wrap="square" tIns="45700">
            <a:noAutofit/>
          </a:bodyPr>
          <a:lstStyle/>
          <a:p>
            <a:pPr indent="-345440" lvl="0" marL="457200" marR="0" rtl="0" algn="just">
              <a:lnSpc>
                <a:spcPct val="130000"/>
              </a:lnSpc>
              <a:spcBef>
                <a:spcPts val="800"/>
              </a:spcBef>
              <a:spcAft>
                <a:spcPts val="0"/>
              </a:spcAft>
              <a:buClr>
                <a:srgbClr val="000F46"/>
              </a:buClr>
              <a:buSzPts val="1840"/>
              <a:buFont typeface="Corbel"/>
              <a:buChar char="●"/>
            </a:pPr>
            <a:r>
              <a:rPr b="0" i="0" lang="en-IN" sz="1840" u="none" cap="none" strike="noStrike">
                <a:solidFill>
                  <a:srgbClr val="000F46"/>
                </a:solidFill>
                <a:latin typeface="Corbel"/>
                <a:ea typeface="Corbel"/>
                <a:cs typeface="Corbel"/>
                <a:sym typeface="Corbel"/>
              </a:rPr>
              <a:t>India is among the list of high-burden countries as per the World Health Organisation (WHO) which accounts for a quarter of the global burden of Tuberculosis. The economic burden of TB in terms of lives, income, and workdays is also substantial.</a:t>
            </a:r>
            <a:endParaRPr sz="1840">
              <a:solidFill>
                <a:srgbClr val="000F46"/>
              </a:solidFill>
              <a:latin typeface="Corbel"/>
              <a:ea typeface="Corbel"/>
              <a:cs typeface="Corbel"/>
              <a:sym typeface="Corbel"/>
            </a:endParaRPr>
          </a:p>
          <a:p>
            <a:pPr indent="-345440" lvl="0" marL="457200" marR="0" rtl="0" algn="just">
              <a:lnSpc>
                <a:spcPct val="130000"/>
              </a:lnSpc>
              <a:spcBef>
                <a:spcPts val="0"/>
              </a:spcBef>
              <a:spcAft>
                <a:spcPts val="0"/>
              </a:spcAft>
              <a:buClr>
                <a:srgbClr val="000F46"/>
              </a:buClr>
              <a:buSzPts val="1840"/>
              <a:buFont typeface="Corbel"/>
              <a:buChar char="●"/>
            </a:pPr>
            <a:r>
              <a:rPr b="0" i="0" lang="en-IN" sz="1840" u="none" cap="none" strike="noStrike">
                <a:solidFill>
                  <a:srgbClr val="000F46"/>
                </a:solidFill>
                <a:latin typeface="Corbel"/>
                <a:ea typeface="Corbel"/>
                <a:cs typeface="Corbel"/>
                <a:sym typeface="Corbel"/>
              </a:rPr>
              <a:t>TB usually affects the most economically productive age group of society resulting in a significant loss of working days and pushing TB patients further into poverty.</a:t>
            </a:r>
            <a:endParaRPr sz="1840">
              <a:solidFill>
                <a:srgbClr val="000F46"/>
              </a:solidFill>
              <a:latin typeface="Corbel"/>
              <a:ea typeface="Corbel"/>
              <a:cs typeface="Corbel"/>
              <a:sym typeface="Corbel"/>
            </a:endParaRPr>
          </a:p>
          <a:p>
            <a:pPr indent="-345440" lvl="0" marL="457200" marR="0" rtl="0" algn="just">
              <a:lnSpc>
                <a:spcPct val="130000"/>
              </a:lnSpc>
              <a:spcBef>
                <a:spcPts val="0"/>
              </a:spcBef>
              <a:spcAft>
                <a:spcPts val="0"/>
              </a:spcAft>
              <a:buClr>
                <a:srgbClr val="000F46"/>
              </a:buClr>
              <a:buSzPts val="1840"/>
              <a:buFont typeface="Corbel"/>
              <a:buChar char="●"/>
            </a:pPr>
            <a:r>
              <a:rPr b="0" i="0" lang="en-IN" sz="1840" u="none" cap="none" strike="noStrike">
                <a:solidFill>
                  <a:srgbClr val="000F46"/>
                </a:solidFill>
                <a:latin typeface="Corbel"/>
                <a:ea typeface="Corbel"/>
                <a:cs typeface="Corbel"/>
                <a:sym typeface="Corbel"/>
              </a:rPr>
              <a:t>The challenge of tuberculosis requires a multi-sectoral response to address the social determinants like undernutrition, living and working conditions, and an increase in access to diagnostic and treatment services.</a:t>
            </a:r>
            <a:endParaRPr sz="1840">
              <a:solidFill>
                <a:srgbClr val="000F46"/>
              </a:solidFill>
              <a:latin typeface="Corbel"/>
              <a:ea typeface="Corbel"/>
              <a:cs typeface="Corbel"/>
              <a:sym typeface="Corbel"/>
            </a:endParaRPr>
          </a:p>
          <a:p>
            <a:pPr indent="-345440" lvl="0" marL="457200" marR="0" rtl="0" algn="just">
              <a:lnSpc>
                <a:spcPct val="130000"/>
              </a:lnSpc>
              <a:spcBef>
                <a:spcPts val="0"/>
              </a:spcBef>
              <a:spcAft>
                <a:spcPts val="0"/>
              </a:spcAft>
              <a:buClr>
                <a:srgbClr val="000F46"/>
              </a:buClr>
              <a:buSzPts val="1840"/>
              <a:buFont typeface="Corbel"/>
              <a:buChar char="●"/>
            </a:pPr>
            <a:r>
              <a:rPr b="0" i="0" lang="en-IN" sz="1840" u="none" cap="none" strike="noStrike">
                <a:solidFill>
                  <a:srgbClr val="000F46"/>
                </a:solidFill>
                <a:latin typeface="Corbel"/>
                <a:ea typeface="Corbel"/>
                <a:cs typeface="Corbel"/>
                <a:sym typeface="Corbel"/>
              </a:rPr>
              <a:t>In this regard it becomes imperative to strengthen collaboration with the community and the existing institutions in the society which can play a critical role in filling gaps and addressing social determinants, thereby contributing to achieving the national goal of TB Mukt Bharat.</a:t>
            </a:r>
            <a:endParaRPr b="0" i="0" sz="1840" u="none" cap="none" strike="noStrike">
              <a:solidFill>
                <a:srgbClr val="000F46"/>
              </a:solidFill>
              <a:latin typeface="Corbel"/>
              <a:ea typeface="Corbel"/>
              <a:cs typeface="Corbel"/>
              <a:sym typeface="Corbel"/>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7" name="Shape 227"/>
        <p:cNvGrpSpPr/>
        <p:nvPr/>
      </p:nvGrpSpPr>
      <p:grpSpPr>
        <a:xfrm>
          <a:off x="0" y="0"/>
          <a:ext cx="0" cy="0"/>
          <a:chOff x="0" y="0"/>
          <a:chExt cx="0" cy="0"/>
        </a:xfrm>
      </p:grpSpPr>
      <p:sp>
        <p:nvSpPr>
          <p:cNvPr id="228" name="Google Shape;228;g22af3720eb2_0_1"/>
          <p:cNvSpPr/>
          <p:nvPr/>
        </p:nvSpPr>
        <p:spPr>
          <a:xfrm>
            <a:off x="10954603" y="743004"/>
            <a:ext cx="1096500" cy="313200"/>
          </a:xfrm>
          <a:prstGeom prst="rect">
            <a:avLst/>
          </a:prstGeom>
          <a:solidFill>
            <a:schemeClr val="lt1"/>
          </a:solidFill>
          <a:ln cap="flat" cmpd="sng" w="10775">
            <a:solidFill>
              <a:schemeClr val="lt1"/>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rgbClr val="FFFFFF"/>
              </a:solidFill>
              <a:latin typeface="Corbel"/>
              <a:ea typeface="Corbel"/>
              <a:cs typeface="Corbel"/>
              <a:sym typeface="Corbel"/>
            </a:endParaRPr>
          </a:p>
        </p:txBody>
      </p:sp>
      <p:pic>
        <p:nvPicPr>
          <p:cNvPr id="229" name="Google Shape;229;g22af3720eb2_0_1"/>
          <p:cNvPicPr preferRelativeResize="0"/>
          <p:nvPr/>
        </p:nvPicPr>
        <p:blipFill rotWithShape="1">
          <a:blip r:embed="rId3">
            <a:alphaModFix/>
          </a:blip>
          <a:srcRect b="0" l="0" r="0" t="0"/>
          <a:stretch/>
        </p:blipFill>
        <p:spPr>
          <a:xfrm>
            <a:off x="241024" y="-34227"/>
            <a:ext cx="2134042" cy="814816"/>
          </a:xfrm>
          <a:prstGeom prst="rect">
            <a:avLst/>
          </a:prstGeom>
          <a:noFill/>
          <a:ln>
            <a:noFill/>
          </a:ln>
        </p:spPr>
      </p:pic>
      <p:sp>
        <p:nvSpPr>
          <p:cNvPr id="230" name="Google Shape;230;g22af3720eb2_0_1"/>
          <p:cNvSpPr txBox="1"/>
          <p:nvPr/>
        </p:nvSpPr>
        <p:spPr>
          <a:xfrm>
            <a:off x="118550" y="2659625"/>
            <a:ext cx="3275700" cy="17547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3600"/>
              <a:buFont typeface="Arial"/>
              <a:buNone/>
            </a:pPr>
            <a:r>
              <a:rPr b="0" i="0" lang="en-IN" sz="3600" u="none" cap="none" strike="noStrike">
                <a:solidFill>
                  <a:schemeClr val="lt1"/>
                </a:solidFill>
                <a:latin typeface="Corbel"/>
                <a:ea typeface="Corbel"/>
                <a:cs typeface="Corbel"/>
                <a:sym typeface="Corbel"/>
              </a:rPr>
              <a:t>Requirement Overview</a:t>
            </a:r>
            <a:endParaRPr b="0" i="0" sz="1400" u="none"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3600"/>
              <a:buFont typeface="Arial"/>
              <a:buNone/>
            </a:pPr>
            <a:r>
              <a:t/>
            </a:r>
            <a:endParaRPr b="0" i="0" sz="3600" u="none" cap="none" strike="noStrike">
              <a:solidFill>
                <a:schemeClr val="lt1"/>
              </a:solidFill>
              <a:latin typeface="Corbel"/>
              <a:ea typeface="Corbel"/>
              <a:cs typeface="Corbel"/>
              <a:sym typeface="Corbel"/>
            </a:endParaRPr>
          </a:p>
        </p:txBody>
      </p:sp>
      <p:sp>
        <p:nvSpPr>
          <p:cNvPr id="231" name="Google Shape;231;g22af3720eb2_0_1"/>
          <p:cNvSpPr txBox="1"/>
          <p:nvPr/>
        </p:nvSpPr>
        <p:spPr>
          <a:xfrm>
            <a:off x="3765825" y="780600"/>
            <a:ext cx="7939800" cy="5266200"/>
          </a:xfrm>
          <a:prstGeom prst="rect">
            <a:avLst/>
          </a:prstGeom>
          <a:noFill/>
          <a:ln>
            <a:noFill/>
          </a:ln>
        </p:spPr>
        <p:txBody>
          <a:bodyPr anchorCtr="0" anchor="ctr" bIns="45700" lIns="91425" spcFirstLastPara="1" rIns="91425" wrap="square" tIns="45700">
            <a:noAutofit/>
          </a:bodyPr>
          <a:lstStyle/>
          <a:p>
            <a:pPr indent="0" lvl="0" marL="0" marR="0" rtl="0" algn="just">
              <a:lnSpc>
                <a:spcPct val="130000"/>
              </a:lnSpc>
              <a:spcBef>
                <a:spcPts val="800"/>
              </a:spcBef>
              <a:spcAft>
                <a:spcPts val="0"/>
              </a:spcAft>
              <a:buClr>
                <a:srgbClr val="000000"/>
              </a:buClr>
              <a:buSzPts val="2840"/>
              <a:buFont typeface="Arial"/>
              <a:buNone/>
            </a:pPr>
            <a:r>
              <a:rPr b="0" i="0" lang="en-IN" sz="2840" u="none" cap="none" strike="noStrike">
                <a:solidFill>
                  <a:srgbClr val="000F46"/>
                </a:solidFill>
                <a:latin typeface="Corbel"/>
                <a:ea typeface="Corbel"/>
                <a:cs typeface="Corbel"/>
                <a:sym typeface="Corbel"/>
              </a:rPr>
              <a:t>To further enhanced the PMTBMBA module, a feature is developed to capture patient-wise Ayushman Bharat Health &amp; Wellness Centres (HWCs)/Home-based service delivery in Ni-kshay Mitra Follow-up Confirmation.</a:t>
            </a:r>
            <a:endParaRPr b="0" i="0" sz="2840" u="none" cap="none" strike="noStrike">
              <a:solidFill>
                <a:srgbClr val="000F46"/>
              </a:solidFill>
              <a:latin typeface="Corbel"/>
              <a:ea typeface="Corbel"/>
              <a:cs typeface="Corbel"/>
              <a:sym typeface="Corbel"/>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35" name="Shape 235"/>
        <p:cNvGrpSpPr/>
        <p:nvPr/>
      </p:nvGrpSpPr>
      <p:grpSpPr>
        <a:xfrm>
          <a:off x="0" y="0"/>
          <a:ext cx="0" cy="0"/>
          <a:chOff x="0" y="0"/>
          <a:chExt cx="0" cy="0"/>
        </a:xfrm>
      </p:grpSpPr>
      <p:sp>
        <p:nvSpPr>
          <p:cNvPr id="236" name="Google Shape;236;p4"/>
          <p:cNvSpPr/>
          <p:nvPr/>
        </p:nvSpPr>
        <p:spPr>
          <a:xfrm>
            <a:off x="10954603" y="743004"/>
            <a:ext cx="1096371" cy="313275"/>
          </a:xfrm>
          <a:prstGeom prst="rect">
            <a:avLst/>
          </a:prstGeom>
          <a:solidFill>
            <a:schemeClr val="lt1"/>
          </a:solidFill>
          <a:ln cap="flat" cmpd="sng" w="10775">
            <a:solidFill>
              <a:schemeClr val="lt1"/>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rgbClr val="FFFFFF"/>
              </a:solidFill>
              <a:latin typeface="Corbel"/>
              <a:ea typeface="Corbel"/>
              <a:cs typeface="Corbel"/>
              <a:sym typeface="Corbel"/>
            </a:endParaRPr>
          </a:p>
        </p:txBody>
      </p:sp>
      <p:pic>
        <p:nvPicPr>
          <p:cNvPr id="237" name="Google Shape;237;p4"/>
          <p:cNvPicPr preferRelativeResize="0"/>
          <p:nvPr/>
        </p:nvPicPr>
        <p:blipFill rotWithShape="1">
          <a:blip r:embed="rId3">
            <a:alphaModFix/>
          </a:blip>
          <a:srcRect b="0" l="0" r="0" t="0"/>
          <a:stretch/>
        </p:blipFill>
        <p:spPr>
          <a:xfrm>
            <a:off x="241024" y="-34227"/>
            <a:ext cx="2134042" cy="814816"/>
          </a:xfrm>
          <a:prstGeom prst="rect">
            <a:avLst/>
          </a:prstGeom>
          <a:noFill/>
          <a:ln>
            <a:noFill/>
          </a:ln>
        </p:spPr>
      </p:pic>
      <p:sp>
        <p:nvSpPr>
          <p:cNvPr id="238" name="Google Shape;238;p4"/>
          <p:cNvSpPr txBox="1"/>
          <p:nvPr/>
        </p:nvSpPr>
        <p:spPr>
          <a:xfrm>
            <a:off x="437050" y="1056275"/>
            <a:ext cx="11629200" cy="5436600"/>
          </a:xfrm>
          <a:prstGeom prst="rect">
            <a:avLst/>
          </a:prstGeom>
          <a:noFill/>
          <a:ln>
            <a:noFill/>
          </a:ln>
        </p:spPr>
        <p:txBody>
          <a:bodyPr anchorCtr="0" anchor="ctr" bIns="45700" lIns="91425" spcFirstLastPara="1" rIns="91425" wrap="square" tIns="45700">
            <a:noAutofit/>
          </a:bodyPr>
          <a:lstStyle/>
          <a:p>
            <a:pPr indent="0" lvl="0" marL="0" marR="0" rtl="0" algn="just">
              <a:lnSpc>
                <a:spcPct val="100000"/>
              </a:lnSpc>
              <a:spcBef>
                <a:spcPts val="800"/>
              </a:spcBef>
              <a:spcAft>
                <a:spcPts val="0"/>
              </a:spcAft>
              <a:buClr>
                <a:schemeClr val="accent1"/>
              </a:buClr>
              <a:buSzPts val="1867"/>
              <a:buFont typeface="Noto Sans Symbols"/>
              <a:buNone/>
            </a:pPr>
            <a:r>
              <a:rPr b="1" i="0" lang="en-IN" sz="2500" u="none" cap="none" strike="noStrike">
                <a:solidFill>
                  <a:srgbClr val="000F46"/>
                </a:solidFill>
                <a:latin typeface="Corbel"/>
                <a:ea typeface="Corbel"/>
                <a:cs typeface="Corbel"/>
                <a:sym typeface="Corbel"/>
              </a:rPr>
              <a:t>The below indicators have been replaced and new indicators have been added to the Ni-kshay Mitra Follow-up Confirmation Form:</a:t>
            </a:r>
            <a:endParaRPr b="1" i="0" sz="2500" u="none" cap="none" strike="noStrike">
              <a:solidFill>
                <a:srgbClr val="000F46"/>
              </a:solidFill>
              <a:latin typeface="Corbel"/>
              <a:ea typeface="Corbel"/>
              <a:cs typeface="Corbel"/>
              <a:sym typeface="Corbel"/>
            </a:endParaRPr>
          </a:p>
          <a:p>
            <a:pPr indent="0" lvl="0" marL="0" marR="0" rtl="0" algn="just">
              <a:lnSpc>
                <a:spcPct val="100000"/>
              </a:lnSpc>
              <a:spcBef>
                <a:spcPts val="800"/>
              </a:spcBef>
              <a:spcAft>
                <a:spcPts val="0"/>
              </a:spcAft>
              <a:buClr>
                <a:schemeClr val="accent1"/>
              </a:buClr>
              <a:buSzPts val="1867"/>
              <a:buFont typeface="Noto Sans Symbols"/>
              <a:buNone/>
            </a:pPr>
            <a:r>
              <a:t/>
            </a:r>
            <a:endParaRPr b="1" i="0" sz="2500" u="none" cap="none" strike="noStrike">
              <a:solidFill>
                <a:srgbClr val="000F46"/>
              </a:solidFill>
              <a:latin typeface="Corbel"/>
              <a:ea typeface="Corbel"/>
              <a:cs typeface="Corbel"/>
              <a:sym typeface="Corbel"/>
            </a:endParaRPr>
          </a:p>
          <a:p>
            <a:pPr indent="-374650" lvl="0" marL="809999" marR="0" rtl="0" algn="just">
              <a:lnSpc>
                <a:spcPct val="150000"/>
              </a:lnSpc>
              <a:spcBef>
                <a:spcPts val="800"/>
              </a:spcBef>
              <a:spcAft>
                <a:spcPts val="0"/>
              </a:spcAft>
              <a:buClr>
                <a:srgbClr val="000F46"/>
              </a:buClr>
              <a:buSzPts val="2300"/>
              <a:buFont typeface="Corbel"/>
              <a:buChar char="●"/>
            </a:pPr>
            <a:r>
              <a:rPr b="0" i="0" lang="en-IN" sz="2300" u="none" cap="none" strike="noStrike">
                <a:solidFill>
                  <a:srgbClr val="000F46"/>
                </a:solidFill>
                <a:latin typeface="Corbel"/>
                <a:ea typeface="Corbel"/>
                <a:cs typeface="Corbel"/>
                <a:sym typeface="Corbel"/>
              </a:rPr>
              <a:t>Name of Ni-kshay Mitra</a:t>
            </a:r>
            <a:endParaRPr b="0" i="0" sz="2300" u="none" cap="none" strike="noStrike">
              <a:solidFill>
                <a:srgbClr val="000F46"/>
              </a:solidFill>
              <a:latin typeface="Corbel"/>
              <a:ea typeface="Corbel"/>
              <a:cs typeface="Corbel"/>
              <a:sym typeface="Corbel"/>
            </a:endParaRPr>
          </a:p>
          <a:p>
            <a:pPr indent="-374650" lvl="0" marL="809999" marR="0" rtl="0" algn="just">
              <a:lnSpc>
                <a:spcPct val="150000"/>
              </a:lnSpc>
              <a:spcBef>
                <a:spcPts val="0"/>
              </a:spcBef>
              <a:spcAft>
                <a:spcPts val="0"/>
              </a:spcAft>
              <a:buClr>
                <a:srgbClr val="000F46"/>
              </a:buClr>
              <a:buSzPts val="2300"/>
              <a:buFont typeface="Corbel"/>
              <a:buChar char="●"/>
            </a:pPr>
            <a:r>
              <a:rPr b="0" i="0" lang="en-IN" sz="2300" u="none" cap="none" strike="noStrike">
                <a:solidFill>
                  <a:srgbClr val="000F46"/>
                </a:solidFill>
                <a:latin typeface="Corbel"/>
                <a:ea typeface="Corbel"/>
                <a:cs typeface="Corbel"/>
                <a:sym typeface="Corbel"/>
              </a:rPr>
              <a:t>Mobile Number of Ni-kshay Mitra</a:t>
            </a:r>
            <a:endParaRPr b="0" i="0" sz="2300" u="none" cap="none" strike="noStrike">
              <a:solidFill>
                <a:srgbClr val="000F46"/>
              </a:solidFill>
              <a:latin typeface="Corbel"/>
              <a:ea typeface="Corbel"/>
              <a:cs typeface="Corbel"/>
              <a:sym typeface="Corbel"/>
            </a:endParaRPr>
          </a:p>
          <a:p>
            <a:pPr indent="-374650" lvl="0" marL="809999" marR="0" rtl="0" algn="just">
              <a:lnSpc>
                <a:spcPct val="150000"/>
              </a:lnSpc>
              <a:spcBef>
                <a:spcPts val="0"/>
              </a:spcBef>
              <a:spcAft>
                <a:spcPts val="0"/>
              </a:spcAft>
              <a:buClr>
                <a:srgbClr val="000F46"/>
              </a:buClr>
              <a:buSzPts val="2300"/>
              <a:buFont typeface="Corbel"/>
              <a:buChar char="●"/>
            </a:pPr>
            <a:r>
              <a:rPr b="0" i="0" lang="en-IN" sz="2300" u="none" cap="none" strike="noStrike">
                <a:solidFill>
                  <a:srgbClr val="000F46"/>
                </a:solidFill>
                <a:latin typeface="Corbel"/>
                <a:ea typeface="Corbel"/>
                <a:cs typeface="Corbel"/>
                <a:sym typeface="Corbel"/>
              </a:rPr>
              <a:t>Email ID of Ni-kshay Mitra</a:t>
            </a:r>
            <a:endParaRPr b="0" i="0" sz="2300" u="none" cap="none" strike="noStrike">
              <a:solidFill>
                <a:srgbClr val="000F46"/>
              </a:solidFill>
              <a:latin typeface="Corbel"/>
              <a:ea typeface="Corbel"/>
              <a:cs typeface="Corbel"/>
              <a:sym typeface="Corbel"/>
            </a:endParaRPr>
          </a:p>
          <a:p>
            <a:pPr indent="-374650" lvl="0" marL="809999" marR="0" rtl="0" algn="just">
              <a:lnSpc>
                <a:spcPct val="150000"/>
              </a:lnSpc>
              <a:spcBef>
                <a:spcPts val="0"/>
              </a:spcBef>
              <a:spcAft>
                <a:spcPts val="0"/>
              </a:spcAft>
              <a:buClr>
                <a:srgbClr val="000F46"/>
              </a:buClr>
              <a:buSzPts val="2300"/>
              <a:buFont typeface="Corbel"/>
              <a:buChar char="●"/>
            </a:pPr>
            <a:r>
              <a:rPr b="0" i="0" lang="en-IN" sz="2300" u="none" cap="none" strike="noStrike">
                <a:solidFill>
                  <a:srgbClr val="000F46"/>
                </a:solidFill>
                <a:latin typeface="Corbel"/>
                <a:ea typeface="Corbel"/>
                <a:cs typeface="Corbel"/>
                <a:sym typeface="Corbel"/>
              </a:rPr>
              <a:t>Type of Support Agreed</a:t>
            </a:r>
            <a:endParaRPr b="0" i="0" sz="2300" u="none" cap="none" strike="noStrike">
              <a:solidFill>
                <a:srgbClr val="000F46"/>
              </a:solidFill>
              <a:latin typeface="Corbel"/>
              <a:ea typeface="Corbel"/>
              <a:cs typeface="Corbel"/>
              <a:sym typeface="Corbel"/>
            </a:endParaRPr>
          </a:p>
          <a:p>
            <a:pPr indent="-374650" lvl="0" marL="809999" marR="0" rtl="0" algn="just">
              <a:lnSpc>
                <a:spcPct val="150000"/>
              </a:lnSpc>
              <a:spcBef>
                <a:spcPts val="0"/>
              </a:spcBef>
              <a:spcAft>
                <a:spcPts val="0"/>
              </a:spcAft>
              <a:buClr>
                <a:srgbClr val="000F46"/>
              </a:buClr>
              <a:buSzPts val="2300"/>
              <a:buFont typeface="Corbel"/>
              <a:buChar char="●"/>
            </a:pPr>
            <a:r>
              <a:rPr b="0" i="0" lang="en-IN" sz="2300" u="none" cap="none" strike="noStrike">
                <a:solidFill>
                  <a:srgbClr val="000F46"/>
                </a:solidFill>
                <a:latin typeface="Corbel"/>
                <a:ea typeface="Corbel"/>
                <a:cs typeface="Corbel"/>
                <a:sym typeface="Corbel"/>
              </a:rPr>
              <a:t>Duration of Support (In Years)</a:t>
            </a:r>
            <a:endParaRPr b="0" i="0" sz="2300" u="none" cap="none" strike="noStrike">
              <a:solidFill>
                <a:srgbClr val="000F46"/>
              </a:solidFill>
              <a:latin typeface="Corbel"/>
              <a:ea typeface="Corbel"/>
              <a:cs typeface="Corbel"/>
              <a:sym typeface="Corbel"/>
            </a:endParaRPr>
          </a:p>
          <a:p>
            <a:pPr indent="-374650" lvl="0" marL="809999" marR="0" rtl="0" algn="just">
              <a:lnSpc>
                <a:spcPct val="150000"/>
              </a:lnSpc>
              <a:spcBef>
                <a:spcPts val="0"/>
              </a:spcBef>
              <a:spcAft>
                <a:spcPts val="0"/>
              </a:spcAft>
              <a:buClr>
                <a:srgbClr val="000F46"/>
              </a:buClr>
              <a:buSzPts val="2300"/>
              <a:buFont typeface="Corbel"/>
              <a:buChar char="●"/>
            </a:pPr>
            <a:r>
              <a:rPr b="0" i="0" lang="en-IN" sz="2300" u="none" cap="none" strike="noStrike">
                <a:solidFill>
                  <a:srgbClr val="000F46"/>
                </a:solidFill>
                <a:latin typeface="Corbel"/>
                <a:ea typeface="Corbel"/>
                <a:cs typeface="Corbel"/>
                <a:sym typeface="Corbel"/>
              </a:rPr>
              <a:t>Geographies Agreed to Support</a:t>
            </a:r>
            <a:endParaRPr b="0" i="0" sz="1800" u="none" cap="none" strike="noStrike">
              <a:solidFill>
                <a:srgbClr val="000F46"/>
              </a:solidFill>
              <a:latin typeface="Corbel"/>
              <a:ea typeface="Corbel"/>
              <a:cs typeface="Corbel"/>
              <a:sym typeface="Corbel"/>
            </a:endParaRPr>
          </a:p>
        </p:txBody>
      </p:sp>
      <p:sp>
        <p:nvSpPr>
          <p:cNvPr id="239" name="Google Shape;239;p4"/>
          <p:cNvSpPr txBox="1"/>
          <p:nvPr/>
        </p:nvSpPr>
        <p:spPr>
          <a:xfrm>
            <a:off x="2653748" y="0"/>
            <a:ext cx="7195800" cy="5232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FFFFFF"/>
              </a:buClr>
              <a:buSzPts val="2800"/>
              <a:buFont typeface="Corbel"/>
              <a:buNone/>
            </a:pPr>
            <a:r>
              <a:rPr b="1" i="0" lang="en-IN" sz="2800" u="none" cap="none" strike="noStrike">
                <a:solidFill>
                  <a:srgbClr val="FFFFFF"/>
                </a:solidFill>
                <a:latin typeface="Corbel"/>
                <a:ea typeface="Corbel"/>
                <a:cs typeface="Corbel"/>
                <a:sym typeface="Corbel"/>
              </a:rPr>
              <a:t>Ni-kshay Mitra Follow-up Confirmation Form</a:t>
            </a:r>
            <a:endParaRPr b="0" i="0" sz="1400" u="none" cap="none" strike="noStrike">
              <a:solidFill>
                <a:srgbClr val="000000"/>
              </a:solidFill>
              <a:latin typeface="Arial"/>
              <a:ea typeface="Arial"/>
              <a:cs typeface="Arial"/>
              <a:sym typeface="Arial"/>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43" name="Shape 243"/>
        <p:cNvGrpSpPr/>
        <p:nvPr/>
      </p:nvGrpSpPr>
      <p:grpSpPr>
        <a:xfrm>
          <a:off x="0" y="0"/>
          <a:ext cx="0" cy="0"/>
          <a:chOff x="0" y="0"/>
          <a:chExt cx="0" cy="0"/>
        </a:xfrm>
      </p:grpSpPr>
      <p:sp>
        <p:nvSpPr>
          <p:cNvPr id="244" name="Google Shape;244;g22af3720eb2_0_22"/>
          <p:cNvSpPr/>
          <p:nvPr/>
        </p:nvSpPr>
        <p:spPr>
          <a:xfrm>
            <a:off x="10954603" y="743004"/>
            <a:ext cx="1096500" cy="313200"/>
          </a:xfrm>
          <a:prstGeom prst="rect">
            <a:avLst/>
          </a:prstGeom>
          <a:solidFill>
            <a:schemeClr val="lt1"/>
          </a:solidFill>
          <a:ln cap="flat" cmpd="sng" w="10775">
            <a:solidFill>
              <a:schemeClr val="lt1"/>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rgbClr val="FFFFFF"/>
              </a:solidFill>
              <a:latin typeface="Corbel"/>
              <a:ea typeface="Corbel"/>
              <a:cs typeface="Corbel"/>
              <a:sym typeface="Corbel"/>
            </a:endParaRPr>
          </a:p>
        </p:txBody>
      </p:sp>
      <p:pic>
        <p:nvPicPr>
          <p:cNvPr id="245" name="Google Shape;245;g22af3720eb2_0_22"/>
          <p:cNvPicPr preferRelativeResize="0"/>
          <p:nvPr/>
        </p:nvPicPr>
        <p:blipFill rotWithShape="1">
          <a:blip r:embed="rId3">
            <a:alphaModFix/>
          </a:blip>
          <a:srcRect b="0" l="0" r="0" t="0"/>
          <a:stretch/>
        </p:blipFill>
        <p:spPr>
          <a:xfrm>
            <a:off x="241024" y="-34227"/>
            <a:ext cx="2134042" cy="814816"/>
          </a:xfrm>
          <a:prstGeom prst="rect">
            <a:avLst/>
          </a:prstGeom>
          <a:noFill/>
          <a:ln>
            <a:noFill/>
          </a:ln>
        </p:spPr>
      </p:pic>
      <p:sp>
        <p:nvSpPr>
          <p:cNvPr id="246" name="Google Shape;246;g22af3720eb2_0_22"/>
          <p:cNvSpPr txBox="1"/>
          <p:nvPr/>
        </p:nvSpPr>
        <p:spPr>
          <a:xfrm>
            <a:off x="437050" y="890850"/>
            <a:ext cx="11629200" cy="5553300"/>
          </a:xfrm>
          <a:prstGeom prst="rect">
            <a:avLst/>
          </a:prstGeom>
          <a:noFill/>
          <a:ln>
            <a:noFill/>
          </a:ln>
        </p:spPr>
        <p:txBody>
          <a:bodyPr anchorCtr="0" anchor="ctr" bIns="45700" lIns="91425" spcFirstLastPara="1" rIns="91425" wrap="square" tIns="45700">
            <a:noAutofit/>
          </a:bodyPr>
          <a:lstStyle/>
          <a:p>
            <a:pPr indent="0" lvl="0" marL="0" marR="0" rtl="0" algn="just">
              <a:lnSpc>
                <a:spcPct val="100000"/>
              </a:lnSpc>
              <a:spcBef>
                <a:spcPts val="800"/>
              </a:spcBef>
              <a:spcAft>
                <a:spcPts val="0"/>
              </a:spcAft>
              <a:buClr>
                <a:srgbClr val="000000"/>
              </a:buClr>
              <a:buSzPts val="2300"/>
              <a:buFont typeface="Arial"/>
              <a:buNone/>
            </a:pPr>
            <a:r>
              <a:rPr b="1" i="0" lang="en-IN" sz="2300" u="none" cap="none" strike="noStrike">
                <a:solidFill>
                  <a:srgbClr val="000F46"/>
                </a:solidFill>
                <a:latin typeface="Corbel"/>
                <a:ea typeface="Corbel"/>
                <a:cs typeface="Corbel"/>
                <a:sym typeface="Corbel"/>
              </a:rPr>
              <a:t>Based on the requirements the form has been redesigned and simplified with the addition of the below new indicators:</a:t>
            </a:r>
            <a:endParaRPr b="1" i="0" sz="2100" u="none" cap="none" strike="noStrike">
              <a:solidFill>
                <a:srgbClr val="000F46"/>
              </a:solidFill>
              <a:latin typeface="Corbel"/>
              <a:ea typeface="Corbel"/>
              <a:cs typeface="Corbel"/>
              <a:sym typeface="Corbel"/>
            </a:endParaRPr>
          </a:p>
          <a:p>
            <a:pPr indent="0" lvl="0" marL="0" marR="0" rtl="0" algn="just">
              <a:lnSpc>
                <a:spcPct val="115000"/>
              </a:lnSpc>
              <a:spcBef>
                <a:spcPts val="800"/>
              </a:spcBef>
              <a:spcAft>
                <a:spcPts val="0"/>
              </a:spcAft>
              <a:buClr>
                <a:srgbClr val="000000"/>
              </a:buClr>
              <a:buSzPts val="2000"/>
              <a:buFont typeface="Arial"/>
              <a:buNone/>
            </a:pPr>
            <a:r>
              <a:t/>
            </a:r>
            <a:endParaRPr b="1" i="1" sz="2000" u="none" cap="none" strike="noStrike">
              <a:solidFill>
                <a:srgbClr val="000F46"/>
              </a:solidFill>
              <a:latin typeface="Corbel"/>
              <a:ea typeface="Corbel"/>
              <a:cs typeface="Corbel"/>
              <a:sym typeface="Corbel"/>
            </a:endParaRPr>
          </a:p>
          <a:p>
            <a:pPr indent="0" lvl="0" marL="0" marR="0" rtl="0" algn="just">
              <a:lnSpc>
                <a:spcPct val="115000"/>
              </a:lnSpc>
              <a:spcBef>
                <a:spcPts val="800"/>
              </a:spcBef>
              <a:spcAft>
                <a:spcPts val="0"/>
              </a:spcAft>
              <a:buClr>
                <a:srgbClr val="000000"/>
              </a:buClr>
              <a:buSzPts val="2000"/>
              <a:buFont typeface="Arial"/>
              <a:buNone/>
            </a:pPr>
            <a:r>
              <a:rPr b="1" i="1" lang="en-IN" sz="2000" u="none" cap="none" strike="noStrike">
                <a:solidFill>
                  <a:srgbClr val="000F46"/>
                </a:solidFill>
                <a:latin typeface="Corbel"/>
                <a:ea typeface="Corbel"/>
                <a:cs typeface="Corbel"/>
                <a:sym typeface="Corbel"/>
              </a:rPr>
              <a:t>Validation of Ni-kshay Mitra ID:</a:t>
            </a:r>
            <a:r>
              <a:rPr b="0" i="1" lang="en-IN" sz="2000" u="none" cap="none" strike="noStrike">
                <a:solidFill>
                  <a:srgbClr val="000F46"/>
                </a:solidFill>
                <a:latin typeface="Corbel"/>
                <a:ea typeface="Corbel"/>
                <a:cs typeface="Corbel"/>
                <a:sym typeface="Corbel"/>
              </a:rPr>
              <a:t> The Ni-kshay Mitra ID is extracted from the Support Linkage form upon validation.</a:t>
            </a:r>
            <a:endParaRPr b="0" i="1" sz="2000" u="none" cap="none" strike="noStrike">
              <a:solidFill>
                <a:srgbClr val="000F46"/>
              </a:solidFill>
              <a:latin typeface="Corbel"/>
              <a:ea typeface="Corbel"/>
              <a:cs typeface="Corbel"/>
              <a:sym typeface="Corbel"/>
            </a:endParaRPr>
          </a:p>
          <a:p>
            <a:pPr indent="0" lvl="0" marL="0" marR="0" rtl="0" algn="just">
              <a:lnSpc>
                <a:spcPct val="115000"/>
              </a:lnSpc>
              <a:spcBef>
                <a:spcPts val="800"/>
              </a:spcBef>
              <a:spcAft>
                <a:spcPts val="0"/>
              </a:spcAft>
              <a:buClr>
                <a:srgbClr val="000000"/>
              </a:buClr>
              <a:buSzPts val="2000"/>
              <a:buFont typeface="Arial"/>
              <a:buNone/>
            </a:pPr>
            <a:r>
              <a:t/>
            </a:r>
            <a:endParaRPr b="0" i="1" sz="2000" u="none" cap="none" strike="noStrike">
              <a:solidFill>
                <a:srgbClr val="000F46"/>
              </a:solidFill>
              <a:latin typeface="Corbel"/>
              <a:ea typeface="Corbel"/>
              <a:cs typeface="Corbel"/>
              <a:sym typeface="Corbel"/>
            </a:endParaRPr>
          </a:p>
          <a:p>
            <a:pPr indent="-361950" lvl="0" marL="457200" marR="0" rtl="0" algn="just">
              <a:lnSpc>
                <a:spcPct val="115000"/>
              </a:lnSpc>
              <a:spcBef>
                <a:spcPts val="800"/>
              </a:spcBef>
              <a:spcAft>
                <a:spcPts val="0"/>
              </a:spcAft>
              <a:buClr>
                <a:srgbClr val="000F46"/>
              </a:buClr>
              <a:buSzPts val="2100"/>
              <a:buFont typeface="Corbel"/>
              <a:buChar char="●"/>
            </a:pPr>
            <a:r>
              <a:rPr b="1" i="0" lang="en-IN" sz="2100" u="none" cap="none" strike="noStrike">
                <a:solidFill>
                  <a:srgbClr val="000F46"/>
                </a:solidFill>
                <a:latin typeface="Corbel"/>
                <a:ea typeface="Corbel"/>
                <a:cs typeface="Corbel"/>
                <a:sym typeface="Corbel"/>
              </a:rPr>
              <a:t>Reporting Period:</a:t>
            </a:r>
            <a:endParaRPr b="1" i="0" sz="2100" u="none" cap="none" strike="noStrike">
              <a:solidFill>
                <a:srgbClr val="000F46"/>
              </a:solidFill>
              <a:latin typeface="Corbel"/>
              <a:ea typeface="Corbel"/>
              <a:cs typeface="Corbel"/>
              <a:sym typeface="Corbel"/>
            </a:endParaRPr>
          </a:p>
          <a:p>
            <a:pPr indent="-355599" lvl="0" marL="899999" marR="0" rtl="0" algn="just">
              <a:lnSpc>
                <a:spcPct val="150000"/>
              </a:lnSpc>
              <a:spcBef>
                <a:spcPts val="0"/>
              </a:spcBef>
              <a:spcAft>
                <a:spcPts val="0"/>
              </a:spcAft>
              <a:buClr>
                <a:srgbClr val="000F46"/>
              </a:buClr>
              <a:buSzPts val="2000"/>
              <a:buFont typeface="Corbel"/>
              <a:buChar char="❖"/>
            </a:pPr>
            <a:r>
              <a:rPr b="0" i="0" lang="en-IN" sz="2000" u="none" cap="none" strike="noStrike">
                <a:solidFill>
                  <a:srgbClr val="000F46"/>
                </a:solidFill>
                <a:latin typeface="Corbel"/>
                <a:ea typeface="Corbel"/>
                <a:cs typeface="Corbel"/>
                <a:sym typeface="Corbel"/>
              </a:rPr>
              <a:t>Year of Reporting</a:t>
            </a:r>
            <a:endParaRPr b="0" i="0" sz="2000" u="none" cap="none" strike="noStrike">
              <a:solidFill>
                <a:srgbClr val="000F46"/>
              </a:solidFill>
              <a:latin typeface="Corbel"/>
              <a:ea typeface="Corbel"/>
              <a:cs typeface="Corbel"/>
              <a:sym typeface="Corbel"/>
            </a:endParaRPr>
          </a:p>
          <a:p>
            <a:pPr indent="-355599" lvl="0" marL="899999" marR="0" rtl="0" algn="just">
              <a:lnSpc>
                <a:spcPct val="150000"/>
              </a:lnSpc>
              <a:spcBef>
                <a:spcPts val="0"/>
              </a:spcBef>
              <a:spcAft>
                <a:spcPts val="0"/>
              </a:spcAft>
              <a:buClr>
                <a:srgbClr val="000F46"/>
              </a:buClr>
              <a:buSzPts val="2000"/>
              <a:buFont typeface="Corbel"/>
              <a:buChar char="❖"/>
            </a:pPr>
            <a:r>
              <a:rPr b="0" i="0" lang="en-IN" sz="2000" u="none" cap="none" strike="noStrike">
                <a:solidFill>
                  <a:srgbClr val="000F46"/>
                </a:solidFill>
                <a:latin typeface="Corbel"/>
                <a:ea typeface="Corbel"/>
                <a:cs typeface="Corbel"/>
                <a:sym typeface="Corbel"/>
              </a:rPr>
              <a:t>Month of Reporting</a:t>
            </a:r>
            <a:endParaRPr b="0" i="0" sz="2000" u="none" cap="none" strike="noStrike">
              <a:solidFill>
                <a:srgbClr val="000F46"/>
              </a:solidFill>
              <a:latin typeface="Corbel"/>
              <a:ea typeface="Corbel"/>
              <a:cs typeface="Corbel"/>
              <a:sym typeface="Corbel"/>
            </a:endParaRPr>
          </a:p>
          <a:p>
            <a:pPr indent="0" lvl="0" marL="457200" marR="0" rtl="0" algn="just">
              <a:lnSpc>
                <a:spcPct val="115000"/>
              </a:lnSpc>
              <a:spcBef>
                <a:spcPts val="800"/>
              </a:spcBef>
              <a:spcAft>
                <a:spcPts val="0"/>
              </a:spcAft>
              <a:buClr>
                <a:srgbClr val="000000"/>
              </a:buClr>
              <a:buSzPts val="1900"/>
              <a:buFont typeface="Arial"/>
              <a:buNone/>
            </a:pPr>
            <a:r>
              <a:t/>
            </a:r>
            <a:endParaRPr b="0" i="0" sz="1900" u="none" cap="none" strike="noStrike">
              <a:solidFill>
                <a:srgbClr val="000F46"/>
              </a:solidFill>
              <a:latin typeface="Corbel"/>
              <a:ea typeface="Corbel"/>
              <a:cs typeface="Corbel"/>
              <a:sym typeface="Corbel"/>
            </a:endParaRPr>
          </a:p>
          <a:p>
            <a:pPr indent="-349250" lvl="0" marL="457200" marR="0" rtl="0" algn="just">
              <a:lnSpc>
                <a:spcPct val="115000"/>
              </a:lnSpc>
              <a:spcBef>
                <a:spcPts val="800"/>
              </a:spcBef>
              <a:spcAft>
                <a:spcPts val="0"/>
              </a:spcAft>
              <a:buClr>
                <a:srgbClr val="000F46"/>
              </a:buClr>
              <a:buSzPts val="1900"/>
              <a:buFont typeface="Corbel"/>
              <a:buChar char="●"/>
            </a:pPr>
            <a:r>
              <a:rPr b="1" i="0" lang="en-IN" sz="2100" u="none" cap="none" strike="noStrike">
                <a:solidFill>
                  <a:srgbClr val="000F46"/>
                </a:solidFill>
                <a:latin typeface="Corbel"/>
                <a:ea typeface="Corbel"/>
                <a:cs typeface="Corbel"/>
                <a:sym typeface="Corbel"/>
              </a:rPr>
              <a:t>Patient-wise details are captured in the Ni-kshay Poshan kits Delivery for the below indicators:</a:t>
            </a:r>
            <a:endParaRPr b="0" i="0" sz="1900" u="none" cap="none" strike="noStrike">
              <a:solidFill>
                <a:srgbClr val="000F46"/>
              </a:solidFill>
              <a:latin typeface="Corbel"/>
              <a:ea typeface="Corbel"/>
              <a:cs typeface="Corbel"/>
              <a:sym typeface="Corbel"/>
            </a:endParaRPr>
          </a:p>
          <a:p>
            <a:pPr indent="-360249" lvl="0" marL="899999" marR="0" rtl="0" algn="just">
              <a:lnSpc>
                <a:spcPct val="150000"/>
              </a:lnSpc>
              <a:spcBef>
                <a:spcPts val="0"/>
              </a:spcBef>
              <a:spcAft>
                <a:spcPts val="0"/>
              </a:spcAft>
              <a:buClr>
                <a:srgbClr val="000F46"/>
              </a:buClr>
              <a:buSzPts val="2000"/>
              <a:buFont typeface="Corbel"/>
              <a:buChar char="❖"/>
            </a:pPr>
            <a:r>
              <a:rPr b="0" i="0" lang="en-IN" sz="2000" u="none" cap="none" strike="noStrike">
                <a:solidFill>
                  <a:srgbClr val="000F46"/>
                </a:solidFill>
                <a:latin typeface="Corbel"/>
                <a:ea typeface="Corbel"/>
                <a:cs typeface="Corbel"/>
                <a:sym typeface="Corbel"/>
              </a:rPr>
              <a:t>Poshan kits distributed at AB-HWC/PHI</a:t>
            </a:r>
            <a:endParaRPr b="0" i="0" sz="2000" u="none" cap="none" strike="noStrike">
              <a:solidFill>
                <a:srgbClr val="000F46"/>
              </a:solidFill>
              <a:latin typeface="Corbel"/>
              <a:ea typeface="Corbel"/>
              <a:cs typeface="Corbel"/>
              <a:sym typeface="Corbel"/>
            </a:endParaRPr>
          </a:p>
          <a:p>
            <a:pPr indent="-360249" lvl="0" marL="899999" marR="0" rtl="0" algn="just">
              <a:lnSpc>
                <a:spcPct val="150000"/>
              </a:lnSpc>
              <a:spcBef>
                <a:spcPts val="0"/>
              </a:spcBef>
              <a:spcAft>
                <a:spcPts val="0"/>
              </a:spcAft>
              <a:buClr>
                <a:srgbClr val="000F46"/>
              </a:buClr>
              <a:buSzPts val="2000"/>
              <a:buFont typeface="Corbel"/>
              <a:buChar char="❖"/>
            </a:pPr>
            <a:r>
              <a:rPr b="0" i="0" lang="en-IN" sz="2000" u="none" cap="none" strike="noStrike">
                <a:solidFill>
                  <a:srgbClr val="000F46"/>
                </a:solidFill>
                <a:latin typeface="Corbel"/>
                <a:ea typeface="Corbel"/>
                <a:cs typeface="Corbel"/>
                <a:sym typeface="Corbel"/>
              </a:rPr>
              <a:t>Poshan kits delivered at Home</a:t>
            </a:r>
            <a:endParaRPr b="1" i="0" sz="2600" u="none" cap="none" strike="noStrike">
              <a:solidFill>
                <a:srgbClr val="000F46"/>
              </a:solidFill>
              <a:latin typeface="Corbel"/>
              <a:ea typeface="Corbel"/>
              <a:cs typeface="Corbel"/>
              <a:sym typeface="Corbel"/>
            </a:endParaRPr>
          </a:p>
        </p:txBody>
      </p:sp>
      <p:sp>
        <p:nvSpPr>
          <p:cNvPr id="247" name="Google Shape;247;g22af3720eb2_0_22"/>
          <p:cNvSpPr txBox="1"/>
          <p:nvPr/>
        </p:nvSpPr>
        <p:spPr>
          <a:xfrm>
            <a:off x="2653748" y="0"/>
            <a:ext cx="7195800" cy="5232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FFFFFF"/>
              </a:buClr>
              <a:buSzPts val="2800"/>
              <a:buFont typeface="Corbel"/>
              <a:buNone/>
            </a:pPr>
            <a:r>
              <a:rPr b="1" i="0" lang="en-IN" sz="2800" u="none" cap="none" strike="noStrike">
                <a:solidFill>
                  <a:srgbClr val="FFFFFF"/>
                </a:solidFill>
                <a:latin typeface="Corbel"/>
                <a:ea typeface="Corbel"/>
                <a:cs typeface="Corbel"/>
                <a:sym typeface="Corbel"/>
              </a:rPr>
              <a:t>Ni-kshay Mitra Follow-up Confirmation Form</a:t>
            </a:r>
            <a:endParaRPr b="0" i="0" sz="1400" u="none" cap="none" strike="noStrike">
              <a:solidFill>
                <a:srgbClr val="000000"/>
              </a:solidFill>
              <a:latin typeface="Arial"/>
              <a:ea typeface="Arial"/>
              <a:cs typeface="Arial"/>
              <a:sym typeface="Arial"/>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51" name="Shape 251"/>
        <p:cNvGrpSpPr/>
        <p:nvPr/>
      </p:nvGrpSpPr>
      <p:grpSpPr>
        <a:xfrm>
          <a:off x="0" y="0"/>
          <a:ext cx="0" cy="0"/>
          <a:chOff x="0" y="0"/>
          <a:chExt cx="0" cy="0"/>
        </a:xfrm>
      </p:grpSpPr>
      <p:sp>
        <p:nvSpPr>
          <p:cNvPr id="252" name="Google Shape;252;g22af3720eb2_0_29"/>
          <p:cNvSpPr/>
          <p:nvPr/>
        </p:nvSpPr>
        <p:spPr>
          <a:xfrm>
            <a:off x="10954603" y="743004"/>
            <a:ext cx="1096500" cy="313200"/>
          </a:xfrm>
          <a:prstGeom prst="rect">
            <a:avLst/>
          </a:prstGeom>
          <a:solidFill>
            <a:schemeClr val="lt1"/>
          </a:solidFill>
          <a:ln cap="flat" cmpd="sng" w="10775">
            <a:solidFill>
              <a:schemeClr val="lt1"/>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rgbClr val="FFFFFF"/>
              </a:solidFill>
              <a:latin typeface="Corbel"/>
              <a:ea typeface="Corbel"/>
              <a:cs typeface="Corbel"/>
              <a:sym typeface="Corbel"/>
            </a:endParaRPr>
          </a:p>
        </p:txBody>
      </p:sp>
      <p:pic>
        <p:nvPicPr>
          <p:cNvPr id="253" name="Google Shape;253;g22af3720eb2_0_29"/>
          <p:cNvPicPr preferRelativeResize="0"/>
          <p:nvPr/>
        </p:nvPicPr>
        <p:blipFill rotWithShape="1">
          <a:blip r:embed="rId3">
            <a:alphaModFix/>
          </a:blip>
          <a:srcRect b="0" l="0" r="0" t="0"/>
          <a:stretch/>
        </p:blipFill>
        <p:spPr>
          <a:xfrm>
            <a:off x="241024" y="-34227"/>
            <a:ext cx="2134042" cy="814816"/>
          </a:xfrm>
          <a:prstGeom prst="rect">
            <a:avLst/>
          </a:prstGeom>
          <a:noFill/>
          <a:ln>
            <a:noFill/>
          </a:ln>
        </p:spPr>
      </p:pic>
      <p:sp>
        <p:nvSpPr>
          <p:cNvPr id="254" name="Google Shape;254;g22af3720eb2_0_29"/>
          <p:cNvSpPr txBox="1"/>
          <p:nvPr/>
        </p:nvSpPr>
        <p:spPr>
          <a:xfrm>
            <a:off x="2653748" y="0"/>
            <a:ext cx="7195800" cy="5232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FFFFFF"/>
              </a:buClr>
              <a:buSzPts val="2800"/>
              <a:buFont typeface="Corbel"/>
              <a:buNone/>
            </a:pPr>
            <a:r>
              <a:rPr b="1" i="0" lang="en-IN" sz="2800" u="none" cap="none" strike="noStrike">
                <a:solidFill>
                  <a:srgbClr val="FFFFFF"/>
                </a:solidFill>
                <a:latin typeface="Corbel"/>
                <a:ea typeface="Corbel"/>
                <a:cs typeface="Corbel"/>
                <a:sym typeface="Corbel"/>
              </a:rPr>
              <a:t>Ni-kshay Mitra Follow-up Confirmation Form</a:t>
            </a:r>
            <a:endParaRPr b="0" i="0" sz="1400" u="none" cap="none" strike="noStrike">
              <a:solidFill>
                <a:srgbClr val="000000"/>
              </a:solidFill>
              <a:latin typeface="Arial"/>
              <a:ea typeface="Arial"/>
              <a:cs typeface="Arial"/>
              <a:sym typeface="Arial"/>
            </a:endParaRPr>
          </a:p>
        </p:txBody>
      </p:sp>
      <p:pic>
        <p:nvPicPr>
          <p:cNvPr id="255" name="Google Shape;255;g22af3720eb2_0_29"/>
          <p:cNvPicPr preferRelativeResize="0"/>
          <p:nvPr/>
        </p:nvPicPr>
        <p:blipFill rotWithShape="1">
          <a:blip r:embed="rId4">
            <a:alphaModFix/>
          </a:blip>
          <a:srcRect b="0" l="0" r="0" t="0"/>
          <a:stretch/>
        </p:blipFill>
        <p:spPr>
          <a:xfrm>
            <a:off x="509250" y="1932100"/>
            <a:ext cx="11541852" cy="4516248"/>
          </a:xfrm>
          <a:prstGeom prst="rect">
            <a:avLst/>
          </a:prstGeom>
          <a:noFill/>
          <a:ln cap="flat" cmpd="sng" w="9525">
            <a:solidFill>
              <a:schemeClr val="dk1"/>
            </a:solidFill>
            <a:prstDash val="solid"/>
            <a:round/>
            <a:headEnd len="sm" w="sm" type="none"/>
            <a:tailEnd len="sm" w="sm" type="none"/>
          </a:ln>
        </p:spPr>
      </p:pic>
      <p:pic>
        <p:nvPicPr>
          <p:cNvPr id="256" name="Google Shape;256;g22af3720eb2_0_29"/>
          <p:cNvPicPr preferRelativeResize="0"/>
          <p:nvPr/>
        </p:nvPicPr>
        <p:blipFill rotWithShape="1">
          <a:blip r:embed="rId5">
            <a:alphaModFix/>
          </a:blip>
          <a:srcRect b="0" l="0" r="0" t="0"/>
          <a:stretch/>
        </p:blipFill>
        <p:spPr>
          <a:xfrm>
            <a:off x="2920675" y="1008575"/>
            <a:ext cx="438150" cy="438150"/>
          </a:xfrm>
          <a:prstGeom prst="rect">
            <a:avLst/>
          </a:prstGeom>
          <a:noFill/>
          <a:ln>
            <a:noFill/>
          </a:ln>
        </p:spPr>
      </p:pic>
      <p:sp>
        <p:nvSpPr>
          <p:cNvPr id="257" name="Google Shape;257;g22af3720eb2_0_29"/>
          <p:cNvSpPr/>
          <p:nvPr/>
        </p:nvSpPr>
        <p:spPr>
          <a:xfrm>
            <a:off x="784850" y="883875"/>
            <a:ext cx="1639200" cy="677700"/>
          </a:xfrm>
          <a:prstGeom prst="rect">
            <a:avLst/>
          </a:prstGeom>
          <a:solidFill>
            <a:schemeClr val="lt1"/>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500"/>
              <a:buFont typeface="Arial"/>
              <a:buNone/>
            </a:pPr>
            <a:r>
              <a:rPr b="1" i="0" lang="en-IN" sz="1500" u="none" cap="none" strike="noStrike">
                <a:solidFill>
                  <a:srgbClr val="FF9900"/>
                </a:solidFill>
                <a:latin typeface="Corbel"/>
                <a:ea typeface="Corbel"/>
                <a:cs typeface="Corbel"/>
                <a:sym typeface="Corbel"/>
              </a:rPr>
              <a:t>Click on Ni-kshay Reports</a:t>
            </a:r>
            <a:endParaRPr b="1" i="0" sz="1500" u="none" cap="none" strike="noStrike">
              <a:solidFill>
                <a:srgbClr val="FF9900"/>
              </a:solidFill>
              <a:latin typeface="Corbel"/>
              <a:ea typeface="Corbel"/>
              <a:cs typeface="Corbel"/>
              <a:sym typeface="Corbel"/>
            </a:endParaRPr>
          </a:p>
        </p:txBody>
      </p:sp>
      <p:sp>
        <p:nvSpPr>
          <p:cNvPr id="258" name="Google Shape;258;g22af3720eb2_0_29"/>
          <p:cNvSpPr/>
          <p:nvPr/>
        </p:nvSpPr>
        <p:spPr>
          <a:xfrm>
            <a:off x="1197425" y="694325"/>
            <a:ext cx="724800" cy="272700"/>
          </a:xfrm>
          <a:prstGeom prst="rect">
            <a:avLst/>
          </a:prstGeom>
          <a:solidFill>
            <a:schemeClr val="lt1"/>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rPr b="1" i="0" lang="en-IN" sz="1400" u="none" cap="none" strike="noStrike">
                <a:solidFill>
                  <a:srgbClr val="000000"/>
                </a:solidFill>
                <a:latin typeface="Arial"/>
                <a:ea typeface="Arial"/>
                <a:cs typeface="Arial"/>
                <a:sym typeface="Arial"/>
              </a:rPr>
              <a:t>Step 1</a:t>
            </a:r>
            <a:endParaRPr b="1" i="0" sz="1400" u="none" cap="none" strike="noStrike">
              <a:solidFill>
                <a:srgbClr val="000000"/>
              </a:solidFill>
              <a:latin typeface="Arial"/>
              <a:ea typeface="Arial"/>
              <a:cs typeface="Arial"/>
              <a:sym typeface="Arial"/>
            </a:endParaRPr>
          </a:p>
        </p:txBody>
      </p:sp>
      <p:sp>
        <p:nvSpPr>
          <p:cNvPr id="259" name="Google Shape;259;g22af3720eb2_0_29"/>
          <p:cNvSpPr/>
          <p:nvPr/>
        </p:nvSpPr>
        <p:spPr>
          <a:xfrm>
            <a:off x="3702750" y="888800"/>
            <a:ext cx="2833500" cy="677700"/>
          </a:xfrm>
          <a:prstGeom prst="rect">
            <a:avLst/>
          </a:prstGeom>
          <a:solidFill>
            <a:schemeClr val="lt1"/>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marR="12700" rtl="0" algn="l">
              <a:lnSpc>
                <a:spcPct val="120000"/>
              </a:lnSpc>
              <a:spcBef>
                <a:spcPts val="0"/>
              </a:spcBef>
              <a:spcAft>
                <a:spcPts val="0"/>
              </a:spcAft>
              <a:buClr>
                <a:srgbClr val="000000"/>
              </a:buClr>
              <a:buSzPts val="1500"/>
              <a:buFont typeface="Arial"/>
              <a:buNone/>
            </a:pPr>
            <a:r>
              <a:rPr b="1" i="0" lang="en-IN" sz="1500" u="none" cap="none" strike="noStrike">
                <a:solidFill>
                  <a:srgbClr val="FF9900"/>
                </a:solidFill>
                <a:latin typeface="Corbel"/>
                <a:ea typeface="Corbel"/>
                <a:cs typeface="Corbel"/>
                <a:sym typeface="Corbel"/>
              </a:rPr>
              <a:t>Click on ‘Community Support to TB patients - Ni-kshay Mitra’</a:t>
            </a:r>
            <a:endParaRPr b="1" i="0" sz="1500" u="none" cap="none" strike="noStrike">
              <a:solidFill>
                <a:srgbClr val="FF9900"/>
              </a:solidFill>
              <a:latin typeface="Corbel"/>
              <a:ea typeface="Corbel"/>
              <a:cs typeface="Corbel"/>
              <a:sym typeface="Corbel"/>
            </a:endParaRPr>
          </a:p>
        </p:txBody>
      </p:sp>
      <p:sp>
        <p:nvSpPr>
          <p:cNvPr id="260" name="Google Shape;260;g22af3720eb2_0_29"/>
          <p:cNvSpPr/>
          <p:nvPr/>
        </p:nvSpPr>
        <p:spPr>
          <a:xfrm>
            <a:off x="4619100" y="694325"/>
            <a:ext cx="724800" cy="272700"/>
          </a:xfrm>
          <a:prstGeom prst="rect">
            <a:avLst/>
          </a:prstGeom>
          <a:solidFill>
            <a:schemeClr val="lt1"/>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rPr b="1" i="0" lang="en-IN" sz="1400" u="none" cap="none" strike="noStrike">
                <a:solidFill>
                  <a:srgbClr val="000000"/>
                </a:solidFill>
                <a:latin typeface="Arial"/>
                <a:ea typeface="Arial"/>
                <a:cs typeface="Arial"/>
                <a:sym typeface="Arial"/>
              </a:rPr>
              <a:t>Step 2</a:t>
            </a:r>
            <a:endParaRPr b="1" i="0" sz="1400" u="none" cap="none" strike="noStrike">
              <a:solidFill>
                <a:srgbClr val="000000"/>
              </a:solidFill>
              <a:latin typeface="Arial"/>
              <a:ea typeface="Arial"/>
              <a:cs typeface="Arial"/>
              <a:sym typeface="Arial"/>
            </a:endParaRPr>
          </a:p>
        </p:txBody>
      </p:sp>
      <p:sp>
        <p:nvSpPr>
          <p:cNvPr id="261" name="Google Shape;261;g22af3720eb2_0_29"/>
          <p:cNvSpPr/>
          <p:nvPr/>
        </p:nvSpPr>
        <p:spPr>
          <a:xfrm>
            <a:off x="8121125" y="888800"/>
            <a:ext cx="2833500" cy="677700"/>
          </a:xfrm>
          <a:prstGeom prst="rect">
            <a:avLst/>
          </a:prstGeom>
          <a:solidFill>
            <a:schemeClr val="lt1"/>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500"/>
              <a:buFont typeface="Arial"/>
              <a:buNone/>
            </a:pPr>
            <a:r>
              <a:rPr b="1" i="0" lang="en-IN" sz="1500" u="none" cap="none" strike="noStrike">
                <a:solidFill>
                  <a:srgbClr val="FF9900"/>
                </a:solidFill>
                <a:latin typeface="Corbel"/>
                <a:ea typeface="Corbel"/>
                <a:cs typeface="Corbel"/>
                <a:sym typeface="Corbel"/>
              </a:rPr>
              <a:t>Click on ‘Ni-kshay Mitra Support Follow-up Confirmation’</a:t>
            </a:r>
            <a:endParaRPr b="1" i="0" sz="1500" u="none" cap="none" strike="noStrike">
              <a:solidFill>
                <a:srgbClr val="FF9900"/>
              </a:solidFill>
              <a:latin typeface="Corbel"/>
              <a:ea typeface="Corbel"/>
              <a:cs typeface="Corbel"/>
              <a:sym typeface="Corbel"/>
            </a:endParaRPr>
          </a:p>
        </p:txBody>
      </p:sp>
      <p:pic>
        <p:nvPicPr>
          <p:cNvPr id="262" name="Google Shape;262;g22af3720eb2_0_29"/>
          <p:cNvPicPr preferRelativeResize="0"/>
          <p:nvPr/>
        </p:nvPicPr>
        <p:blipFill rotWithShape="1">
          <a:blip r:embed="rId5">
            <a:alphaModFix/>
          </a:blip>
          <a:srcRect b="0" l="0" r="0" t="0"/>
          <a:stretch/>
        </p:blipFill>
        <p:spPr>
          <a:xfrm>
            <a:off x="7109613" y="1056200"/>
            <a:ext cx="438150" cy="438150"/>
          </a:xfrm>
          <a:prstGeom prst="rect">
            <a:avLst/>
          </a:prstGeom>
          <a:noFill/>
          <a:ln>
            <a:noFill/>
          </a:ln>
        </p:spPr>
      </p:pic>
      <p:sp>
        <p:nvSpPr>
          <p:cNvPr id="263" name="Google Shape;263;g22af3720eb2_0_29"/>
          <p:cNvSpPr/>
          <p:nvPr/>
        </p:nvSpPr>
        <p:spPr>
          <a:xfrm>
            <a:off x="9175475" y="694325"/>
            <a:ext cx="724800" cy="272700"/>
          </a:xfrm>
          <a:prstGeom prst="rect">
            <a:avLst/>
          </a:prstGeom>
          <a:solidFill>
            <a:schemeClr val="lt1"/>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rPr b="1" i="0" lang="en-IN" sz="1400" u="none" cap="none" strike="noStrike">
                <a:solidFill>
                  <a:srgbClr val="000000"/>
                </a:solidFill>
                <a:latin typeface="Arial"/>
                <a:ea typeface="Arial"/>
                <a:cs typeface="Arial"/>
                <a:sym typeface="Arial"/>
              </a:rPr>
              <a:t>Step 3</a:t>
            </a:r>
            <a:endParaRPr b="1" i="0" sz="1400" u="none" cap="none" strike="noStrike">
              <a:solidFill>
                <a:srgbClr val="000000"/>
              </a:solidFill>
              <a:latin typeface="Arial"/>
              <a:ea typeface="Arial"/>
              <a:cs typeface="Arial"/>
              <a:sym typeface="Arial"/>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67" name="Shape 267"/>
        <p:cNvGrpSpPr/>
        <p:nvPr/>
      </p:nvGrpSpPr>
      <p:grpSpPr>
        <a:xfrm>
          <a:off x="0" y="0"/>
          <a:ext cx="0" cy="0"/>
          <a:chOff x="0" y="0"/>
          <a:chExt cx="0" cy="0"/>
        </a:xfrm>
      </p:grpSpPr>
      <p:sp>
        <p:nvSpPr>
          <p:cNvPr id="268" name="Google Shape;268;g22af3720eb2_0_52"/>
          <p:cNvSpPr/>
          <p:nvPr/>
        </p:nvSpPr>
        <p:spPr>
          <a:xfrm>
            <a:off x="10954603" y="743004"/>
            <a:ext cx="1096500" cy="313200"/>
          </a:xfrm>
          <a:prstGeom prst="rect">
            <a:avLst/>
          </a:prstGeom>
          <a:solidFill>
            <a:schemeClr val="lt1"/>
          </a:solidFill>
          <a:ln cap="flat" cmpd="sng" w="10775">
            <a:solidFill>
              <a:schemeClr val="lt1"/>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rgbClr val="FFFFFF"/>
              </a:solidFill>
              <a:latin typeface="Corbel"/>
              <a:ea typeface="Corbel"/>
              <a:cs typeface="Corbel"/>
              <a:sym typeface="Corbel"/>
            </a:endParaRPr>
          </a:p>
        </p:txBody>
      </p:sp>
      <p:pic>
        <p:nvPicPr>
          <p:cNvPr id="269" name="Google Shape;269;g22af3720eb2_0_52"/>
          <p:cNvPicPr preferRelativeResize="0"/>
          <p:nvPr/>
        </p:nvPicPr>
        <p:blipFill rotWithShape="1">
          <a:blip r:embed="rId3">
            <a:alphaModFix/>
          </a:blip>
          <a:srcRect b="0" l="0" r="0" t="0"/>
          <a:stretch/>
        </p:blipFill>
        <p:spPr>
          <a:xfrm>
            <a:off x="241024" y="-34227"/>
            <a:ext cx="2134042" cy="814816"/>
          </a:xfrm>
          <a:prstGeom prst="rect">
            <a:avLst/>
          </a:prstGeom>
          <a:noFill/>
          <a:ln>
            <a:noFill/>
          </a:ln>
        </p:spPr>
      </p:pic>
      <p:sp>
        <p:nvSpPr>
          <p:cNvPr id="270" name="Google Shape;270;g22af3720eb2_0_52"/>
          <p:cNvSpPr txBox="1"/>
          <p:nvPr/>
        </p:nvSpPr>
        <p:spPr>
          <a:xfrm>
            <a:off x="421900" y="780600"/>
            <a:ext cx="11629200" cy="5522700"/>
          </a:xfrm>
          <a:prstGeom prst="rect">
            <a:avLst/>
          </a:prstGeom>
          <a:noFill/>
          <a:ln>
            <a:noFill/>
          </a:ln>
        </p:spPr>
        <p:txBody>
          <a:bodyPr anchorCtr="0" anchor="ctr" bIns="45700" lIns="91425" spcFirstLastPara="1" rIns="91425" wrap="square" tIns="45700">
            <a:noAutofit/>
          </a:bodyPr>
          <a:lstStyle/>
          <a:p>
            <a:pPr indent="0" lvl="0" marL="0" marR="0" rtl="0" algn="just">
              <a:lnSpc>
                <a:spcPct val="115000"/>
              </a:lnSpc>
              <a:spcBef>
                <a:spcPts val="800"/>
              </a:spcBef>
              <a:spcAft>
                <a:spcPts val="0"/>
              </a:spcAft>
              <a:buClr>
                <a:srgbClr val="000000"/>
              </a:buClr>
              <a:buSzPts val="2300"/>
              <a:buFont typeface="Arial"/>
              <a:buNone/>
            </a:pPr>
            <a:r>
              <a:rPr b="0" i="0" lang="en-IN" sz="2300" u="none" cap="none" strike="noStrike">
                <a:solidFill>
                  <a:srgbClr val="000F46"/>
                </a:solidFill>
                <a:latin typeface="Corbel"/>
                <a:ea typeface="Corbel"/>
                <a:cs typeface="Corbel"/>
                <a:sym typeface="Corbel"/>
              </a:rPr>
              <a:t>A separate view is available in addition to the existing report. The existing view is labeled “April-October 2022” and the New view is labeled “November 2022 onwards”. The patient-supported count would be based on the Current Health facility of the patient, irrespective of the Stage of the patient (On Treatment and Outcome assigned) and deduplicated. In this new report, new indicators have been added and the Ni-kshay Mitra Registration and Linkage report data shall be available. Such as:</a:t>
            </a:r>
            <a:endParaRPr b="0" i="0" sz="2300" u="none" cap="none" strike="noStrike">
              <a:solidFill>
                <a:srgbClr val="000F46"/>
              </a:solidFill>
              <a:latin typeface="Corbel"/>
              <a:ea typeface="Corbel"/>
              <a:cs typeface="Corbel"/>
              <a:sym typeface="Corbel"/>
            </a:endParaRPr>
          </a:p>
          <a:p>
            <a:pPr indent="-361950" lvl="0" marL="457200" marR="0" rtl="0" algn="just">
              <a:lnSpc>
                <a:spcPct val="150000"/>
              </a:lnSpc>
              <a:spcBef>
                <a:spcPts val="800"/>
              </a:spcBef>
              <a:spcAft>
                <a:spcPts val="0"/>
              </a:spcAft>
              <a:buClr>
                <a:srgbClr val="000F46"/>
              </a:buClr>
              <a:buSzPts val="2100"/>
              <a:buFont typeface="Corbel"/>
              <a:buChar char="●"/>
            </a:pPr>
            <a:r>
              <a:rPr b="0" i="0" lang="en-IN" sz="2100" u="none" cap="none" strike="noStrike">
                <a:solidFill>
                  <a:srgbClr val="000F46"/>
                </a:solidFill>
                <a:latin typeface="Corbel"/>
                <a:ea typeface="Corbel"/>
                <a:cs typeface="Corbel"/>
                <a:sym typeface="Corbel"/>
              </a:rPr>
              <a:t>Ni-kshay Mitra ID, Added By, Duration for Support (In Years): These details shall be extracted from the NM Support Linkage form upon validation.</a:t>
            </a:r>
            <a:endParaRPr b="0" i="0" sz="2100" u="none" cap="none" strike="noStrike">
              <a:solidFill>
                <a:srgbClr val="000F46"/>
              </a:solidFill>
              <a:latin typeface="Corbel"/>
              <a:ea typeface="Corbel"/>
              <a:cs typeface="Corbel"/>
              <a:sym typeface="Corbel"/>
            </a:endParaRPr>
          </a:p>
          <a:p>
            <a:pPr indent="-361950" lvl="0" marL="457200" marR="0" rtl="0" algn="just">
              <a:lnSpc>
                <a:spcPct val="150000"/>
              </a:lnSpc>
              <a:spcBef>
                <a:spcPts val="0"/>
              </a:spcBef>
              <a:spcAft>
                <a:spcPts val="0"/>
              </a:spcAft>
              <a:buClr>
                <a:srgbClr val="000F46"/>
              </a:buClr>
              <a:buSzPts val="2100"/>
              <a:buFont typeface="Corbel"/>
              <a:buChar char="●"/>
            </a:pPr>
            <a:r>
              <a:rPr b="0" i="0" lang="en-IN" sz="2100" u="none" cap="none" strike="noStrike">
                <a:solidFill>
                  <a:srgbClr val="000F46"/>
                </a:solidFill>
                <a:latin typeface="Corbel"/>
                <a:ea typeface="Corbel"/>
                <a:cs typeface="Corbel"/>
                <a:sym typeface="Corbel"/>
              </a:rPr>
              <a:t>Name, Mobile Number, Email ID: As per the details available in the NM registration form.</a:t>
            </a:r>
            <a:endParaRPr b="0" i="0" sz="2100" u="none" cap="none" strike="noStrike">
              <a:solidFill>
                <a:srgbClr val="000F46"/>
              </a:solidFill>
              <a:latin typeface="Corbel"/>
              <a:ea typeface="Corbel"/>
              <a:cs typeface="Corbel"/>
              <a:sym typeface="Corbel"/>
            </a:endParaRPr>
          </a:p>
          <a:p>
            <a:pPr indent="-361950" lvl="0" marL="457200" marR="0" rtl="0" algn="just">
              <a:lnSpc>
                <a:spcPct val="150000"/>
              </a:lnSpc>
              <a:spcBef>
                <a:spcPts val="0"/>
              </a:spcBef>
              <a:spcAft>
                <a:spcPts val="0"/>
              </a:spcAft>
              <a:buClr>
                <a:srgbClr val="000F46"/>
              </a:buClr>
              <a:buSzPts val="2100"/>
              <a:buFont typeface="Corbel"/>
              <a:buChar char="●"/>
            </a:pPr>
            <a:r>
              <a:rPr b="0" i="0" lang="en-IN" sz="2100" u="none" cap="none" strike="noStrike">
                <a:solidFill>
                  <a:srgbClr val="000F46"/>
                </a:solidFill>
                <a:latin typeface="Corbel"/>
                <a:ea typeface="Corbel"/>
                <a:cs typeface="Corbel"/>
                <a:sym typeface="Corbel"/>
              </a:rPr>
              <a:t>Two new columns were added "TB patient actually supported at HWC/PHI (Oct 2022 onwards)", and "TB patient actually supported at Home (Oct 2022 onwards)".</a:t>
            </a:r>
            <a:endParaRPr b="0" i="0" sz="2100" u="none" cap="none" strike="noStrike">
              <a:solidFill>
                <a:srgbClr val="000F46"/>
              </a:solidFill>
              <a:latin typeface="Corbel"/>
              <a:ea typeface="Corbel"/>
              <a:cs typeface="Corbel"/>
              <a:sym typeface="Corbel"/>
            </a:endParaRPr>
          </a:p>
        </p:txBody>
      </p:sp>
      <p:sp>
        <p:nvSpPr>
          <p:cNvPr id="271" name="Google Shape;271;g22af3720eb2_0_52"/>
          <p:cNvSpPr txBox="1"/>
          <p:nvPr/>
        </p:nvSpPr>
        <p:spPr>
          <a:xfrm>
            <a:off x="2653750" y="0"/>
            <a:ext cx="8301000" cy="5232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FFFFFF"/>
              </a:buClr>
              <a:buSzPts val="2800"/>
              <a:buFont typeface="Corbel"/>
              <a:buNone/>
            </a:pPr>
            <a:r>
              <a:rPr b="1" i="0" lang="en-IN" sz="2800" u="none" cap="none" strike="noStrike">
                <a:solidFill>
                  <a:srgbClr val="FFFFFF"/>
                </a:solidFill>
                <a:latin typeface="Corbel"/>
                <a:ea typeface="Corbel"/>
                <a:cs typeface="Corbel"/>
                <a:sym typeface="Corbel"/>
              </a:rPr>
              <a:t>Ni-kshay Mitra Follow-up Confirmation Report</a:t>
            </a:r>
            <a:endParaRPr b="0" i="0" sz="1400" u="none" cap="none" strike="noStrike">
              <a:solidFill>
                <a:srgbClr val="000000"/>
              </a:solidFill>
              <a:latin typeface="Arial"/>
              <a:ea typeface="Arial"/>
              <a:cs typeface="Arial"/>
              <a:sym typeface="Arial"/>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75" name="Shape 275"/>
        <p:cNvGrpSpPr/>
        <p:nvPr/>
      </p:nvGrpSpPr>
      <p:grpSpPr>
        <a:xfrm>
          <a:off x="0" y="0"/>
          <a:ext cx="0" cy="0"/>
          <a:chOff x="0" y="0"/>
          <a:chExt cx="0" cy="0"/>
        </a:xfrm>
      </p:grpSpPr>
      <p:sp>
        <p:nvSpPr>
          <p:cNvPr id="276" name="Google Shape;276;g22af3720eb2_0_61"/>
          <p:cNvSpPr/>
          <p:nvPr/>
        </p:nvSpPr>
        <p:spPr>
          <a:xfrm>
            <a:off x="10954603" y="743004"/>
            <a:ext cx="1096500" cy="313200"/>
          </a:xfrm>
          <a:prstGeom prst="rect">
            <a:avLst/>
          </a:prstGeom>
          <a:solidFill>
            <a:schemeClr val="lt1"/>
          </a:solidFill>
          <a:ln cap="flat" cmpd="sng" w="10775">
            <a:solidFill>
              <a:schemeClr val="lt1"/>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rgbClr val="FFFFFF"/>
              </a:solidFill>
              <a:latin typeface="Corbel"/>
              <a:ea typeface="Corbel"/>
              <a:cs typeface="Corbel"/>
              <a:sym typeface="Corbel"/>
            </a:endParaRPr>
          </a:p>
        </p:txBody>
      </p:sp>
      <p:pic>
        <p:nvPicPr>
          <p:cNvPr id="277" name="Google Shape;277;g22af3720eb2_0_61"/>
          <p:cNvPicPr preferRelativeResize="0"/>
          <p:nvPr/>
        </p:nvPicPr>
        <p:blipFill rotWithShape="1">
          <a:blip r:embed="rId3">
            <a:alphaModFix/>
          </a:blip>
          <a:srcRect b="0" l="0" r="0" t="0"/>
          <a:stretch/>
        </p:blipFill>
        <p:spPr>
          <a:xfrm>
            <a:off x="241024" y="-34227"/>
            <a:ext cx="2134042" cy="814816"/>
          </a:xfrm>
          <a:prstGeom prst="rect">
            <a:avLst/>
          </a:prstGeom>
          <a:noFill/>
          <a:ln>
            <a:noFill/>
          </a:ln>
        </p:spPr>
      </p:pic>
      <p:sp>
        <p:nvSpPr>
          <p:cNvPr id="278" name="Google Shape;278;g22af3720eb2_0_61"/>
          <p:cNvSpPr txBox="1"/>
          <p:nvPr/>
        </p:nvSpPr>
        <p:spPr>
          <a:xfrm>
            <a:off x="2653750" y="0"/>
            <a:ext cx="7397700" cy="5232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FFFFFF"/>
              </a:buClr>
              <a:buSzPts val="2800"/>
              <a:buFont typeface="Corbel"/>
              <a:buNone/>
            </a:pPr>
            <a:r>
              <a:rPr b="1" i="0" lang="en-IN" sz="2800" u="none" cap="none" strike="noStrike">
                <a:solidFill>
                  <a:srgbClr val="FFFFFF"/>
                </a:solidFill>
                <a:latin typeface="Corbel"/>
                <a:ea typeface="Corbel"/>
                <a:cs typeface="Corbel"/>
                <a:sym typeface="Corbel"/>
              </a:rPr>
              <a:t>Ni-kshay Mitra Follow-up Confirmation Report</a:t>
            </a:r>
            <a:endParaRPr b="0" i="0" sz="1400" u="none" cap="none" strike="noStrike">
              <a:solidFill>
                <a:srgbClr val="000000"/>
              </a:solidFill>
              <a:latin typeface="Arial"/>
              <a:ea typeface="Arial"/>
              <a:cs typeface="Arial"/>
              <a:sym typeface="Arial"/>
            </a:endParaRPr>
          </a:p>
        </p:txBody>
      </p:sp>
      <p:pic>
        <p:nvPicPr>
          <p:cNvPr id="279" name="Google Shape;279;g22af3720eb2_0_61"/>
          <p:cNvPicPr preferRelativeResize="0"/>
          <p:nvPr/>
        </p:nvPicPr>
        <p:blipFill rotWithShape="1">
          <a:blip r:embed="rId4">
            <a:alphaModFix/>
          </a:blip>
          <a:srcRect b="0" l="0" r="0" t="0"/>
          <a:stretch/>
        </p:blipFill>
        <p:spPr>
          <a:xfrm>
            <a:off x="2920675" y="1008575"/>
            <a:ext cx="438150" cy="438150"/>
          </a:xfrm>
          <a:prstGeom prst="rect">
            <a:avLst/>
          </a:prstGeom>
          <a:noFill/>
          <a:ln>
            <a:noFill/>
          </a:ln>
        </p:spPr>
      </p:pic>
      <p:sp>
        <p:nvSpPr>
          <p:cNvPr id="280" name="Google Shape;280;g22af3720eb2_0_61"/>
          <p:cNvSpPr/>
          <p:nvPr/>
        </p:nvSpPr>
        <p:spPr>
          <a:xfrm>
            <a:off x="784850" y="883875"/>
            <a:ext cx="1639200" cy="677700"/>
          </a:xfrm>
          <a:prstGeom prst="rect">
            <a:avLst/>
          </a:prstGeom>
          <a:solidFill>
            <a:schemeClr val="lt1"/>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500"/>
              <a:buFont typeface="Arial"/>
              <a:buNone/>
            </a:pPr>
            <a:r>
              <a:rPr b="1" i="0" lang="en-IN" sz="1500" u="none" cap="none" strike="noStrike">
                <a:solidFill>
                  <a:srgbClr val="FF9900"/>
                </a:solidFill>
                <a:latin typeface="Corbel"/>
                <a:ea typeface="Corbel"/>
                <a:cs typeface="Corbel"/>
                <a:sym typeface="Corbel"/>
              </a:rPr>
              <a:t>Click on Ni-kshay Reports</a:t>
            </a:r>
            <a:endParaRPr b="1" i="0" sz="1500" u="none" cap="none" strike="noStrike">
              <a:solidFill>
                <a:srgbClr val="FF9900"/>
              </a:solidFill>
              <a:latin typeface="Corbel"/>
              <a:ea typeface="Corbel"/>
              <a:cs typeface="Corbel"/>
              <a:sym typeface="Corbel"/>
            </a:endParaRPr>
          </a:p>
        </p:txBody>
      </p:sp>
      <p:sp>
        <p:nvSpPr>
          <p:cNvPr id="281" name="Google Shape;281;g22af3720eb2_0_61"/>
          <p:cNvSpPr/>
          <p:nvPr/>
        </p:nvSpPr>
        <p:spPr>
          <a:xfrm>
            <a:off x="1197425" y="694325"/>
            <a:ext cx="724800" cy="272700"/>
          </a:xfrm>
          <a:prstGeom prst="rect">
            <a:avLst/>
          </a:prstGeom>
          <a:solidFill>
            <a:schemeClr val="lt1"/>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rPr b="1" i="0" lang="en-IN" sz="1400" u="none" cap="none" strike="noStrike">
                <a:solidFill>
                  <a:srgbClr val="000000"/>
                </a:solidFill>
                <a:latin typeface="Arial"/>
                <a:ea typeface="Arial"/>
                <a:cs typeface="Arial"/>
                <a:sym typeface="Arial"/>
              </a:rPr>
              <a:t>Step 1</a:t>
            </a:r>
            <a:endParaRPr b="1" i="0" sz="1400" u="none" cap="none" strike="noStrike">
              <a:solidFill>
                <a:srgbClr val="000000"/>
              </a:solidFill>
              <a:latin typeface="Arial"/>
              <a:ea typeface="Arial"/>
              <a:cs typeface="Arial"/>
              <a:sym typeface="Arial"/>
            </a:endParaRPr>
          </a:p>
        </p:txBody>
      </p:sp>
      <p:sp>
        <p:nvSpPr>
          <p:cNvPr id="282" name="Google Shape;282;g22af3720eb2_0_61"/>
          <p:cNvSpPr/>
          <p:nvPr/>
        </p:nvSpPr>
        <p:spPr>
          <a:xfrm>
            <a:off x="3702750" y="888800"/>
            <a:ext cx="2833500" cy="677700"/>
          </a:xfrm>
          <a:prstGeom prst="rect">
            <a:avLst/>
          </a:prstGeom>
          <a:solidFill>
            <a:schemeClr val="lt1"/>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marR="12700" rtl="0" algn="l">
              <a:lnSpc>
                <a:spcPct val="120000"/>
              </a:lnSpc>
              <a:spcBef>
                <a:spcPts val="0"/>
              </a:spcBef>
              <a:spcAft>
                <a:spcPts val="0"/>
              </a:spcAft>
              <a:buClr>
                <a:srgbClr val="000000"/>
              </a:buClr>
              <a:buSzPts val="1500"/>
              <a:buFont typeface="Arial"/>
              <a:buNone/>
            </a:pPr>
            <a:r>
              <a:rPr b="1" i="0" lang="en-IN" sz="1500" u="none" cap="none" strike="noStrike">
                <a:solidFill>
                  <a:srgbClr val="FF9900"/>
                </a:solidFill>
                <a:latin typeface="Corbel"/>
                <a:ea typeface="Corbel"/>
                <a:cs typeface="Corbel"/>
                <a:sym typeface="Corbel"/>
              </a:rPr>
              <a:t>Click on ‘Community Support to TB patients - Ni-kshay Mitra’</a:t>
            </a:r>
            <a:endParaRPr b="1" i="0" sz="1500" u="none" cap="none" strike="noStrike">
              <a:solidFill>
                <a:srgbClr val="FF9900"/>
              </a:solidFill>
              <a:latin typeface="Corbel"/>
              <a:ea typeface="Corbel"/>
              <a:cs typeface="Corbel"/>
              <a:sym typeface="Corbel"/>
            </a:endParaRPr>
          </a:p>
        </p:txBody>
      </p:sp>
      <p:sp>
        <p:nvSpPr>
          <p:cNvPr id="283" name="Google Shape;283;g22af3720eb2_0_61"/>
          <p:cNvSpPr/>
          <p:nvPr/>
        </p:nvSpPr>
        <p:spPr>
          <a:xfrm>
            <a:off x="4619100" y="694325"/>
            <a:ext cx="724800" cy="272700"/>
          </a:xfrm>
          <a:prstGeom prst="rect">
            <a:avLst/>
          </a:prstGeom>
          <a:solidFill>
            <a:schemeClr val="lt1"/>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rPr b="1" i="0" lang="en-IN" sz="1400" u="none" cap="none" strike="noStrike">
                <a:solidFill>
                  <a:srgbClr val="000000"/>
                </a:solidFill>
                <a:latin typeface="Arial"/>
                <a:ea typeface="Arial"/>
                <a:cs typeface="Arial"/>
                <a:sym typeface="Arial"/>
              </a:rPr>
              <a:t>Step 2</a:t>
            </a:r>
            <a:endParaRPr b="1" i="0" sz="1400" u="none" cap="none" strike="noStrike">
              <a:solidFill>
                <a:srgbClr val="000000"/>
              </a:solidFill>
              <a:latin typeface="Arial"/>
              <a:ea typeface="Arial"/>
              <a:cs typeface="Arial"/>
              <a:sym typeface="Arial"/>
            </a:endParaRPr>
          </a:p>
        </p:txBody>
      </p:sp>
      <p:sp>
        <p:nvSpPr>
          <p:cNvPr id="284" name="Google Shape;284;g22af3720eb2_0_61"/>
          <p:cNvSpPr/>
          <p:nvPr/>
        </p:nvSpPr>
        <p:spPr>
          <a:xfrm>
            <a:off x="7934350" y="888800"/>
            <a:ext cx="2833500" cy="677700"/>
          </a:xfrm>
          <a:prstGeom prst="rect">
            <a:avLst/>
          </a:prstGeom>
          <a:solidFill>
            <a:schemeClr val="lt1"/>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500"/>
              <a:buFont typeface="Arial"/>
              <a:buNone/>
            </a:pPr>
            <a:r>
              <a:rPr b="1" i="0" lang="en-IN" sz="1500" u="none" cap="none" strike="noStrike">
                <a:solidFill>
                  <a:srgbClr val="FF9900"/>
                </a:solidFill>
                <a:latin typeface="Corbel"/>
                <a:ea typeface="Corbel"/>
                <a:cs typeface="Corbel"/>
                <a:sym typeface="Corbel"/>
              </a:rPr>
              <a:t>Click on ‘Ni-kshay Mitra Support Follow-up Confirmation Report’</a:t>
            </a:r>
            <a:endParaRPr b="1" i="0" sz="1500" u="none" cap="none" strike="noStrike">
              <a:solidFill>
                <a:srgbClr val="FF9900"/>
              </a:solidFill>
              <a:latin typeface="Corbel"/>
              <a:ea typeface="Corbel"/>
              <a:cs typeface="Corbel"/>
              <a:sym typeface="Corbel"/>
            </a:endParaRPr>
          </a:p>
        </p:txBody>
      </p:sp>
      <p:pic>
        <p:nvPicPr>
          <p:cNvPr id="285" name="Google Shape;285;g22af3720eb2_0_61"/>
          <p:cNvPicPr preferRelativeResize="0"/>
          <p:nvPr/>
        </p:nvPicPr>
        <p:blipFill rotWithShape="1">
          <a:blip r:embed="rId4">
            <a:alphaModFix/>
          </a:blip>
          <a:srcRect b="0" l="0" r="0" t="0"/>
          <a:stretch/>
        </p:blipFill>
        <p:spPr>
          <a:xfrm>
            <a:off x="7016225" y="1056200"/>
            <a:ext cx="438150" cy="438150"/>
          </a:xfrm>
          <a:prstGeom prst="rect">
            <a:avLst/>
          </a:prstGeom>
          <a:noFill/>
          <a:ln>
            <a:noFill/>
          </a:ln>
        </p:spPr>
      </p:pic>
      <p:sp>
        <p:nvSpPr>
          <p:cNvPr id="286" name="Google Shape;286;g22af3720eb2_0_61"/>
          <p:cNvSpPr/>
          <p:nvPr/>
        </p:nvSpPr>
        <p:spPr>
          <a:xfrm>
            <a:off x="9075125" y="694325"/>
            <a:ext cx="724800" cy="272700"/>
          </a:xfrm>
          <a:prstGeom prst="rect">
            <a:avLst/>
          </a:prstGeom>
          <a:solidFill>
            <a:schemeClr val="lt1"/>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rPr b="1" i="0" lang="en-IN" sz="1400" u="none" cap="none" strike="noStrike">
                <a:solidFill>
                  <a:srgbClr val="000000"/>
                </a:solidFill>
                <a:latin typeface="Arial"/>
                <a:ea typeface="Arial"/>
                <a:cs typeface="Arial"/>
                <a:sym typeface="Arial"/>
              </a:rPr>
              <a:t>Step 3</a:t>
            </a:r>
            <a:endParaRPr b="1" i="0" sz="1400" u="none" cap="none" strike="noStrike">
              <a:solidFill>
                <a:srgbClr val="000000"/>
              </a:solidFill>
              <a:latin typeface="Arial"/>
              <a:ea typeface="Arial"/>
              <a:cs typeface="Arial"/>
              <a:sym typeface="Arial"/>
            </a:endParaRPr>
          </a:p>
        </p:txBody>
      </p:sp>
      <p:pic>
        <p:nvPicPr>
          <p:cNvPr id="287" name="Google Shape;287;g22af3720eb2_0_61"/>
          <p:cNvPicPr preferRelativeResize="0"/>
          <p:nvPr/>
        </p:nvPicPr>
        <p:blipFill rotWithShape="1">
          <a:blip r:embed="rId5">
            <a:alphaModFix/>
          </a:blip>
          <a:srcRect b="0" l="0" r="0" t="0"/>
          <a:stretch/>
        </p:blipFill>
        <p:spPr>
          <a:xfrm>
            <a:off x="296775" y="2027350"/>
            <a:ext cx="11683901" cy="3525125"/>
          </a:xfrm>
          <a:prstGeom prst="rect">
            <a:avLst/>
          </a:prstGeom>
          <a:noFill/>
          <a:ln cap="flat" cmpd="sng" w="9525">
            <a:solidFill>
              <a:schemeClr val="dk1"/>
            </a:solidFill>
            <a:prstDash val="solid"/>
            <a:round/>
            <a:headEnd len="sm" w="sm" type="none"/>
            <a:tailEnd len="sm" w="sm" type="none"/>
          </a:ln>
        </p:spPr>
      </p:pic>
    </p:spTree>
  </p:cSld>
  <p:clrMapOvr>
    <a:masterClrMapping/>
  </p:clrMapOvr>
</p:sld>
</file>

<file path=ppt/theme/theme1.xml><?xml version="1.0" encoding="utf-8"?>
<a:theme xmlns:a="http://schemas.openxmlformats.org/drawingml/2006/main" xmlns:r="http://schemas.openxmlformats.org/officeDocument/2006/relationships" name="2_Frame">
  <a:themeElements>
    <a:clrScheme name="Frame">
      <a:dk1>
        <a:srgbClr val="000000"/>
      </a:dk1>
      <a:lt1>
        <a:srgbClr val="FFFFFF"/>
      </a:lt1>
      <a:dk2>
        <a:srgbClr val="545454"/>
      </a:dk2>
      <a:lt2>
        <a:srgbClr val="BFBFBF"/>
      </a:lt2>
      <a:accent1>
        <a:srgbClr val="40BAD2"/>
      </a:accent1>
      <a:accent2>
        <a:srgbClr val="FAB900"/>
      </a:accent2>
      <a:accent3>
        <a:srgbClr val="90BB23"/>
      </a:accent3>
      <a:accent4>
        <a:srgbClr val="EE7008"/>
      </a:accent4>
      <a:accent5>
        <a:srgbClr val="1AB39F"/>
      </a:accent5>
      <a:accent6>
        <a:srgbClr val="D5393D"/>
      </a:accent6>
      <a:hlink>
        <a:srgbClr val="90BB23"/>
      </a:hlink>
      <a:folHlink>
        <a:srgbClr val="EE7008"/>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3_Frame">
  <a:themeElements>
    <a:clrScheme name="Frame">
      <a:dk1>
        <a:srgbClr val="000000"/>
      </a:dk1>
      <a:lt1>
        <a:srgbClr val="FFFFFF"/>
      </a:lt1>
      <a:dk2>
        <a:srgbClr val="545454"/>
      </a:dk2>
      <a:lt2>
        <a:srgbClr val="BFBFBF"/>
      </a:lt2>
      <a:accent1>
        <a:srgbClr val="40BAD2"/>
      </a:accent1>
      <a:accent2>
        <a:srgbClr val="FAB900"/>
      </a:accent2>
      <a:accent3>
        <a:srgbClr val="90BB23"/>
      </a:accent3>
      <a:accent4>
        <a:srgbClr val="EE7008"/>
      </a:accent4>
      <a:accent5>
        <a:srgbClr val="1AB39F"/>
      </a:accent5>
      <a:accent6>
        <a:srgbClr val="D5393D"/>
      </a:accent6>
      <a:hlink>
        <a:srgbClr val="90BB23"/>
      </a:hlink>
      <a:folHlink>
        <a:srgbClr val="EE7008"/>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2022-05-20T03:12:21Z</dcterms:created>
  <dc:creator>sudarshan saggu</dc:creator>
</cp:coreProperties>
</file>