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0"/>
  </p:notesMasterIdLst>
  <p:sldIdLst>
    <p:sldId id="256" r:id="rId2"/>
    <p:sldId id="257" r:id="rId3"/>
    <p:sldId id="258" r:id="rId4"/>
    <p:sldId id="259" r:id="rId5"/>
    <p:sldId id="271" r:id="rId6"/>
    <p:sldId id="265" r:id="rId7"/>
    <p:sldId id="267" r:id="rId8"/>
    <p:sldId id="270" r:id="rId9"/>
    <p:sldId id="273" r:id="rId10"/>
    <p:sldId id="260" r:id="rId11"/>
    <p:sldId id="261" r:id="rId12"/>
    <p:sldId id="262" r:id="rId13"/>
    <p:sldId id="269" r:id="rId14"/>
    <p:sldId id="274" r:id="rId15"/>
    <p:sldId id="268" r:id="rId16"/>
    <p:sldId id="275" r:id="rId17"/>
    <p:sldId id="276" r:id="rId18"/>
    <p:sldId id="278" r:id="rId19"/>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521415D9-36F7-43E2-AB2F-B90AF26B5E84}">
      <p14:sectionLst xmlns:p14="http://schemas.microsoft.com/office/powerpoint/2010/main">
        <p14:section name="Devesh Gupta" id="{884E0E53-0A56-4FF7-AD75-10ACF2821099}">
          <p14:sldIdLst>
            <p14:sldId id="256"/>
            <p14:sldId id="257"/>
            <p14:sldId id="258"/>
            <p14:sldId id="259"/>
            <p14:sldId id="271"/>
            <p14:sldId id="265"/>
            <p14:sldId id="267"/>
            <p14:sldId id="270"/>
            <p14:sldId id="273"/>
            <p14:sldId id="260"/>
            <p14:sldId id="261"/>
            <p14:sldId id="262"/>
            <p14:sldId id="269"/>
            <p14:sldId id="274"/>
            <p14:sldId id="268"/>
            <p14:sldId id="275"/>
            <p14:sldId id="276"/>
            <p14:sldId id="278"/>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nu Mathew" initials="MM" lastIdx="1" clrIdx="0">
    <p:extLst>
      <p:ext uri="{19B8F6BF-5375-455C-9EA6-DF929625EA0E}">
        <p15:presenceInfo xmlns:p15="http://schemas.microsoft.com/office/powerpoint/2012/main" userId="4fca1cb796bcc6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15" autoAdjust="0"/>
    <p:restoredTop sz="94660"/>
  </p:normalViewPr>
  <p:slideViewPr>
    <p:cSldViewPr snapToGrid="0">
      <p:cViewPr varScale="1">
        <p:scale>
          <a:sx n="65" d="100"/>
          <a:sy n="65" d="100"/>
        </p:scale>
        <p:origin x="936"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E7F5F5-7CB3-4D81-8ABC-94B7665883AA}" type="datetimeFigureOut">
              <a:rPr lang="en-IN" smtClean="0"/>
              <a:t>03-12-2019</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E67282-0D76-4B71-AE6B-87F1CE9C1CEF}" type="slidenum">
              <a:rPr lang="en-IN" smtClean="0"/>
              <a:t>‹#›</a:t>
            </a:fld>
            <a:endParaRPr lang="en-IN"/>
          </a:p>
        </p:txBody>
      </p:sp>
    </p:spTree>
    <p:extLst>
      <p:ext uri="{BB962C8B-B14F-4D97-AF65-F5344CB8AC3E}">
        <p14:creationId xmlns:p14="http://schemas.microsoft.com/office/powerpoint/2010/main" val="3672596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Test</a:t>
            </a:r>
            <a:endParaRPr lang="en-IN" dirty="0"/>
          </a:p>
        </p:txBody>
      </p:sp>
      <p:sp>
        <p:nvSpPr>
          <p:cNvPr id="4" name="Slide Number Placeholder 3"/>
          <p:cNvSpPr>
            <a:spLocks noGrp="1"/>
          </p:cNvSpPr>
          <p:nvPr>
            <p:ph type="sldNum" sz="quarter" idx="5"/>
          </p:nvPr>
        </p:nvSpPr>
        <p:spPr/>
        <p:txBody>
          <a:bodyPr/>
          <a:lstStyle/>
          <a:p>
            <a:fld id="{84E67282-0D76-4B71-AE6B-87F1CE9C1CEF}" type="slidenum">
              <a:rPr lang="en-IN" smtClean="0"/>
              <a:t>2</a:t>
            </a:fld>
            <a:endParaRPr lang="en-IN"/>
          </a:p>
        </p:txBody>
      </p:sp>
    </p:spTree>
    <p:extLst>
      <p:ext uri="{BB962C8B-B14F-4D97-AF65-F5344CB8AC3E}">
        <p14:creationId xmlns:p14="http://schemas.microsoft.com/office/powerpoint/2010/main" val="1790197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Test</a:t>
            </a:r>
            <a:endParaRPr lang="en-IN" dirty="0"/>
          </a:p>
        </p:txBody>
      </p:sp>
      <p:sp>
        <p:nvSpPr>
          <p:cNvPr id="4" name="Slide Number Placeholder 3"/>
          <p:cNvSpPr>
            <a:spLocks noGrp="1"/>
          </p:cNvSpPr>
          <p:nvPr>
            <p:ph type="sldNum" sz="quarter" idx="5"/>
          </p:nvPr>
        </p:nvSpPr>
        <p:spPr/>
        <p:txBody>
          <a:bodyPr/>
          <a:lstStyle/>
          <a:p>
            <a:fld id="{84E67282-0D76-4B71-AE6B-87F1CE9C1CEF}" type="slidenum">
              <a:rPr lang="en-IN" smtClean="0"/>
              <a:t>5</a:t>
            </a:fld>
            <a:endParaRPr lang="en-IN"/>
          </a:p>
        </p:txBody>
      </p:sp>
    </p:spTree>
    <p:extLst>
      <p:ext uri="{BB962C8B-B14F-4D97-AF65-F5344CB8AC3E}">
        <p14:creationId xmlns:p14="http://schemas.microsoft.com/office/powerpoint/2010/main" val="1331935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Test</a:t>
            </a:r>
            <a:endParaRPr lang="en-IN" dirty="0"/>
          </a:p>
        </p:txBody>
      </p:sp>
      <p:sp>
        <p:nvSpPr>
          <p:cNvPr id="4" name="Slide Number Placeholder 3"/>
          <p:cNvSpPr>
            <a:spLocks noGrp="1"/>
          </p:cNvSpPr>
          <p:nvPr>
            <p:ph type="sldNum" sz="quarter" idx="5"/>
          </p:nvPr>
        </p:nvSpPr>
        <p:spPr/>
        <p:txBody>
          <a:bodyPr/>
          <a:lstStyle/>
          <a:p>
            <a:fld id="{84E67282-0D76-4B71-AE6B-87F1CE9C1CEF}" type="slidenum">
              <a:rPr lang="en-IN" smtClean="0"/>
              <a:t>9</a:t>
            </a:fld>
            <a:endParaRPr lang="en-IN"/>
          </a:p>
        </p:txBody>
      </p:sp>
    </p:spTree>
    <p:extLst>
      <p:ext uri="{BB962C8B-B14F-4D97-AF65-F5344CB8AC3E}">
        <p14:creationId xmlns:p14="http://schemas.microsoft.com/office/powerpoint/2010/main" val="3627585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Test</a:t>
            </a:r>
            <a:endParaRPr lang="en-IN" dirty="0"/>
          </a:p>
        </p:txBody>
      </p:sp>
      <p:sp>
        <p:nvSpPr>
          <p:cNvPr id="4" name="Slide Number Placeholder 3"/>
          <p:cNvSpPr>
            <a:spLocks noGrp="1"/>
          </p:cNvSpPr>
          <p:nvPr>
            <p:ph type="sldNum" sz="quarter" idx="5"/>
          </p:nvPr>
        </p:nvSpPr>
        <p:spPr/>
        <p:txBody>
          <a:bodyPr/>
          <a:lstStyle/>
          <a:p>
            <a:fld id="{84E67282-0D76-4B71-AE6B-87F1CE9C1CEF}" type="slidenum">
              <a:rPr lang="en-IN" smtClean="0"/>
              <a:t>14</a:t>
            </a:fld>
            <a:endParaRPr lang="en-IN"/>
          </a:p>
        </p:txBody>
      </p:sp>
    </p:spTree>
    <p:extLst>
      <p:ext uri="{BB962C8B-B14F-4D97-AF65-F5344CB8AC3E}">
        <p14:creationId xmlns:p14="http://schemas.microsoft.com/office/powerpoint/2010/main" val="975205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Test</a:t>
            </a:r>
            <a:endParaRPr lang="en-IN" dirty="0"/>
          </a:p>
        </p:txBody>
      </p:sp>
      <p:sp>
        <p:nvSpPr>
          <p:cNvPr id="4" name="Slide Number Placeholder 3"/>
          <p:cNvSpPr>
            <a:spLocks noGrp="1"/>
          </p:cNvSpPr>
          <p:nvPr>
            <p:ph type="sldNum" sz="quarter" idx="5"/>
          </p:nvPr>
        </p:nvSpPr>
        <p:spPr/>
        <p:txBody>
          <a:bodyPr/>
          <a:lstStyle/>
          <a:p>
            <a:fld id="{84E67282-0D76-4B71-AE6B-87F1CE9C1CEF}" type="slidenum">
              <a:rPr lang="en-IN" smtClean="0"/>
              <a:t>15</a:t>
            </a:fld>
            <a:endParaRPr lang="en-IN"/>
          </a:p>
        </p:txBody>
      </p:sp>
    </p:spTree>
    <p:extLst>
      <p:ext uri="{BB962C8B-B14F-4D97-AF65-F5344CB8AC3E}">
        <p14:creationId xmlns:p14="http://schemas.microsoft.com/office/powerpoint/2010/main" val="15748702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a:extLst>
              <a:ext uri="{FF2B5EF4-FFF2-40B4-BE49-F238E27FC236}">
                <a16:creationId xmlns:a16="http://schemas.microsoft.com/office/drawing/2014/main" id="{D6F4D5EF-EB1B-45A7-820D-52CF2CA4E03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988" y="6707188"/>
            <a:ext cx="12192000"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069847" y="1298448"/>
            <a:ext cx="10216461" cy="3255264"/>
          </a:xfrm>
        </p:spPr>
        <p:txBody>
          <a:bodyPr anchor="b"/>
          <a:lstStyle>
            <a:lvl1pPr algn="l">
              <a:defRPr sz="5900" spc="-100" baseline="0">
                <a:solidFill>
                  <a:srgbClr val="000546"/>
                </a:solidFill>
              </a:defRPr>
            </a:lvl1pPr>
          </a:lstStyle>
          <a:p>
            <a:r>
              <a:rPr lang="en-US" dirty="0"/>
              <a:t>Click to edit Master title style</a:t>
            </a:r>
          </a:p>
        </p:txBody>
      </p:sp>
      <p:sp>
        <p:nvSpPr>
          <p:cNvPr id="3" name="Subtitle 2"/>
          <p:cNvSpPr>
            <a:spLocks noGrp="1"/>
          </p:cNvSpPr>
          <p:nvPr>
            <p:ph type="subTitle" idx="1"/>
          </p:nvPr>
        </p:nvSpPr>
        <p:spPr>
          <a:xfrm>
            <a:off x="1100014" y="4670246"/>
            <a:ext cx="10186293" cy="914400"/>
          </a:xfrm>
        </p:spPr>
        <p:txBody>
          <a:bodyPr anchor="t">
            <a:normAutofit/>
          </a:bodyPr>
          <a:lstStyle>
            <a:lvl1pPr marL="0" indent="0" algn="l">
              <a:buNone/>
              <a:defRPr sz="2200" cap="none" spc="0" baseline="0">
                <a:solidFill>
                  <a:srgbClr val="CC4B14"/>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5" name="Date Placeholder 3">
            <a:extLst>
              <a:ext uri="{FF2B5EF4-FFF2-40B4-BE49-F238E27FC236}">
                <a16:creationId xmlns:a16="http://schemas.microsoft.com/office/drawing/2014/main" id="{7E19A7EC-736A-4739-A539-0A7848AFBFDE}"/>
              </a:ext>
            </a:extLst>
          </p:cNvPr>
          <p:cNvSpPr>
            <a:spLocks noGrp="1"/>
          </p:cNvSpPr>
          <p:nvPr>
            <p:ph type="dt" sz="half" idx="10"/>
          </p:nvPr>
        </p:nvSpPr>
        <p:spPr/>
        <p:txBody>
          <a:bodyPr/>
          <a:lstStyle>
            <a:lvl1pPr>
              <a:defRPr/>
            </a:lvl1pPr>
          </a:lstStyle>
          <a:p>
            <a:pPr>
              <a:defRPr/>
            </a:pPr>
            <a:fld id="{676874B4-859E-4DD1-BE87-C0E10F581BF2}" type="datetimeFigureOut">
              <a:rPr lang="en-IN"/>
              <a:pPr>
                <a:defRPr/>
              </a:pPr>
              <a:t>03-12-2019</a:t>
            </a:fld>
            <a:endParaRPr lang="en-IN"/>
          </a:p>
        </p:txBody>
      </p:sp>
      <p:sp>
        <p:nvSpPr>
          <p:cNvPr id="6" name="Footer Placeholder 4">
            <a:extLst>
              <a:ext uri="{FF2B5EF4-FFF2-40B4-BE49-F238E27FC236}">
                <a16:creationId xmlns:a16="http://schemas.microsoft.com/office/drawing/2014/main" id="{788460F0-77F4-47E0-BC5D-476618AAF700}"/>
              </a:ext>
            </a:extLst>
          </p:cNvPr>
          <p:cNvSpPr>
            <a:spLocks noGrp="1"/>
          </p:cNvSpPr>
          <p:nvPr>
            <p:ph type="ftr" sz="quarter" idx="11"/>
          </p:nvPr>
        </p:nvSpPr>
        <p:spPr/>
        <p:txBody>
          <a:bodyPr/>
          <a:lstStyle>
            <a:lvl1pPr>
              <a:defRPr/>
            </a:lvl1pPr>
          </a:lstStyle>
          <a:p>
            <a:pPr>
              <a:defRPr/>
            </a:pPr>
            <a:endParaRPr lang="en-IN"/>
          </a:p>
        </p:txBody>
      </p:sp>
      <p:sp>
        <p:nvSpPr>
          <p:cNvPr id="7" name="Slide Number Placeholder 5">
            <a:extLst>
              <a:ext uri="{FF2B5EF4-FFF2-40B4-BE49-F238E27FC236}">
                <a16:creationId xmlns:a16="http://schemas.microsoft.com/office/drawing/2014/main" id="{8E331B85-867E-412D-9B9A-DCDBEFACF4EF}"/>
              </a:ext>
            </a:extLst>
          </p:cNvPr>
          <p:cNvSpPr>
            <a:spLocks noGrp="1"/>
          </p:cNvSpPr>
          <p:nvPr>
            <p:ph type="sldNum" sz="quarter" idx="12"/>
          </p:nvPr>
        </p:nvSpPr>
        <p:spPr/>
        <p:txBody>
          <a:bodyPr/>
          <a:lstStyle>
            <a:lvl1pPr>
              <a:defRPr/>
            </a:lvl1pPr>
          </a:lstStyle>
          <a:p>
            <a:pPr>
              <a:defRPr/>
            </a:pPr>
            <a:fld id="{B9627230-0B9F-4F7E-8521-2939DA84E62F}" type="slidenum">
              <a:rPr lang="en-IN" altLang="en-US"/>
              <a:pPr>
                <a:defRPr/>
              </a:pPr>
              <a:t>‹#›</a:t>
            </a:fld>
            <a:endParaRPr lang="en-IN" altLang="en-US"/>
          </a:p>
        </p:txBody>
      </p:sp>
    </p:spTree>
    <p:extLst>
      <p:ext uri="{BB962C8B-B14F-4D97-AF65-F5344CB8AC3E}">
        <p14:creationId xmlns:p14="http://schemas.microsoft.com/office/powerpoint/2010/main" val="854031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4BD38D3-9738-4EAF-A60F-BEFE3A7608B1}"/>
              </a:ext>
            </a:extLst>
          </p:cNvPr>
          <p:cNvSpPr>
            <a:spLocks noGrp="1"/>
          </p:cNvSpPr>
          <p:nvPr>
            <p:ph type="dt" sz="half" idx="10"/>
          </p:nvPr>
        </p:nvSpPr>
        <p:spPr/>
        <p:txBody>
          <a:bodyPr/>
          <a:lstStyle>
            <a:lvl1pPr>
              <a:defRPr/>
            </a:lvl1pPr>
          </a:lstStyle>
          <a:p>
            <a:pPr>
              <a:defRPr/>
            </a:pPr>
            <a:fld id="{679AE8B2-C3FB-40EA-9BC6-302BEBF895FC}" type="datetimeFigureOut">
              <a:rPr lang="en-IN"/>
              <a:pPr>
                <a:defRPr/>
              </a:pPr>
              <a:t>03-12-2019</a:t>
            </a:fld>
            <a:endParaRPr lang="en-IN"/>
          </a:p>
        </p:txBody>
      </p:sp>
      <p:sp>
        <p:nvSpPr>
          <p:cNvPr id="5" name="Footer Placeholder 4">
            <a:extLst>
              <a:ext uri="{FF2B5EF4-FFF2-40B4-BE49-F238E27FC236}">
                <a16:creationId xmlns:a16="http://schemas.microsoft.com/office/drawing/2014/main" id="{2E4A9F59-9ED4-4700-B383-4C5FB4D89EB2}"/>
              </a:ext>
            </a:extLst>
          </p:cNvPr>
          <p:cNvSpPr>
            <a:spLocks noGrp="1"/>
          </p:cNvSpPr>
          <p:nvPr>
            <p:ph type="ftr" sz="quarter" idx="11"/>
          </p:nvPr>
        </p:nvSpPr>
        <p:spPr/>
        <p:txBody>
          <a:bodyPr/>
          <a:lstStyle>
            <a:lvl1pPr>
              <a:defRPr/>
            </a:lvl1pPr>
          </a:lstStyle>
          <a:p>
            <a:pPr>
              <a:defRPr/>
            </a:pPr>
            <a:endParaRPr lang="en-IN"/>
          </a:p>
        </p:txBody>
      </p:sp>
      <p:sp>
        <p:nvSpPr>
          <p:cNvPr id="6" name="Slide Number Placeholder 5">
            <a:extLst>
              <a:ext uri="{FF2B5EF4-FFF2-40B4-BE49-F238E27FC236}">
                <a16:creationId xmlns:a16="http://schemas.microsoft.com/office/drawing/2014/main" id="{B000C184-3419-4222-B598-F8D2309F67AD}"/>
              </a:ext>
            </a:extLst>
          </p:cNvPr>
          <p:cNvSpPr>
            <a:spLocks noGrp="1"/>
          </p:cNvSpPr>
          <p:nvPr>
            <p:ph type="sldNum" sz="quarter" idx="12"/>
          </p:nvPr>
        </p:nvSpPr>
        <p:spPr/>
        <p:txBody>
          <a:bodyPr/>
          <a:lstStyle>
            <a:lvl1pPr>
              <a:defRPr/>
            </a:lvl1pPr>
          </a:lstStyle>
          <a:p>
            <a:pPr>
              <a:defRPr/>
            </a:pPr>
            <a:fld id="{B9C1467D-AE12-48E6-B7BC-2ED53E10F8A9}" type="slidenum">
              <a:rPr lang="en-IN" altLang="en-US"/>
              <a:pPr>
                <a:defRPr/>
              </a:pPr>
              <a:t>‹#›</a:t>
            </a:fld>
            <a:endParaRPr lang="en-IN" altLang="en-US"/>
          </a:p>
        </p:txBody>
      </p:sp>
      <p:pic>
        <p:nvPicPr>
          <p:cNvPr id="7" name="Picture 6">
            <a:extLst>
              <a:ext uri="{FF2B5EF4-FFF2-40B4-BE49-F238E27FC236}">
                <a16:creationId xmlns:a16="http://schemas.microsoft.com/office/drawing/2014/main" id="{432CF2D1-4258-4838-86B4-6ED9F2C6F76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391" y="13695"/>
            <a:ext cx="1543100" cy="622311"/>
          </a:xfrm>
          <a:prstGeom prst="rect">
            <a:avLst/>
          </a:prstGeom>
        </p:spPr>
      </p:pic>
    </p:spTree>
    <p:extLst>
      <p:ext uri="{BB962C8B-B14F-4D97-AF65-F5344CB8AC3E}">
        <p14:creationId xmlns:p14="http://schemas.microsoft.com/office/powerpoint/2010/main" val="1622899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A5093D3-50B6-4C00-8A7D-DF6B3DA95CD6}"/>
              </a:ext>
            </a:extLst>
          </p:cNvPr>
          <p:cNvSpPr>
            <a:spLocks noGrp="1"/>
          </p:cNvSpPr>
          <p:nvPr>
            <p:ph type="dt" sz="half" idx="10"/>
          </p:nvPr>
        </p:nvSpPr>
        <p:spPr/>
        <p:txBody>
          <a:bodyPr/>
          <a:lstStyle>
            <a:lvl1pPr>
              <a:defRPr/>
            </a:lvl1pPr>
          </a:lstStyle>
          <a:p>
            <a:pPr>
              <a:defRPr/>
            </a:pPr>
            <a:fld id="{189EF87D-078F-4825-9D53-D9EA757D79A2}" type="datetimeFigureOut">
              <a:rPr lang="en-IN"/>
              <a:pPr>
                <a:defRPr/>
              </a:pPr>
              <a:t>03-12-2019</a:t>
            </a:fld>
            <a:endParaRPr lang="en-IN"/>
          </a:p>
        </p:txBody>
      </p:sp>
      <p:sp>
        <p:nvSpPr>
          <p:cNvPr id="5" name="Footer Placeholder 4">
            <a:extLst>
              <a:ext uri="{FF2B5EF4-FFF2-40B4-BE49-F238E27FC236}">
                <a16:creationId xmlns:a16="http://schemas.microsoft.com/office/drawing/2014/main" id="{04AAF19B-CE6E-41D5-A0DD-8C23D3DD8CD1}"/>
              </a:ext>
            </a:extLst>
          </p:cNvPr>
          <p:cNvSpPr>
            <a:spLocks noGrp="1"/>
          </p:cNvSpPr>
          <p:nvPr>
            <p:ph type="ftr" sz="quarter" idx="11"/>
          </p:nvPr>
        </p:nvSpPr>
        <p:spPr/>
        <p:txBody>
          <a:bodyPr/>
          <a:lstStyle>
            <a:lvl1pPr>
              <a:defRPr/>
            </a:lvl1pPr>
          </a:lstStyle>
          <a:p>
            <a:pPr>
              <a:defRPr/>
            </a:pPr>
            <a:endParaRPr lang="en-IN"/>
          </a:p>
        </p:txBody>
      </p:sp>
      <p:sp>
        <p:nvSpPr>
          <p:cNvPr id="6" name="Slide Number Placeholder 5">
            <a:extLst>
              <a:ext uri="{FF2B5EF4-FFF2-40B4-BE49-F238E27FC236}">
                <a16:creationId xmlns:a16="http://schemas.microsoft.com/office/drawing/2014/main" id="{D779052B-A7DE-4B63-9E6B-AB5D93608EAF}"/>
              </a:ext>
            </a:extLst>
          </p:cNvPr>
          <p:cNvSpPr>
            <a:spLocks noGrp="1"/>
          </p:cNvSpPr>
          <p:nvPr>
            <p:ph type="sldNum" sz="quarter" idx="12"/>
          </p:nvPr>
        </p:nvSpPr>
        <p:spPr/>
        <p:txBody>
          <a:bodyPr/>
          <a:lstStyle>
            <a:lvl1pPr>
              <a:defRPr/>
            </a:lvl1pPr>
          </a:lstStyle>
          <a:p>
            <a:pPr>
              <a:defRPr/>
            </a:pPr>
            <a:fld id="{CFB506C5-A035-4F4F-AA37-E12366925430}" type="slidenum">
              <a:rPr lang="en-IN" altLang="en-US"/>
              <a:pPr>
                <a:defRPr/>
              </a:pPr>
              <a:t>‹#›</a:t>
            </a:fld>
            <a:endParaRPr lang="en-IN" altLang="en-US"/>
          </a:p>
        </p:txBody>
      </p:sp>
      <p:pic>
        <p:nvPicPr>
          <p:cNvPr id="7" name="Picture 6">
            <a:extLst>
              <a:ext uri="{FF2B5EF4-FFF2-40B4-BE49-F238E27FC236}">
                <a16:creationId xmlns:a16="http://schemas.microsoft.com/office/drawing/2014/main" id="{808100C0-EB53-431E-A4F8-05131E31820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391" y="13695"/>
            <a:ext cx="1543100" cy="622311"/>
          </a:xfrm>
          <a:prstGeom prst="rect">
            <a:avLst/>
          </a:prstGeom>
        </p:spPr>
      </p:pic>
    </p:spTree>
    <p:extLst>
      <p:ext uri="{BB962C8B-B14F-4D97-AF65-F5344CB8AC3E}">
        <p14:creationId xmlns:p14="http://schemas.microsoft.com/office/powerpoint/2010/main" val="2773486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000F46"/>
                </a:solidFill>
              </a:defRPr>
            </a:lvl1pPr>
            <a:lvl2pPr>
              <a:defRPr>
                <a:solidFill>
                  <a:srgbClr val="000F46"/>
                </a:solidFill>
              </a:defRPr>
            </a:lvl2pPr>
            <a:lvl3pPr>
              <a:defRPr>
                <a:solidFill>
                  <a:srgbClr val="000F46"/>
                </a:solidFill>
              </a:defRPr>
            </a:lvl3pPr>
            <a:lvl4pPr>
              <a:defRPr>
                <a:solidFill>
                  <a:srgbClr val="000F46"/>
                </a:solidFill>
              </a:defRPr>
            </a:lvl4pPr>
            <a:lvl5pPr>
              <a:defRPr>
                <a:solidFill>
                  <a:srgbClr val="000F46"/>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A671E46-507C-4533-94FC-CD2C6F101F64}"/>
              </a:ext>
            </a:extLst>
          </p:cNvPr>
          <p:cNvSpPr>
            <a:spLocks noGrp="1"/>
          </p:cNvSpPr>
          <p:nvPr>
            <p:ph type="dt" sz="half" idx="10"/>
          </p:nvPr>
        </p:nvSpPr>
        <p:spPr/>
        <p:txBody>
          <a:bodyPr/>
          <a:lstStyle>
            <a:lvl1pPr>
              <a:defRPr/>
            </a:lvl1pPr>
          </a:lstStyle>
          <a:p>
            <a:pPr>
              <a:defRPr/>
            </a:pPr>
            <a:fld id="{C531984D-4C0F-4433-91AE-07EBFD2E8FC4}" type="datetimeFigureOut">
              <a:rPr lang="en-IN"/>
              <a:pPr>
                <a:defRPr/>
              </a:pPr>
              <a:t>03-12-2019</a:t>
            </a:fld>
            <a:endParaRPr lang="en-IN"/>
          </a:p>
        </p:txBody>
      </p:sp>
      <p:sp>
        <p:nvSpPr>
          <p:cNvPr id="5" name="Footer Placeholder 4">
            <a:extLst>
              <a:ext uri="{FF2B5EF4-FFF2-40B4-BE49-F238E27FC236}">
                <a16:creationId xmlns:a16="http://schemas.microsoft.com/office/drawing/2014/main" id="{70D448F1-785F-4871-BEE4-0D2C6914AE68}"/>
              </a:ext>
            </a:extLst>
          </p:cNvPr>
          <p:cNvSpPr>
            <a:spLocks noGrp="1"/>
          </p:cNvSpPr>
          <p:nvPr>
            <p:ph type="ftr" sz="quarter" idx="11"/>
          </p:nvPr>
        </p:nvSpPr>
        <p:spPr/>
        <p:txBody>
          <a:bodyPr/>
          <a:lstStyle>
            <a:lvl1pPr>
              <a:defRPr/>
            </a:lvl1pPr>
          </a:lstStyle>
          <a:p>
            <a:pPr>
              <a:defRPr/>
            </a:pPr>
            <a:endParaRPr lang="en-IN"/>
          </a:p>
        </p:txBody>
      </p:sp>
      <p:sp>
        <p:nvSpPr>
          <p:cNvPr id="6" name="Slide Number Placeholder 5">
            <a:extLst>
              <a:ext uri="{FF2B5EF4-FFF2-40B4-BE49-F238E27FC236}">
                <a16:creationId xmlns:a16="http://schemas.microsoft.com/office/drawing/2014/main" id="{82D6F70D-E597-47F8-8BCB-B2CD35270729}"/>
              </a:ext>
            </a:extLst>
          </p:cNvPr>
          <p:cNvSpPr>
            <a:spLocks noGrp="1"/>
          </p:cNvSpPr>
          <p:nvPr>
            <p:ph type="sldNum" sz="quarter" idx="12"/>
          </p:nvPr>
        </p:nvSpPr>
        <p:spPr/>
        <p:txBody>
          <a:bodyPr/>
          <a:lstStyle>
            <a:lvl1pPr>
              <a:defRPr/>
            </a:lvl1pPr>
          </a:lstStyle>
          <a:p>
            <a:pPr>
              <a:defRPr/>
            </a:pPr>
            <a:fld id="{0FBAFFEA-123B-4C95-B2D0-4A9FFDBCF144}" type="slidenum">
              <a:rPr lang="en-IN" altLang="en-US"/>
              <a:pPr>
                <a:defRPr/>
              </a:pPr>
              <a:t>‹#›</a:t>
            </a:fld>
            <a:endParaRPr lang="en-IN" altLang="en-US"/>
          </a:p>
        </p:txBody>
      </p:sp>
      <p:pic>
        <p:nvPicPr>
          <p:cNvPr id="7" name="Picture 6">
            <a:extLst>
              <a:ext uri="{FF2B5EF4-FFF2-40B4-BE49-F238E27FC236}">
                <a16:creationId xmlns:a16="http://schemas.microsoft.com/office/drawing/2014/main" id="{507A0494-D834-459B-9DFD-50ED0FF0020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391" y="13695"/>
            <a:ext cx="1543100" cy="622311"/>
          </a:xfrm>
          <a:prstGeom prst="rect">
            <a:avLst/>
          </a:prstGeom>
        </p:spPr>
      </p:pic>
    </p:spTree>
    <p:extLst>
      <p:ext uri="{BB962C8B-B14F-4D97-AF65-F5344CB8AC3E}">
        <p14:creationId xmlns:p14="http://schemas.microsoft.com/office/powerpoint/2010/main" val="3675774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lstStyle>
            <a:lvl1pPr>
              <a:defRPr sz="5900" b="0" spc="-100" baseline="0">
                <a:solidFill>
                  <a:srgbClr val="000F46"/>
                </a:solidFill>
              </a:defRPr>
            </a:lvl1pPr>
          </a:lstStyle>
          <a:p>
            <a:r>
              <a:rPr lang="en-US" dirty="0"/>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A61E6B8-300D-4DB7-A787-88EEF77BFA01}"/>
              </a:ext>
            </a:extLst>
          </p:cNvPr>
          <p:cNvSpPr>
            <a:spLocks noGrp="1"/>
          </p:cNvSpPr>
          <p:nvPr>
            <p:ph type="dt" sz="half" idx="10"/>
          </p:nvPr>
        </p:nvSpPr>
        <p:spPr/>
        <p:txBody>
          <a:bodyPr/>
          <a:lstStyle>
            <a:lvl1pPr>
              <a:defRPr/>
            </a:lvl1pPr>
          </a:lstStyle>
          <a:p>
            <a:pPr>
              <a:defRPr/>
            </a:pPr>
            <a:fld id="{FACFC18E-0212-4CC6-9496-7B9FBD650C3F}" type="datetimeFigureOut">
              <a:rPr lang="en-IN"/>
              <a:pPr>
                <a:defRPr/>
              </a:pPr>
              <a:t>03-12-2019</a:t>
            </a:fld>
            <a:endParaRPr lang="en-IN"/>
          </a:p>
        </p:txBody>
      </p:sp>
      <p:sp>
        <p:nvSpPr>
          <p:cNvPr id="5" name="Footer Placeholder 4">
            <a:extLst>
              <a:ext uri="{FF2B5EF4-FFF2-40B4-BE49-F238E27FC236}">
                <a16:creationId xmlns:a16="http://schemas.microsoft.com/office/drawing/2014/main" id="{A22056E1-C68C-461D-AD96-D999913CE299}"/>
              </a:ext>
            </a:extLst>
          </p:cNvPr>
          <p:cNvSpPr>
            <a:spLocks noGrp="1"/>
          </p:cNvSpPr>
          <p:nvPr>
            <p:ph type="ftr" sz="quarter" idx="11"/>
          </p:nvPr>
        </p:nvSpPr>
        <p:spPr/>
        <p:txBody>
          <a:bodyPr/>
          <a:lstStyle>
            <a:lvl1pPr>
              <a:defRPr/>
            </a:lvl1pPr>
          </a:lstStyle>
          <a:p>
            <a:pPr>
              <a:defRPr/>
            </a:pPr>
            <a:endParaRPr lang="en-IN"/>
          </a:p>
        </p:txBody>
      </p:sp>
      <p:sp>
        <p:nvSpPr>
          <p:cNvPr id="6" name="Slide Number Placeholder 5">
            <a:extLst>
              <a:ext uri="{FF2B5EF4-FFF2-40B4-BE49-F238E27FC236}">
                <a16:creationId xmlns:a16="http://schemas.microsoft.com/office/drawing/2014/main" id="{BFCDED3D-C646-40CE-8285-472A917595B2}"/>
              </a:ext>
            </a:extLst>
          </p:cNvPr>
          <p:cNvSpPr>
            <a:spLocks noGrp="1"/>
          </p:cNvSpPr>
          <p:nvPr>
            <p:ph type="sldNum" sz="quarter" idx="12"/>
          </p:nvPr>
        </p:nvSpPr>
        <p:spPr/>
        <p:txBody>
          <a:bodyPr/>
          <a:lstStyle>
            <a:lvl1pPr>
              <a:defRPr/>
            </a:lvl1pPr>
          </a:lstStyle>
          <a:p>
            <a:pPr>
              <a:defRPr/>
            </a:pPr>
            <a:fld id="{B69FA46D-7D4B-4467-8F30-C8867DFD88BB}" type="slidenum">
              <a:rPr lang="en-IN" altLang="en-US"/>
              <a:pPr>
                <a:defRPr/>
              </a:pPr>
              <a:t>‹#›</a:t>
            </a:fld>
            <a:endParaRPr lang="en-IN" altLang="en-US"/>
          </a:p>
        </p:txBody>
      </p:sp>
      <p:pic>
        <p:nvPicPr>
          <p:cNvPr id="8" name="Picture 7">
            <a:extLst>
              <a:ext uri="{FF2B5EF4-FFF2-40B4-BE49-F238E27FC236}">
                <a16:creationId xmlns:a16="http://schemas.microsoft.com/office/drawing/2014/main" id="{F44646BC-6F36-4F84-8B09-D63A8BA9894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391" y="13695"/>
            <a:ext cx="1543100" cy="622311"/>
          </a:xfrm>
          <a:prstGeom prst="rect">
            <a:avLst/>
          </a:prstGeom>
        </p:spPr>
      </p:pic>
    </p:spTree>
    <p:extLst>
      <p:ext uri="{BB962C8B-B14F-4D97-AF65-F5344CB8AC3E}">
        <p14:creationId xmlns:p14="http://schemas.microsoft.com/office/powerpoint/2010/main" val="1598693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0F748D10-4118-4709-805F-5CF830FB7EE6}"/>
              </a:ext>
            </a:extLst>
          </p:cNvPr>
          <p:cNvSpPr>
            <a:spLocks noGrp="1"/>
          </p:cNvSpPr>
          <p:nvPr>
            <p:ph type="dt" sz="half" idx="10"/>
          </p:nvPr>
        </p:nvSpPr>
        <p:spPr/>
        <p:txBody>
          <a:bodyPr/>
          <a:lstStyle>
            <a:lvl1pPr>
              <a:defRPr/>
            </a:lvl1pPr>
          </a:lstStyle>
          <a:p>
            <a:pPr>
              <a:defRPr/>
            </a:pPr>
            <a:fld id="{BCB49BF6-AEBD-4BFC-B0C3-6DAFB17FE7D6}" type="datetimeFigureOut">
              <a:rPr lang="en-IN"/>
              <a:pPr>
                <a:defRPr/>
              </a:pPr>
              <a:t>03-12-2019</a:t>
            </a:fld>
            <a:endParaRPr lang="en-IN"/>
          </a:p>
        </p:txBody>
      </p:sp>
      <p:sp>
        <p:nvSpPr>
          <p:cNvPr id="6" name="Footer Placeholder 4">
            <a:extLst>
              <a:ext uri="{FF2B5EF4-FFF2-40B4-BE49-F238E27FC236}">
                <a16:creationId xmlns:a16="http://schemas.microsoft.com/office/drawing/2014/main" id="{712A8B3C-4684-4FAA-B9DA-DC496D968172}"/>
              </a:ext>
            </a:extLst>
          </p:cNvPr>
          <p:cNvSpPr>
            <a:spLocks noGrp="1"/>
          </p:cNvSpPr>
          <p:nvPr>
            <p:ph type="ftr" sz="quarter" idx="11"/>
          </p:nvPr>
        </p:nvSpPr>
        <p:spPr/>
        <p:txBody>
          <a:bodyPr/>
          <a:lstStyle>
            <a:lvl1pPr>
              <a:defRPr/>
            </a:lvl1pPr>
          </a:lstStyle>
          <a:p>
            <a:pPr>
              <a:defRPr/>
            </a:pPr>
            <a:endParaRPr lang="en-IN"/>
          </a:p>
        </p:txBody>
      </p:sp>
      <p:sp>
        <p:nvSpPr>
          <p:cNvPr id="7" name="Slide Number Placeholder 5">
            <a:extLst>
              <a:ext uri="{FF2B5EF4-FFF2-40B4-BE49-F238E27FC236}">
                <a16:creationId xmlns:a16="http://schemas.microsoft.com/office/drawing/2014/main" id="{1428BC72-8552-4699-AE05-948EEAAC910E}"/>
              </a:ext>
            </a:extLst>
          </p:cNvPr>
          <p:cNvSpPr>
            <a:spLocks noGrp="1"/>
          </p:cNvSpPr>
          <p:nvPr>
            <p:ph type="sldNum" sz="quarter" idx="12"/>
          </p:nvPr>
        </p:nvSpPr>
        <p:spPr/>
        <p:txBody>
          <a:bodyPr/>
          <a:lstStyle>
            <a:lvl1pPr>
              <a:defRPr/>
            </a:lvl1pPr>
          </a:lstStyle>
          <a:p>
            <a:pPr>
              <a:defRPr/>
            </a:pPr>
            <a:fld id="{0B8C8139-104D-442B-B273-FEB50A4404A5}" type="slidenum">
              <a:rPr lang="en-IN" altLang="en-US"/>
              <a:pPr>
                <a:defRPr/>
              </a:pPr>
              <a:t>‹#›</a:t>
            </a:fld>
            <a:endParaRPr lang="en-IN" altLang="en-US"/>
          </a:p>
        </p:txBody>
      </p:sp>
      <p:pic>
        <p:nvPicPr>
          <p:cNvPr id="8" name="Picture 7">
            <a:extLst>
              <a:ext uri="{FF2B5EF4-FFF2-40B4-BE49-F238E27FC236}">
                <a16:creationId xmlns:a16="http://schemas.microsoft.com/office/drawing/2014/main" id="{02791ECD-BBB4-4D4F-AA7E-F0F4264E0B7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391" y="13695"/>
            <a:ext cx="1543100" cy="622311"/>
          </a:xfrm>
          <a:prstGeom prst="rect">
            <a:avLst/>
          </a:prstGeom>
        </p:spPr>
      </p:pic>
    </p:spTree>
    <p:extLst>
      <p:ext uri="{BB962C8B-B14F-4D97-AF65-F5344CB8AC3E}">
        <p14:creationId xmlns:p14="http://schemas.microsoft.com/office/powerpoint/2010/main" val="2661856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F6CE7442-61EC-41E0-9E46-4DF6FA17E343}"/>
              </a:ext>
            </a:extLst>
          </p:cNvPr>
          <p:cNvSpPr>
            <a:spLocks noGrp="1"/>
          </p:cNvSpPr>
          <p:nvPr>
            <p:ph type="dt" sz="half" idx="10"/>
          </p:nvPr>
        </p:nvSpPr>
        <p:spPr/>
        <p:txBody>
          <a:bodyPr/>
          <a:lstStyle>
            <a:lvl1pPr>
              <a:defRPr/>
            </a:lvl1pPr>
          </a:lstStyle>
          <a:p>
            <a:pPr>
              <a:defRPr/>
            </a:pPr>
            <a:fld id="{55867C58-F459-495C-82EC-DECBA19055B5}" type="datetimeFigureOut">
              <a:rPr lang="en-IN"/>
              <a:pPr>
                <a:defRPr/>
              </a:pPr>
              <a:t>03-12-2019</a:t>
            </a:fld>
            <a:endParaRPr lang="en-IN"/>
          </a:p>
        </p:txBody>
      </p:sp>
      <p:sp>
        <p:nvSpPr>
          <p:cNvPr id="8" name="Footer Placeholder 4">
            <a:extLst>
              <a:ext uri="{FF2B5EF4-FFF2-40B4-BE49-F238E27FC236}">
                <a16:creationId xmlns:a16="http://schemas.microsoft.com/office/drawing/2014/main" id="{1DA76C34-9AB2-450A-BAED-2266829356F5}"/>
              </a:ext>
            </a:extLst>
          </p:cNvPr>
          <p:cNvSpPr>
            <a:spLocks noGrp="1"/>
          </p:cNvSpPr>
          <p:nvPr>
            <p:ph type="ftr" sz="quarter" idx="11"/>
          </p:nvPr>
        </p:nvSpPr>
        <p:spPr/>
        <p:txBody>
          <a:bodyPr/>
          <a:lstStyle>
            <a:lvl1pPr>
              <a:defRPr/>
            </a:lvl1pPr>
          </a:lstStyle>
          <a:p>
            <a:pPr>
              <a:defRPr/>
            </a:pPr>
            <a:endParaRPr lang="en-IN"/>
          </a:p>
        </p:txBody>
      </p:sp>
      <p:sp>
        <p:nvSpPr>
          <p:cNvPr id="9" name="Slide Number Placeholder 5">
            <a:extLst>
              <a:ext uri="{FF2B5EF4-FFF2-40B4-BE49-F238E27FC236}">
                <a16:creationId xmlns:a16="http://schemas.microsoft.com/office/drawing/2014/main" id="{DA33887E-61C2-4E61-BB9B-299621748E08}"/>
              </a:ext>
            </a:extLst>
          </p:cNvPr>
          <p:cNvSpPr>
            <a:spLocks noGrp="1"/>
          </p:cNvSpPr>
          <p:nvPr>
            <p:ph type="sldNum" sz="quarter" idx="12"/>
          </p:nvPr>
        </p:nvSpPr>
        <p:spPr/>
        <p:txBody>
          <a:bodyPr/>
          <a:lstStyle>
            <a:lvl1pPr>
              <a:defRPr/>
            </a:lvl1pPr>
          </a:lstStyle>
          <a:p>
            <a:pPr>
              <a:defRPr/>
            </a:pPr>
            <a:fld id="{2F2EC381-6C01-4FE9-887D-2866BF0FB8E7}" type="slidenum">
              <a:rPr lang="en-IN" altLang="en-US"/>
              <a:pPr>
                <a:defRPr/>
              </a:pPr>
              <a:t>‹#›</a:t>
            </a:fld>
            <a:endParaRPr lang="en-IN" altLang="en-US"/>
          </a:p>
        </p:txBody>
      </p:sp>
      <p:pic>
        <p:nvPicPr>
          <p:cNvPr id="11" name="Picture 10">
            <a:extLst>
              <a:ext uri="{FF2B5EF4-FFF2-40B4-BE49-F238E27FC236}">
                <a16:creationId xmlns:a16="http://schemas.microsoft.com/office/drawing/2014/main" id="{0CD902F2-C7F0-4E3A-B758-6799A5EA580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391" y="13695"/>
            <a:ext cx="1543100" cy="622311"/>
          </a:xfrm>
          <a:prstGeom prst="rect">
            <a:avLst/>
          </a:prstGeom>
        </p:spPr>
      </p:pic>
    </p:spTree>
    <p:extLst>
      <p:ext uri="{BB962C8B-B14F-4D97-AF65-F5344CB8AC3E}">
        <p14:creationId xmlns:p14="http://schemas.microsoft.com/office/powerpoint/2010/main" val="1496953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600F6690-F18C-46EC-A3E2-D09FBCBBEA10}"/>
              </a:ext>
            </a:extLst>
          </p:cNvPr>
          <p:cNvSpPr>
            <a:spLocks noGrp="1"/>
          </p:cNvSpPr>
          <p:nvPr>
            <p:ph type="dt" sz="half" idx="10"/>
          </p:nvPr>
        </p:nvSpPr>
        <p:spPr/>
        <p:txBody>
          <a:bodyPr/>
          <a:lstStyle>
            <a:lvl1pPr>
              <a:defRPr/>
            </a:lvl1pPr>
          </a:lstStyle>
          <a:p>
            <a:pPr>
              <a:defRPr/>
            </a:pPr>
            <a:fld id="{EEFF64F9-02CF-424D-BACA-2EDD7BF18005}" type="datetimeFigureOut">
              <a:rPr lang="en-IN"/>
              <a:pPr>
                <a:defRPr/>
              </a:pPr>
              <a:t>03-12-2019</a:t>
            </a:fld>
            <a:endParaRPr lang="en-IN"/>
          </a:p>
        </p:txBody>
      </p:sp>
      <p:sp>
        <p:nvSpPr>
          <p:cNvPr id="4" name="Footer Placeholder 4">
            <a:extLst>
              <a:ext uri="{FF2B5EF4-FFF2-40B4-BE49-F238E27FC236}">
                <a16:creationId xmlns:a16="http://schemas.microsoft.com/office/drawing/2014/main" id="{BCA3EDB0-8A56-4E12-B1FB-C23FC9793818}"/>
              </a:ext>
            </a:extLst>
          </p:cNvPr>
          <p:cNvSpPr>
            <a:spLocks noGrp="1"/>
          </p:cNvSpPr>
          <p:nvPr>
            <p:ph type="ftr" sz="quarter" idx="11"/>
          </p:nvPr>
        </p:nvSpPr>
        <p:spPr/>
        <p:txBody>
          <a:bodyPr/>
          <a:lstStyle>
            <a:lvl1pPr>
              <a:defRPr/>
            </a:lvl1pPr>
          </a:lstStyle>
          <a:p>
            <a:pPr>
              <a:defRPr/>
            </a:pPr>
            <a:endParaRPr lang="en-IN"/>
          </a:p>
        </p:txBody>
      </p:sp>
      <p:sp>
        <p:nvSpPr>
          <p:cNvPr id="5" name="Slide Number Placeholder 5">
            <a:extLst>
              <a:ext uri="{FF2B5EF4-FFF2-40B4-BE49-F238E27FC236}">
                <a16:creationId xmlns:a16="http://schemas.microsoft.com/office/drawing/2014/main" id="{2CF28F31-5844-42FA-8CEF-A4AAC8E39FB5}"/>
              </a:ext>
            </a:extLst>
          </p:cNvPr>
          <p:cNvSpPr>
            <a:spLocks noGrp="1"/>
          </p:cNvSpPr>
          <p:nvPr>
            <p:ph type="sldNum" sz="quarter" idx="12"/>
          </p:nvPr>
        </p:nvSpPr>
        <p:spPr/>
        <p:txBody>
          <a:bodyPr/>
          <a:lstStyle>
            <a:lvl1pPr>
              <a:defRPr/>
            </a:lvl1pPr>
          </a:lstStyle>
          <a:p>
            <a:pPr>
              <a:defRPr/>
            </a:pPr>
            <a:fld id="{B0047BE9-294B-4BA9-9ECF-BD27D2FE3DB3}" type="slidenum">
              <a:rPr lang="en-IN" altLang="en-US"/>
              <a:pPr>
                <a:defRPr/>
              </a:pPr>
              <a:t>‹#›</a:t>
            </a:fld>
            <a:endParaRPr lang="en-IN" altLang="en-US"/>
          </a:p>
        </p:txBody>
      </p:sp>
      <p:pic>
        <p:nvPicPr>
          <p:cNvPr id="7" name="Picture 6">
            <a:extLst>
              <a:ext uri="{FF2B5EF4-FFF2-40B4-BE49-F238E27FC236}">
                <a16:creationId xmlns:a16="http://schemas.microsoft.com/office/drawing/2014/main" id="{F7DF0EE1-693C-4EB1-B91B-6A1CC226A1B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391" y="13695"/>
            <a:ext cx="1543100" cy="622311"/>
          </a:xfrm>
          <a:prstGeom prst="rect">
            <a:avLst/>
          </a:prstGeom>
        </p:spPr>
      </p:pic>
    </p:spTree>
    <p:extLst>
      <p:ext uri="{BB962C8B-B14F-4D97-AF65-F5344CB8AC3E}">
        <p14:creationId xmlns:p14="http://schemas.microsoft.com/office/powerpoint/2010/main" val="328733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2" name="Picture 10">
            <a:extLst>
              <a:ext uri="{FF2B5EF4-FFF2-40B4-BE49-F238E27FC236}">
                <a16:creationId xmlns:a16="http://schemas.microsoft.com/office/drawing/2014/main" id="{5828B8B8-434F-42B6-91A7-73DCF9BD7C8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988" y="6707188"/>
            <a:ext cx="12192000"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B5C21F82-B011-4AB5-97F5-88E47443E01B}"/>
              </a:ext>
            </a:extLst>
          </p:cNvPr>
          <p:cNvSpPr/>
          <p:nvPr userDrawn="1"/>
        </p:nvSpPr>
        <p:spPr>
          <a:xfrm>
            <a:off x="11815763" y="758825"/>
            <a:ext cx="384175" cy="5330825"/>
          </a:xfrm>
          <a:prstGeom prst="rect">
            <a:avLst/>
          </a:prstGeom>
          <a:solidFill>
            <a:srgbClr val="000F4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Rectangle 3">
            <a:extLst>
              <a:ext uri="{FF2B5EF4-FFF2-40B4-BE49-F238E27FC236}">
                <a16:creationId xmlns:a16="http://schemas.microsoft.com/office/drawing/2014/main" id="{590F556B-095E-4716-8189-ACE7CD97C304}"/>
              </a:ext>
            </a:extLst>
          </p:cNvPr>
          <p:cNvSpPr/>
          <p:nvPr userDrawn="1"/>
        </p:nvSpPr>
        <p:spPr>
          <a:xfrm>
            <a:off x="0" y="758825"/>
            <a:ext cx="384175" cy="5330825"/>
          </a:xfrm>
          <a:prstGeom prst="rect">
            <a:avLst/>
          </a:prstGeom>
          <a:solidFill>
            <a:srgbClr val="FE7A1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endParaRPr lang="en-IN" dirty="0"/>
          </a:p>
        </p:txBody>
      </p:sp>
      <p:sp>
        <p:nvSpPr>
          <p:cNvPr id="5" name="Date Placeholder 4">
            <a:extLst>
              <a:ext uri="{FF2B5EF4-FFF2-40B4-BE49-F238E27FC236}">
                <a16:creationId xmlns:a16="http://schemas.microsoft.com/office/drawing/2014/main" id="{7355083D-6F5B-4AE6-809A-D662AAA74B2A}"/>
              </a:ext>
            </a:extLst>
          </p:cNvPr>
          <p:cNvSpPr>
            <a:spLocks noGrp="1"/>
          </p:cNvSpPr>
          <p:nvPr>
            <p:ph type="dt" sz="half" idx="10"/>
          </p:nvPr>
        </p:nvSpPr>
        <p:spPr/>
        <p:txBody>
          <a:bodyPr/>
          <a:lstStyle>
            <a:lvl1pPr>
              <a:defRPr/>
            </a:lvl1pPr>
          </a:lstStyle>
          <a:p>
            <a:pPr>
              <a:defRPr/>
            </a:pPr>
            <a:fld id="{4A0FAACF-97C3-41DB-BD73-1A8DCF54069B}" type="datetimeFigureOut">
              <a:rPr lang="en-IN"/>
              <a:pPr>
                <a:defRPr/>
              </a:pPr>
              <a:t>03-12-2019</a:t>
            </a:fld>
            <a:endParaRPr lang="en-IN"/>
          </a:p>
        </p:txBody>
      </p:sp>
      <p:sp>
        <p:nvSpPr>
          <p:cNvPr id="6" name="Footer Placeholder 5">
            <a:extLst>
              <a:ext uri="{FF2B5EF4-FFF2-40B4-BE49-F238E27FC236}">
                <a16:creationId xmlns:a16="http://schemas.microsoft.com/office/drawing/2014/main" id="{85DF7BF4-100F-43DD-BDA5-BE099E0102AC}"/>
              </a:ext>
            </a:extLst>
          </p:cNvPr>
          <p:cNvSpPr>
            <a:spLocks noGrp="1"/>
          </p:cNvSpPr>
          <p:nvPr>
            <p:ph type="ftr" sz="quarter" idx="11"/>
          </p:nvPr>
        </p:nvSpPr>
        <p:spPr/>
        <p:txBody>
          <a:bodyPr/>
          <a:lstStyle>
            <a:lvl1pPr>
              <a:defRPr/>
            </a:lvl1pPr>
          </a:lstStyle>
          <a:p>
            <a:pPr>
              <a:defRPr/>
            </a:pPr>
            <a:endParaRPr lang="en-IN"/>
          </a:p>
        </p:txBody>
      </p:sp>
      <p:sp>
        <p:nvSpPr>
          <p:cNvPr id="7" name="Slide Number Placeholder 6">
            <a:extLst>
              <a:ext uri="{FF2B5EF4-FFF2-40B4-BE49-F238E27FC236}">
                <a16:creationId xmlns:a16="http://schemas.microsoft.com/office/drawing/2014/main" id="{B7E3DC67-08CA-4B05-9B7C-44024A0CE4BA}"/>
              </a:ext>
            </a:extLst>
          </p:cNvPr>
          <p:cNvSpPr>
            <a:spLocks noGrp="1"/>
          </p:cNvSpPr>
          <p:nvPr>
            <p:ph type="sldNum" sz="quarter" idx="12"/>
          </p:nvPr>
        </p:nvSpPr>
        <p:spPr/>
        <p:txBody>
          <a:bodyPr/>
          <a:lstStyle>
            <a:lvl1pPr>
              <a:defRPr/>
            </a:lvl1pPr>
          </a:lstStyle>
          <a:p>
            <a:pPr>
              <a:defRPr/>
            </a:pPr>
            <a:fld id="{8A23C146-8FAE-4FF8-BC8E-864794C865EA}" type="slidenum">
              <a:rPr lang="en-IN" altLang="en-US"/>
              <a:pPr>
                <a:defRPr/>
              </a:pPr>
              <a:t>‹#›</a:t>
            </a:fld>
            <a:endParaRPr lang="en-IN" altLang="en-US"/>
          </a:p>
        </p:txBody>
      </p:sp>
      <p:pic>
        <p:nvPicPr>
          <p:cNvPr id="8" name="Picture 7">
            <a:extLst>
              <a:ext uri="{FF2B5EF4-FFF2-40B4-BE49-F238E27FC236}">
                <a16:creationId xmlns:a16="http://schemas.microsoft.com/office/drawing/2014/main" id="{249BEF19-29E1-437D-B2E5-6A56AAFEA7E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87391" y="13695"/>
            <a:ext cx="1543100" cy="622311"/>
          </a:xfrm>
          <a:prstGeom prst="rect">
            <a:avLst/>
          </a:prstGeom>
        </p:spPr>
      </p:pic>
      <p:sp>
        <p:nvSpPr>
          <p:cNvPr id="9" name="Rectangle 8">
            <a:extLst>
              <a:ext uri="{FF2B5EF4-FFF2-40B4-BE49-F238E27FC236}">
                <a16:creationId xmlns:a16="http://schemas.microsoft.com/office/drawing/2014/main" id="{11145018-70F0-4637-8649-468BA9015628}"/>
              </a:ext>
            </a:extLst>
          </p:cNvPr>
          <p:cNvSpPr/>
          <p:nvPr userDrawn="1"/>
        </p:nvSpPr>
        <p:spPr>
          <a:xfrm>
            <a:off x="0" y="0"/>
            <a:ext cx="7410734" cy="622311"/>
          </a:xfrm>
          <a:prstGeom prst="rect">
            <a:avLst/>
          </a:prstGeom>
          <a:solidFill>
            <a:srgbClr val="FE7A1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endParaRPr lang="en-IN" dirty="0"/>
          </a:p>
        </p:txBody>
      </p:sp>
    </p:spTree>
    <p:extLst>
      <p:ext uri="{BB962C8B-B14F-4D97-AF65-F5344CB8AC3E}">
        <p14:creationId xmlns:p14="http://schemas.microsoft.com/office/powerpoint/2010/main" val="1602813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a:extLst>
              <a:ext uri="{FF2B5EF4-FFF2-40B4-BE49-F238E27FC236}">
                <a16:creationId xmlns:a16="http://schemas.microsoft.com/office/drawing/2014/main" id="{01C20A5D-6080-4C38-9A86-A8F4EBDA2EE0}"/>
              </a:ext>
            </a:extLst>
          </p:cNvPr>
          <p:cNvSpPr>
            <a:spLocks noGrp="1"/>
          </p:cNvSpPr>
          <p:nvPr>
            <p:ph type="dt" sz="half" idx="10"/>
          </p:nvPr>
        </p:nvSpPr>
        <p:spPr/>
        <p:txBody>
          <a:bodyPr/>
          <a:lstStyle>
            <a:lvl1pPr>
              <a:defRPr/>
            </a:lvl1pPr>
          </a:lstStyle>
          <a:p>
            <a:pPr>
              <a:defRPr/>
            </a:pPr>
            <a:fld id="{7B5B89F9-26CF-4F3E-9AD3-006CEE8C4CCE}" type="datetimeFigureOut">
              <a:rPr lang="en-IN"/>
              <a:pPr>
                <a:defRPr/>
              </a:pPr>
              <a:t>03-12-2019</a:t>
            </a:fld>
            <a:endParaRPr lang="en-IN"/>
          </a:p>
        </p:txBody>
      </p:sp>
      <p:sp>
        <p:nvSpPr>
          <p:cNvPr id="6" name="Footer Placeholder 4">
            <a:extLst>
              <a:ext uri="{FF2B5EF4-FFF2-40B4-BE49-F238E27FC236}">
                <a16:creationId xmlns:a16="http://schemas.microsoft.com/office/drawing/2014/main" id="{755FD244-A686-42CA-8445-671191A802A0}"/>
              </a:ext>
            </a:extLst>
          </p:cNvPr>
          <p:cNvSpPr>
            <a:spLocks noGrp="1"/>
          </p:cNvSpPr>
          <p:nvPr>
            <p:ph type="ftr" sz="quarter" idx="11"/>
          </p:nvPr>
        </p:nvSpPr>
        <p:spPr/>
        <p:txBody>
          <a:bodyPr/>
          <a:lstStyle>
            <a:lvl1pPr>
              <a:defRPr/>
            </a:lvl1pPr>
          </a:lstStyle>
          <a:p>
            <a:pPr>
              <a:defRPr/>
            </a:pPr>
            <a:endParaRPr lang="en-IN"/>
          </a:p>
        </p:txBody>
      </p:sp>
      <p:sp>
        <p:nvSpPr>
          <p:cNvPr id="7" name="Slide Number Placeholder 5">
            <a:extLst>
              <a:ext uri="{FF2B5EF4-FFF2-40B4-BE49-F238E27FC236}">
                <a16:creationId xmlns:a16="http://schemas.microsoft.com/office/drawing/2014/main" id="{5AFB55C8-1D09-4049-B30A-9FA2EA5DA9BA}"/>
              </a:ext>
            </a:extLst>
          </p:cNvPr>
          <p:cNvSpPr>
            <a:spLocks noGrp="1"/>
          </p:cNvSpPr>
          <p:nvPr>
            <p:ph type="sldNum" sz="quarter" idx="12"/>
          </p:nvPr>
        </p:nvSpPr>
        <p:spPr/>
        <p:txBody>
          <a:bodyPr/>
          <a:lstStyle>
            <a:lvl1pPr>
              <a:defRPr/>
            </a:lvl1pPr>
          </a:lstStyle>
          <a:p>
            <a:pPr>
              <a:defRPr/>
            </a:pPr>
            <a:fld id="{7B5030EA-879F-40C2-A791-3BF05A65D7F5}" type="slidenum">
              <a:rPr lang="en-IN" altLang="en-US"/>
              <a:pPr>
                <a:defRPr/>
              </a:pPr>
              <a:t>‹#›</a:t>
            </a:fld>
            <a:endParaRPr lang="en-IN" altLang="en-US"/>
          </a:p>
        </p:txBody>
      </p:sp>
      <p:pic>
        <p:nvPicPr>
          <p:cNvPr id="8" name="Picture 7">
            <a:extLst>
              <a:ext uri="{FF2B5EF4-FFF2-40B4-BE49-F238E27FC236}">
                <a16:creationId xmlns:a16="http://schemas.microsoft.com/office/drawing/2014/main" id="{F11EAAA8-A31A-498D-94F2-30BB9801881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391" y="13695"/>
            <a:ext cx="1543100" cy="622311"/>
          </a:xfrm>
          <a:prstGeom prst="rect">
            <a:avLst/>
          </a:prstGeom>
        </p:spPr>
      </p:pic>
    </p:spTree>
    <p:extLst>
      <p:ext uri="{BB962C8B-B14F-4D97-AF65-F5344CB8AC3E}">
        <p14:creationId xmlns:p14="http://schemas.microsoft.com/office/powerpoint/2010/main" val="1429385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rtlCol="0" anchor="t">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7">
            <a:extLst>
              <a:ext uri="{FF2B5EF4-FFF2-40B4-BE49-F238E27FC236}">
                <a16:creationId xmlns:a16="http://schemas.microsoft.com/office/drawing/2014/main" id="{1493621D-FD38-46BD-926D-1F9A7EF43755}"/>
              </a:ext>
            </a:extLst>
          </p:cNvPr>
          <p:cNvSpPr>
            <a:spLocks noGrp="1"/>
          </p:cNvSpPr>
          <p:nvPr>
            <p:ph type="dt" sz="half" idx="10"/>
          </p:nvPr>
        </p:nvSpPr>
        <p:spPr/>
        <p:txBody>
          <a:bodyPr/>
          <a:lstStyle>
            <a:lvl1pPr>
              <a:defRPr/>
            </a:lvl1pPr>
          </a:lstStyle>
          <a:p>
            <a:pPr>
              <a:defRPr/>
            </a:pPr>
            <a:fld id="{43B03777-B907-4F15-AE99-1B980535F72F}" type="datetimeFigureOut">
              <a:rPr lang="en-IN"/>
              <a:pPr>
                <a:defRPr/>
              </a:pPr>
              <a:t>03-12-2019</a:t>
            </a:fld>
            <a:endParaRPr lang="en-IN"/>
          </a:p>
        </p:txBody>
      </p:sp>
      <p:sp>
        <p:nvSpPr>
          <p:cNvPr id="6" name="Footer Placeholder 8">
            <a:extLst>
              <a:ext uri="{FF2B5EF4-FFF2-40B4-BE49-F238E27FC236}">
                <a16:creationId xmlns:a16="http://schemas.microsoft.com/office/drawing/2014/main" id="{AEC5C440-4D2D-41AC-8928-8D21CF96C61C}"/>
              </a:ext>
            </a:extLst>
          </p:cNvPr>
          <p:cNvSpPr>
            <a:spLocks noGrp="1"/>
          </p:cNvSpPr>
          <p:nvPr>
            <p:ph type="ftr" sz="quarter" idx="11"/>
          </p:nvPr>
        </p:nvSpPr>
        <p:spPr>
          <a:xfrm>
            <a:off x="3498850" y="6356350"/>
            <a:ext cx="5911850" cy="365125"/>
          </a:xfrm>
        </p:spPr>
        <p:txBody>
          <a:bodyPr/>
          <a:lstStyle>
            <a:lvl1pPr>
              <a:defRPr/>
            </a:lvl1pPr>
          </a:lstStyle>
          <a:p>
            <a:pPr>
              <a:defRPr/>
            </a:pPr>
            <a:endParaRPr lang="en-IN"/>
          </a:p>
        </p:txBody>
      </p:sp>
      <p:sp>
        <p:nvSpPr>
          <p:cNvPr id="7" name="Slide Number Placeholder 9">
            <a:extLst>
              <a:ext uri="{FF2B5EF4-FFF2-40B4-BE49-F238E27FC236}">
                <a16:creationId xmlns:a16="http://schemas.microsoft.com/office/drawing/2014/main" id="{AAAC6BBE-44E8-4803-B3AB-E897A0824B56}"/>
              </a:ext>
            </a:extLst>
          </p:cNvPr>
          <p:cNvSpPr>
            <a:spLocks noGrp="1"/>
          </p:cNvSpPr>
          <p:nvPr>
            <p:ph type="sldNum" sz="quarter" idx="12"/>
          </p:nvPr>
        </p:nvSpPr>
        <p:spPr/>
        <p:txBody>
          <a:bodyPr/>
          <a:lstStyle>
            <a:lvl1pPr>
              <a:defRPr/>
            </a:lvl1pPr>
          </a:lstStyle>
          <a:p>
            <a:pPr>
              <a:defRPr/>
            </a:pPr>
            <a:fld id="{7808CEAD-59FA-4C6F-9B31-71BA654849AD}" type="slidenum">
              <a:rPr lang="en-IN" altLang="en-US"/>
              <a:pPr>
                <a:defRPr/>
              </a:pPr>
              <a:t>‹#›</a:t>
            </a:fld>
            <a:endParaRPr lang="en-IN" altLang="en-US"/>
          </a:p>
        </p:txBody>
      </p:sp>
      <p:pic>
        <p:nvPicPr>
          <p:cNvPr id="8" name="Picture 7">
            <a:extLst>
              <a:ext uri="{FF2B5EF4-FFF2-40B4-BE49-F238E27FC236}">
                <a16:creationId xmlns:a16="http://schemas.microsoft.com/office/drawing/2014/main" id="{A01C401E-55D2-43CE-9A36-4A19D4F0C9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391" y="13695"/>
            <a:ext cx="1543100" cy="622311"/>
          </a:xfrm>
          <a:prstGeom prst="rect">
            <a:avLst/>
          </a:prstGeom>
        </p:spPr>
      </p:pic>
    </p:spTree>
    <p:extLst>
      <p:ext uri="{BB962C8B-B14F-4D97-AF65-F5344CB8AC3E}">
        <p14:creationId xmlns:p14="http://schemas.microsoft.com/office/powerpoint/2010/main" val="1913376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82798E3-9335-4CA1-B938-EF82ED6386C4}"/>
              </a:ext>
            </a:extLst>
          </p:cNvPr>
          <p:cNvSpPr/>
          <p:nvPr/>
        </p:nvSpPr>
        <p:spPr>
          <a:xfrm>
            <a:off x="0" y="758825"/>
            <a:ext cx="3443288" cy="5330825"/>
          </a:xfrm>
          <a:prstGeom prst="rect">
            <a:avLst/>
          </a:prstGeom>
          <a:solidFill>
            <a:srgbClr val="FE7A1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endParaRPr lang="en-IN" dirty="0"/>
          </a:p>
        </p:txBody>
      </p:sp>
      <p:sp>
        <p:nvSpPr>
          <p:cNvPr id="2" name="Title Placeholder 1">
            <a:extLst>
              <a:ext uri="{FF2B5EF4-FFF2-40B4-BE49-F238E27FC236}">
                <a16:creationId xmlns:a16="http://schemas.microsoft.com/office/drawing/2014/main" id="{7A1B6623-AA6E-484D-9781-CB82476E5FDA}"/>
              </a:ext>
            </a:extLst>
          </p:cNvPr>
          <p:cNvSpPr>
            <a:spLocks noGrp="1"/>
          </p:cNvSpPr>
          <p:nvPr>
            <p:ph type="title"/>
          </p:nvPr>
        </p:nvSpPr>
        <p:spPr>
          <a:xfrm>
            <a:off x="252413" y="1123950"/>
            <a:ext cx="2947987" cy="4600575"/>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a:extLst>
              <a:ext uri="{FF2B5EF4-FFF2-40B4-BE49-F238E27FC236}">
                <a16:creationId xmlns:a16="http://schemas.microsoft.com/office/drawing/2014/main" id="{16CD931D-9438-42B3-A44F-45983457D29F}"/>
              </a:ext>
            </a:extLst>
          </p:cNvPr>
          <p:cNvSpPr/>
          <p:nvPr/>
        </p:nvSpPr>
        <p:spPr>
          <a:xfrm>
            <a:off x="11815763" y="758825"/>
            <a:ext cx="384175" cy="5330825"/>
          </a:xfrm>
          <a:prstGeom prst="rect">
            <a:avLst/>
          </a:prstGeom>
          <a:solidFill>
            <a:srgbClr val="000F4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29" name="Text Placeholder 2">
            <a:extLst>
              <a:ext uri="{FF2B5EF4-FFF2-40B4-BE49-F238E27FC236}">
                <a16:creationId xmlns:a16="http://schemas.microsoft.com/office/drawing/2014/main" id="{5ABB0648-9046-4EDF-9893-80D3B0A703A6}"/>
              </a:ext>
            </a:extLst>
          </p:cNvPr>
          <p:cNvSpPr>
            <a:spLocks noGrp="1"/>
          </p:cNvSpPr>
          <p:nvPr>
            <p:ph type="body" idx="1"/>
          </p:nvPr>
        </p:nvSpPr>
        <p:spPr bwMode="auto">
          <a:xfrm>
            <a:off x="3868738" y="863600"/>
            <a:ext cx="7315200" cy="512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3325F22-C399-4321-AE0D-212A5AE61E57}"/>
              </a:ext>
            </a:extLst>
          </p:cNvPr>
          <p:cNvSpPr>
            <a:spLocks noGrp="1"/>
          </p:cNvSpPr>
          <p:nvPr>
            <p:ph type="dt" sz="half" idx="2"/>
          </p:nvPr>
        </p:nvSpPr>
        <p:spPr>
          <a:xfrm>
            <a:off x="261938"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100">
                <a:solidFill>
                  <a:schemeClr val="tx1">
                    <a:lumMod val="50000"/>
                    <a:lumOff val="50000"/>
                  </a:schemeClr>
                </a:solidFill>
                <a:latin typeface="+mn-lt"/>
                <a:cs typeface="+mn-cs"/>
              </a:defRPr>
            </a:lvl1pPr>
          </a:lstStyle>
          <a:p>
            <a:pPr>
              <a:defRPr/>
            </a:pPr>
            <a:fld id="{B66265EB-B363-40A2-87D8-18DBF0BBB418}" type="datetimeFigureOut">
              <a:rPr lang="en-IN"/>
              <a:pPr>
                <a:defRPr/>
              </a:pPr>
              <a:t>03-12-2019</a:t>
            </a:fld>
            <a:endParaRPr lang="en-IN"/>
          </a:p>
        </p:txBody>
      </p:sp>
      <p:sp>
        <p:nvSpPr>
          <p:cNvPr id="5" name="Footer Placeholder 4">
            <a:extLst>
              <a:ext uri="{FF2B5EF4-FFF2-40B4-BE49-F238E27FC236}">
                <a16:creationId xmlns:a16="http://schemas.microsoft.com/office/drawing/2014/main" id="{6B8FE2A3-038F-4D18-84CA-FD2321AF6432}"/>
              </a:ext>
            </a:extLst>
          </p:cNvPr>
          <p:cNvSpPr>
            <a:spLocks noGrp="1"/>
          </p:cNvSpPr>
          <p:nvPr>
            <p:ph type="ftr" sz="quarter" idx="3"/>
          </p:nvPr>
        </p:nvSpPr>
        <p:spPr>
          <a:xfrm>
            <a:off x="3868738" y="6356350"/>
            <a:ext cx="5911850" cy="365125"/>
          </a:xfrm>
          <a:prstGeom prst="rect">
            <a:avLst/>
          </a:prstGeom>
        </p:spPr>
        <p:txBody>
          <a:bodyPr vert="horz" lIns="91440" tIns="45720" rIns="91440" bIns="45720" rtlCol="0" anchor="ctr"/>
          <a:lstStyle>
            <a:lvl1pPr algn="l" eaLnBrk="1" fontAlgn="auto" hangingPunct="1">
              <a:spcBef>
                <a:spcPts val="0"/>
              </a:spcBef>
              <a:spcAft>
                <a:spcPts val="0"/>
              </a:spcAft>
              <a:defRPr sz="1100">
                <a:solidFill>
                  <a:schemeClr val="tx1">
                    <a:lumMod val="50000"/>
                    <a:lumOff val="50000"/>
                  </a:schemeClr>
                </a:solidFill>
                <a:latin typeface="+mn-lt"/>
                <a:cs typeface="+mn-cs"/>
              </a:defRPr>
            </a:lvl1pPr>
          </a:lstStyle>
          <a:p>
            <a:pPr>
              <a:defRPr/>
            </a:pPr>
            <a:endParaRPr lang="en-IN"/>
          </a:p>
        </p:txBody>
      </p:sp>
      <p:sp>
        <p:nvSpPr>
          <p:cNvPr id="6" name="Slide Number Placeholder 5">
            <a:extLst>
              <a:ext uri="{FF2B5EF4-FFF2-40B4-BE49-F238E27FC236}">
                <a16:creationId xmlns:a16="http://schemas.microsoft.com/office/drawing/2014/main" id="{54EB3913-39C9-467B-9351-8C8399115227}"/>
              </a:ext>
            </a:extLst>
          </p:cNvPr>
          <p:cNvSpPr>
            <a:spLocks noGrp="1"/>
          </p:cNvSpPr>
          <p:nvPr>
            <p:ph type="sldNum" sz="quarter" idx="4"/>
          </p:nvPr>
        </p:nvSpPr>
        <p:spPr>
          <a:xfrm>
            <a:off x="10634663" y="6356350"/>
            <a:ext cx="15303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1">
                <a:solidFill>
                  <a:schemeClr val="accent1"/>
                </a:solidFill>
                <a:latin typeface="Corbel" panose="020B0503020204020204" pitchFamily="34" charset="0"/>
              </a:defRPr>
            </a:lvl1pPr>
          </a:lstStyle>
          <a:p>
            <a:pPr>
              <a:defRPr/>
            </a:pPr>
            <a:fld id="{62D8A7A9-5F47-497A-ABFF-B3E574C2501C}" type="slidenum">
              <a:rPr lang="en-IN" altLang="en-US"/>
              <a:pPr>
                <a:defRPr/>
              </a:pPr>
              <a:t>‹#›</a:t>
            </a:fld>
            <a:endParaRPr lang="en-IN" altLang="en-US"/>
          </a:p>
        </p:txBody>
      </p:sp>
      <p:pic>
        <p:nvPicPr>
          <p:cNvPr id="1033" name="Picture 8">
            <a:extLst>
              <a:ext uri="{FF2B5EF4-FFF2-40B4-BE49-F238E27FC236}">
                <a16:creationId xmlns:a16="http://schemas.microsoft.com/office/drawing/2014/main" id="{D5647CC3-1D27-44AB-B14F-F3F6D7A986B6}"/>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6988" y="6707188"/>
            <a:ext cx="12192000"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11">
            <a:extLst>
              <a:ext uri="{FF2B5EF4-FFF2-40B4-BE49-F238E27FC236}">
                <a16:creationId xmlns:a16="http://schemas.microsoft.com/office/drawing/2014/main" id="{BFCB9B64-8185-4924-95F7-C99C9FA3B024}"/>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8100" y="15875"/>
            <a:ext cx="741363"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46" r:id="rId1"/>
    <p:sldLayoutId id="2147483838" r:id="rId2"/>
    <p:sldLayoutId id="2147483839" r:id="rId3"/>
    <p:sldLayoutId id="2147483840" r:id="rId4"/>
    <p:sldLayoutId id="2147483841" r:id="rId5"/>
    <p:sldLayoutId id="2147483842" r:id="rId6"/>
    <p:sldLayoutId id="2147483847" r:id="rId7"/>
    <p:sldLayoutId id="2147483843" r:id="rId8"/>
    <p:sldLayoutId id="2147483848" r:id="rId9"/>
    <p:sldLayoutId id="2147483844" r:id="rId10"/>
    <p:sldLayoutId id="2147483845" r:id="rId11"/>
  </p:sldLayoutIdLst>
  <p:txStyles>
    <p:titleStyle>
      <a:lvl1pPr algn="l" rtl="0" eaLnBrk="0" fontAlgn="base" hangingPunct="0">
        <a:lnSpc>
          <a:spcPct val="90000"/>
        </a:lnSpc>
        <a:spcBef>
          <a:spcPct val="0"/>
        </a:spcBef>
        <a:spcAft>
          <a:spcPct val="0"/>
        </a:spcAft>
        <a:defRPr sz="3600" kern="1200" spc="-60">
          <a:solidFill>
            <a:srgbClr val="FFFFFF"/>
          </a:solidFill>
          <a:latin typeface="+mj-lt"/>
          <a:ea typeface="+mj-ea"/>
          <a:cs typeface="+mj-cs"/>
        </a:defRPr>
      </a:lvl1pPr>
      <a:lvl2pPr algn="l" rtl="0" eaLnBrk="0" fontAlgn="base" hangingPunct="0">
        <a:lnSpc>
          <a:spcPct val="90000"/>
        </a:lnSpc>
        <a:spcBef>
          <a:spcPct val="0"/>
        </a:spcBef>
        <a:spcAft>
          <a:spcPct val="0"/>
        </a:spcAft>
        <a:defRPr sz="3600">
          <a:solidFill>
            <a:srgbClr val="FFFFFF"/>
          </a:solidFill>
          <a:latin typeface="Corbel" panose="020B0503020204020204" pitchFamily="34" charset="0"/>
        </a:defRPr>
      </a:lvl2pPr>
      <a:lvl3pPr algn="l" rtl="0" eaLnBrk="0" fontAlgn="base" hangingPunct="0">
        <a:lnSpc>
          <a:spcPct val="90000"/>
        </a:lnSpc>
        <a:spcBef>
          <a:spcPct val="0"/>
        </a:spcBef>
        <a:spcAft>
          <a:spcPct val="0"/>
        </a:spcAft>
        <a:defRPr sz="3600">
          <a:solidFill>
            <a:srgbClr val="FFFFFF"/>
          </a:solidFill>
          <a:latin typeface="Corbel" panose="020B0503020204020204" pitchFamily="34" charset="0"/>
        </a:defRPr>
      </a:lvl3pPr>
      <a:lvl4pPr algn="l" rtl="0" eaLnBrk="0" fontAlgn="base" hangingPunct="0">
        <a:lnSpc>
          <a:spcPct val="90000"/>
        </a:lnSpc>
        <a:spcBef>
          <a:spcPct val="0"/>
        </a:spcBef>
        <a:spcAft>
          <a:spcPct val="0"/>
        </a:spcAft>
        <a:defRPr sz="3600">
          <a:solidFill>
            <a:srgbClr val="FFFFFF"/>
          </a:solidFill>
          <a:latin typeface="Corbel" panose="020B0503020204020204" pitchFamily="34" charset="0"/>
        </a:defRPr>
      </a:lvl4pPr>
      <a:lvl5pPr algn="l" rtl="0" eaLnBrk="0" fontAlgn="base" hangingPunct="0">
        <a:lnSpc>
          <a:spcPct val="90000"/>
        </a:lnSpc>
        <a:spcBef>
          <a:spcPct val="0"/>
        </a:spcBef>
        <a:spcAft>
          <a:spcPct val="0"/>
        </a:spcAft>
        <a:defRPr sz="3600">
          <a:solidFill>
            <a:srgbClr val="FFFFFF"/>
          </a:solidFill>
          <a:latin typeface="Corbel" panose="020B0503020204020204" pitchFamily="34" charset="0"/>
        </a:defRPr>
      </a:lvl5pPr>
      <a:lvl6pPr marL="457200" algn="l" rtl="0" fontAlgn="base">
        <a:lnSpc>
          <a:spcPct val="90000"/>
        </a:lnSpc>
        <a:spcBef>
          <a:spcPct val="0"/>
        </a:spcBef>
        <a:spcAft>
          <a:spcPct val="0"/>
        </a:spcAft>
        <a:defRPr sz="3600">
          <a:solidFill>
            <a:srgbClr val="FFFFFF"/>
          </a:solidFill>
          <a:latin typeface="Corbel" panose="020B0503020204020204" pitchFamily="34" charset="0"/>
        </a:defRPr>
      </a:lvl6pPr>
      <a:lvl7pPr marL="914400" algn="l" rtl="0" fontAlgn="base">
        <a:lnSpc>
          <a:spcPct val="90000"/>
        </a:lnSpc>
        <a:spcBef>
          <a:spcPct val="0"/>
        </a:spcBef>
        <a:spcAft>
          <a:spcPct val="0"/>
        </a:spcAft>
        <a:defRPr sz="3600">
          <a:solidFill>
            <a:srgbClr val="FFFFFF"/>
          </a:solidFill>
          <a:latin typeface="Corbel" panose="020B0503020204020204" pitchFamily="34" charset="0"/>
        </a:defRPr>
      </a:lvl7pPr>
      <a:lvl8pPr marL="1371600" algn="l" rtl="0" fontAlgn="base">
        <a:lnSpc>
          <a:spcPct val="90000"/>
        </a:lnSpc>
        <a:spcBef>
          <a:spcPct val="0"/>
        </a:spcBef>
        <a:spcAft>
          <a:spcPct val="0"/>
        </a:spcAft>
        <a:defRPr sz="3600">
          <a:solidFill>
            <a:srgbClr val="FFFFFF"/>
          </a:solidFill>
          <a:latin typeface="Corbel" panose="020B0503020204020204" pitchFamily="34" charset="0"/>
        </a:defRPr>
      </a:lvl8pPr>
      <a:lvl9pPr marL="1828800" algn="l" rtl="0" fontAlgn="base">
        <a:lnSpc>
          <a:spcPct val="90000"/>
        </a:lnSpc>
        <a:spcBef>
          <a:spcPct val="0"/>
        </a:spcBef>
        <a:spcAft>
          <a:spcPct val="0"/>
        </a:spcAft>
        <a:defRPr sz="3600">
          <a:solidFill>
            <a:srgbClr val="FFFFFF"/>
          </a:solidFill>
          <a:latin typeface="Corbel" panose="020B0503020204020204" pitchFamily="34" charset="0"/>
        </a:defRPr>
      </a:lvl9pPr>
    </p:titleStyle>
    <p:bodyStyle>
      <a:lvl1pPr marL="182563" indent="-182563" algn="l" rtl="0" eaLnBrk="0" fontAlgn="base" hangingPunct="0">
        <a:lnSpc>
          <a:spcPct val="90000"/>
        </a:lnSpc>
        <a:spcBef>
          <a:spcPts val="1200"/>
        </a:spcBef>
        <a:spcAft>
          <a:spcPct val="0"/>
        </a:spcAft>
        <a:buClr>
          <a:schemeClr val="accent1"/>
        </a:buClr>
        <a:buFont typeface="Wingdings 2" panose="05020102010507070707" pitchFamily="18" charset="2"/>
        <a:buChar char=""/>
        <a:defRPr sz="2000" kern="1200">
          <a:solidFill>
            <a:srgbClr val="000F46"/>
          </a:solidFill>
          <a:latin typeface="+mn-lt"/>
          <a:ea typeface="+mn-ea"/>
          <a:cs typeface="+mn-cs"/>
        </a:defRPr>
      </a:lvl1pPr>
      <a:lvl2pPr marL="685800" indent="-182563" algn="l" rtl="0" eaLnBrk="0" fontAlgn="base" hangingPunct="0">
        <a:lnSpc>
          <a:spcPct val="90000"/>
        </a:lnSpc>
        <a:spcBef>
          <a:spcPts val="250"/>
        </a:spcBef>
        <a:spcAft>
          <a:spcPts val="250"/>
        </a:spcAft>
        <a:buClr>
          <a:schemeClr val="accent1"/>
        </a:buClr>
        <a:buFont typeface="Wingdings 2" panose="05020102010507070707" pitchFamily="18" charset="2"/>
        <a:buChar char=""/>
        <a:defRPr kern="1200">
          <a:solidFill>
            <a:srgbClr val="000F46"/>
          </a:solidFill>
          <a:latin typeface="+mn-lt"/>
          <a:ea typeface="+mn-ea"/>
          <a:cs typeface="+mn-cs"/>
        </a:defRPr>
      </a:lvl2pPr>
      <a:lvl3pPr marL="1143000" indent="-182563" algn="l" rtl="0" eaLnBrk="0" fontAlgn="base" hangingPunct="0">
        <a:lnSpc>
          <a:spcPct val="90000"/>
        </a:lnSpc>
        <a:spcBef>
          <a:spcPts val="250"/>
        </a:spcBef>
        <a:spcAft>
          <a:spcPts val="250"/>
        </a:spcAft>
        <a:buClr>
          <a:schemeClr val="accent1"/>
        </a:buClr>
        <a:buFont typeface="Wingdings 2" panose="05020102010507070707" pitchFamily="18" charset="2"/>
        <a:buChar char=""/>
        <a:defRPr sz="1600" kern="1200">
          <a:solidFill>
            <a:srgbClr val="000F46"/>
          </a:solidFill>
          <a:latin typeface="+mn-lt"/>
          <a:ea typeface="+mn-ea"/>
          <a:cs typeface="+mn-cs"/>
        </a:defRPr>
      </a:lvl3pPr>
      <a:lvl4pPr marL="1600200" indent="-182563" algn="l" rtl="0" eaLnBrk="0" fontAlgn="base" hangingPunct="0">
        <a:lnSpc>
          <a:spcPct val="90000"/>
        </a:lnSpc>
        <a:spcBef>
          <a:spcPts val="250"/>
        </a:spcBef>
        <a:spcAft>
          <a:spcPts val="250"/>
        </a:spcAft>
        <a:buClr>
          <a:schemeClr val="accent1"/>
        </a:buClr>
        <a:buFont typeface="Wingdings 2" panose="05020102010507070707" pitchFamily="18" charset="2"/>
        <a:buChar char=""/>
        <a:defRPr sz="1400" kern="1200">
          <a:solidFill>
            <a:srgbClr val="000F46"/>
          </a:solidFill>
          <a:latin typeface="+mn-lt"/>
          <a:ea typeface="+mn-ea"/>
          <a:cs typeface="+mn-cs"/>
        </a:defRPr>
      </a:lvl4pPr>
      <a:lvl5pPr marL="2057400" indent="-182563" algn="l" rtl="0" eaLnBrk="0" fontAlgn="base" hangingPunct="0">
        <a:lnSpc>
          <a:spcPct val="90000"/>
        </a:lnSpc>
        <a:spcBef>
          <a:spcPts val="250"/>
        </a:spcBef>
        <a:spcAft>
          <a:spcPts val="250"/>
        </a:spcAft>
        <a:buClr>
          <a:schemeClr val="accent1"/>
        </a:buClr>
        <a:buFont typeface="Wingdings 2" panose="05020102010507070707" pitchFamily="18" charset="2"/>
        <a:buChar char=""/>
        <a:defRPr sz="1400" kern="1200">
          <a:solidFill>
            <a:srgbClr val="000F46"/>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76A2F1B-EE61-4BFA-B8A1-585A026CED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9564" y="1545862"/>
            <a:ext cx="7792872" cy="3142756"/>
          </a:xfrm>
          <a:prstGeom prst="rect">
            <a:avLst/>
          </a:prstGeom>
        </p:spPr>
      </p:pic>
      <p:pic>
        <p:nvPicPr>
          <p:cNvPr id="7" name="Picture 6">
            <a:extLst>
              <a:ext uri="{FF2B5EF4-FFF2-40B4-BE49-F238E27FC236}">
                <a16:creationId xmlns:a16="http://schemas.microsoft.com/office/drawing/2014/main" id="{2F18C561-91B7-4783-9400-0AA04B70CF9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593" t="9918" r="1666" b="7778"/>
          <a:stretch/>
        </p:blipFill>
        <p:spPr>
          <a:xfrm>
            <a:off x="308328" y="5455771"/>
            <a:ext cx="2310694" cy="1117357"/>
          </a:xfrm>
          <a:prstGeom prst="rect">
            <a:avLst/>
          </a:prstGeom>
        </p:spPr>
      </p:pic>
      <p:pic>
        <p:nvPicPr>
          <p:cNvPr id="8" name="Picture 7">
            <a:extLst>
              <a:ext uri="{FF2B5EF4-FFF2-40B4-BE49-F238E27FC236}">
                <a16:creationId xmlns:a16="http://schemas.microsoft.com/office/drawing/2014/main" id="{344CE99C-8248-43F9-8DC5-12B10D0F4C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0114" y="5559552"/>
            <a:ext cx="1159600" cy="1159600"/>
          </a:xfrm>
          <a:prstGeom prst="rect">
            <a:avLst/>
          </a:prstGeom>
        </p:spPr>
      </p:pic>
      <p:sp>
        <p:nvSpPr>
          <p:cNvPr id="10" name="Rectangle 9">
            <a:extLst>
              <a:ext uri="{FF2B5EF4-FFF2-40B4-BE49-F238E27FC236}">
                <a16:creationId xmlns:a16="http://schemas.microsoft.com/office/drawing/2014/main" id="{83FC578D-A8F0-40D9-BBEC-2538ACD67BC6}"/>
              </a:ext>
            </a:extLst>
          </p:cNvPr>
          <p:cNvSpPr/>
          <p:nvPr/>
        </p:nvSpPr>
        <p:spPr>
          <a:xfrm>
            <a:off x="7249807" y="3801421"/>
            <a:ext cx="1253485" cy="400110"/>
          </a:xfrm>
          <a:prstGeom prst="rect">
            <a:avLst/>
          </a:prstGeom>
        </p:spPr>
        <p:txBody>
          <a:bodyPr wrap="none">
            <a:spAutoFit/>
          </a:bodyPr>
          <a:lstStyle/>
          <a:p>
            <a:r>
              <a:rPr lang="en-GB" sz="2000" spc="-100" dirty="0">
                <a:solidFill>
                  <a:srgbClr val="000546"/>
                </a:solidFill>
                <a:latin typeface="Corbel" panose="020B0503020204020204"/>
                <a:ea typeface="+mj-ea"/>
                <a:cs typeface="+mj-cs"/>
              </a:rPr>
              <a:t>Version-2.0</a:t>
            </a:r>
            <a:endParaRPr lang="en-IN" sz="700" dirty="0"/>
          </a:p>
        </p:txBody>
      </p:sp>
      <p:sp>
        <p:nvSpPr>
          <p:cNvPr id="4" name="Rectangle 3">
            <a:extLst>
              <a:ext uri="{FF2B5EF4-FFF2-40B4-BE49-F238E27FC236}">
                <a16:creationId xmlns:a16="http://schemas.microsoft.com/office/drawing/2014/main" id="{8B36D9A3-14CE-40F8-BFD1-7B43ACE83FEF}"/>
              </a:ext>
            </a:extLst>
          </p:cNvPr>
          <p:cNvSpPr/>
          <p:nvPr/>
        </p:nvSpPr>
        <p:spPr>
          <a:xfrm>
            <a:off x="2423651" y="4326022"/>
            <a:ext cx="7344697" cy="1000274"/>
          </a:xfrm>
          <a:prstGeom prst="rect">
            <a:avLst/>
          </a:prstGeom>
        </p:spPr>
        <p:txBody>
          <a:bodyPr wrap="square">
            <a:spAutoFit/>
          </a:bodyPr>
          <a:lstStyle/>
          <a:p>
            <a:pPr algn="ctr"/>
            <a:r>
              <a:rPr lang="en-GB" sz="5900" spc="-100" dirty="0">
                <a:solidFill>
                  <a:srgbClr val="000F46"/>
                </a:solidFill>
                <a:latin typeface="Corbel"/>
                <a:ea typeface="+mj-ea"/>
                <a:cs typeface="+mj-cs"/>
              </a:rPr>
              <a:t>Patients and Episodes </a:t>
            </a:r>
            <a:endParaRPr lang="en-IN" dirty="0"/>
          </a:p>
        </p:txBody>
      </p:sp>
    </p:spTree>
    <p:extLst>
      <p:ext uri="{BB962C8B-B14F-4D97-AF65-F5344CB8AC3E}">
        <p14:creationId xmlns:p14="http://schemas.microsoft.com/office/powerpoint/2010/main" val="3896834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2B083EC-CF20-45F9-8384-C7A9AD18EDF5}"/>
              </a:ext>
            </a:extLst>
          </p:cNvPr>
          <p:cNvPicPr/>
          <p:nvPr/>
        </p:nvPicPr>
        <p:blipFill rotWithShape="1">
          <a:blip r:embed="rId2"/>
          <a:srcRect t="9260" b="5015"/>
          <a:stretch/>
        </p:blipFill>
        <p:spPr>
          <a:xfrm>
            <a:off x="0" y="727363"/>
            <a:ext cx="12192000" cy="5403273"/>
          </a:xfrm>
          <a:prstGeom prst="rect">
            <a:avLst/>
          </a:prstGeom>
        </p:spPr>
      </p:pic>
      <p:sp>
        <p:nvSpPr>
          <p:cNvPr id="5" name="Rectangular Callout 15">
            <a:extLst>
              <a:ext uri="{FF2B5EF4-FFF2-40B4-BE49-F238E27FC236}">
                <a16:creationId xmlns:a16="http://schemas.microsoft.com/office/drawing/2014/main" id="{6490709E-C125-4EE4-920C-07E203FE0FC0}"/>
              </a:ext>
            </a:extLst>
          </p:cNvPr>
          <p:cNvSpPr/>
          <p:nvPr/>
        </p:nvSpPr>
        <p:spPr>
          <a:xfrm flipH="1">
            <a:off x="9940413" y="2721076"/>
            <a:ext cx="2124971" cy="954107"/>
          </a:xfrm>
          <a:prstGeom prst="wedgeRectCallout">
            <a:avLst>
              <a:gd name="adj1" fmla="val 11855"/>
              <a:gd name="adj2" fmla="val -89011"/>
            </a:avLst>
          </a:prstGeom>
          <a:ln w="28575">
            <a:solidFill>
              <a:srgbClr val="FE7A10"/>
            </a:solidFill>
          </a:ln>
        </p:spPr>
        <p:txBody>
          <a:bodyPr wrap="square">
            <a:spAutoFit/>
          </a:bodyPr>
          <a:lstStyle/>
          <a:p>
            <a:pPr algn="ctr"/>
            <a:r>
              <a:rPr lang="en-US" sz="1400" dirty="0"/>
              <a:t>Click if case is already enrolled and you want to initiate a case on new episode</a:t>
            </a:r>
            <a:endParaRPr lang="en-IN" sz="1400" dirty="0"/>
          </a:p>
        </p:txBody>
      </p:sp>
      <p:sp>
        <p:nvSpPr>
          <p:cNvPr id="3" name="Rectangle 2">
            <a:extLst>
              <a:ext uri="{FF2B5EF4-FFF2-40B4-BE49-F238E27FC236}">
                <a16:creationId xmlns:a16="http://schemas.microsoft.com/office/drawing/2014/main" id="{C89831EB-0D6F-46DD-A617-164B5C31A9F6}"/>
              </a:ext>
            </a:extLst>
          </p:cNvPr>
          <p:cNvSpPr/>
          <p:nvPr/>
        </p:nvSpPr>
        <p:spPr>
          <a:xfrm>
            <a:off x="-1" y="0"/>
            <a:ext cx="7565923" cy="646331"/>
          </a:xfrm>
          <a:prstGeom prst="rect">
            <a:avLst/>
          </a:prstGeom>
        </p:spPr>
        <p:txBody>
          <a:bodyPr wrap="square">
            <a:spAutoFit/>
          </a:bodyPr>
          <a:lstStyle/>
          <a:p>
            <a:pPr lvl="0"/>
            <a:r>
              <a:rPr lang="en-GB" sz="3600" spc="-60" dirty="0">
                <a:solidFill>
                  <a:srgbClr val="FFFFFF"/>
                </a:solidFill>
                <a:latin typeface="Corbel"/>
              </a:rPr>
              <a:t>Adding Episodes – Route:2.1 </a:t>
            </a:r>
            <a:r>
              <a:rPr lang="en-GB" sz="2400" spc="-60" dirty="0">
                <a:solidFill>
                  <a:srgbClr val="FFFFFF"/>
                </a:solidFill>
                <a:latin typeface="Corbel"/>
              </a:rPr>
              <a:t>(from enrolment)</a:t>
            </a:r>
            <a:endParaRPr lang="en-IN" sz="3600" dirty="0">
              <a:solidFill>
                <a:srgbClr val="000000"/>
              </a:solidFill>
            </a:endParaRPr>
          </a:p>
        </p:txBody>
      </p:sp>
    </p:spTree>
    <p:extLst>
      <p:ext uri="{BB962C8B-B14F-4D97-AF65-F5344CB8AC3E}">
        <p14:creationId xmlns:p14="http://schemas.microsoft.com/office/powerpoint/2010/main" val="1677424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ular Callout 15">
            <a:extLst>
              <a:ext uri="{FF2B5EF4-FFF2-40B4-BE49-F238E27FC236}">
                <a16:creationId xmlns:a16="http://schemas.microsoft.com/office/drawing/2014/main" id="{CCFC6970-FE50-49D6-BDE8-7A52E2F51051}"/>
              </a:ext>
            </a:extLst>
          </p:cNvPr>
          <p:cNvSpPr/>
          <p:nvPr/>
        </p:nvSpPr>
        <p:spPr>
          <a:xfrm flipH="1">
            <a:off x="5613211" y="4478402"/>
            <a:ext cx="1688133" cy="738664"/>
          </a:xfrm>
          <a:prstGeom prst="wedgeRectCallout">
            <a:avLst>
              <a:gd name="adj1" fmla="val 32960"/>
              <a:gd name="adj2" fmla="val -84037"/>
            </a:avLst>
          </a:prstGeom>
          <a:ln w="28575">
            <a:solidFill>
              <a:srgbClr val="FE7A10"/>
            </a:solidFill>
          </a:ln>
        </p:spPr>
        <p:txBody>
          <a:bodyPr wrap="square">
            <a:spAutoFit/>
          </a:bodyPr>
          <a:lstStyle/>
          <a:p>
            <a:pPr algn="ctr"/>
            <a:r>
              <a:rPr lang="en-US" sz="1400" dirty="0"/>
              <a:t>Global Search using Episode ID OR patient ID</a:t>
            </a:r>
            <a:endParaRPr lang="en-IN" sz="1400" dirty="0"/>
          </a:p>
        </p:txBody>
      </p:sp>
      <p:pic>
        <p:nvPicPr>
          <p:cNvPr id="2" name="Picture 1">
            <a:extLst>
              <a:ext uri="{FF2B5EF4-FFF2-40B4-BE49-F238E27FC236}">
                <a16:creationId xmlns:a16="http://schemas.microsoft.com/office/drawing/2014/main" id="{D6C8C956-2B85-45EF-A77E-7EC436CBA8CA}"/>
              </a:ext>
            </a:extLst>
          </p:cNvPr>
          <p:cNvPicPr>
            <a:picLocks noChangeAspect="1"/>
          </p:cNvPicPr>
          <p:nvPr/>
        </p:nvPicPr>
        <p:blipFill>
          <a:blip r:embed="rId2"/>
          <a:stretch>
            <a:fillRect/>
          </a:stretch>
        </p:blipFill>
        <p:spPr>
          <a:xfrm>
            <a:off x="0" y="942893"/>
            <a:ext cx="12192000" cy="5015468"/>
          </a:xfrm>
          <a:prstGeom prst="rect">
            <a:avLst/>
          </a:prstGeom>
        </p:spPr>
      </p:pic>
      <p:sp>
        <p:nvSpPr>
          <p:cNvPr id="5" name="Rectangular Callout 15">
            <a:extLst>
              <a:ext uri="{FF2B5EF4-FFF2-40B4-BE49-F238E27FC236}">
                <a16:creationId xmlns:a16="http://schemas.microsoft.com/office/drawing/2014/main" id="{1A5CC757-0CFF-4285-ABE4-F9C0E0262A3B}"/>
              </a:ext>
            </a:extLst>
          </p:cNvPr>
          <p:cNvSpPr/>
          <p:nvPr/>
        </p:nvSpPr>
        <p:spPr>
          <a:xfrm flipH="1">
            <a:off x="4660490" y="4001348"/>
            <a:ext cx="2227006" cy="523220"/>
          </a:xfrm>
          <a:prstGeom prst="wedgeRectCallout">
            <a:avLst>
              <a:gd name="adj1" fmla="val 11855"/>
              <a:gd name="adj2" fmla="val -89011"/>
            </a:avLst>
          </a:prstGeom>
          <a:ln w="28575">
            <a:solidFill>
              <a:srgbClr val="FE7A10"/>
            </a:solidFill>
          </a:ln>
        </p:spPr>
        <p:txBody>
          <a:bodyPr wrap="square">
            <a:spAutoFit/>
          </a:bodyPr>
          <a:lstStyle/>
          <a:p>
            <a:pPr algn="ctr"/>
            <a:r>
              <a:rPr lang="en-US" sz="1400" dirty="0"/>
              <a:t>Global search using both patient or episode ID</a:t>
            </a:r>
            <a:endParaRPr lang="en-IN" sz="1400" dirty="0"/>
          </a:p>
        </p:txBody>
      </p:sp>
      <p:sp>
        <p:nvSpPr>
          <p:cNvPr id="7" name="Rectangle 6">
            <a:extLst>
              <a:ext uri="{FF2B5EF4-FFF2-40B4-BE49-F238E27FC236}">
                <a16:creationId xmlns:a16="http://schemas.microsoft.com/office/drawing/2014/main" id="{B316F7FD-2FC7-4541-B53B-5B1E7F05EDE3}"/>
              </a:ext>
            </a:extLst>
          </p:cNvPr>
          <p:cNvSpPr/>
          <p:nvPr/>
        </p:nvSpPr>
        <p:spPr>
          <a:xfrm>
            <a:off x="-1" y="0"/>
            <a:ext cx="7565923" cy="646331"/>
          </a:xfrm>
          <a:prstGeom prst="rect">
            <a:avLst/>
          </a:prstGeom>
        </p:spPr>
        <p:txBody>
          <a:bodyPr wrap="square">
            <a:spAutoFit/>
          </a:bodyPr>
          <a:lstStyle/>
          <a:p>
            <a:pPr lvl="0"/>
            <a:r>
              <a:rPr lang="en-GB" sz="3600" spc="-60" dirty="0">
                <a:solidFill>
                  <a:srgbClr val="FFFFFF"/>
                </a:solidFill>
                <a:latin typeface="Corbel"/>
              </a:rPr>
              <a:t>Adding Episodes – Route:2.2 </a:t>
            </a:r>
            <a:r>
              <a:rPr lang="en-GB" sz="2400" spc="-60" dirty="0">
                <a:solidFill>
                  <a:srgbClr val="FFFFFF"/>
                </a:solidFill>
                <a:latin typeface="Corbel"/>
              </a:rPr>
              <a:t>(from enrolment)</a:t>
            </a:r>
            <a:endParaRPr lang="en-IN" sz="3600" dirty="0">
              <a:solidFill>
                <a:srgbClr val="000000"/>
              </a:solidFill>
            </a:endParaRPr>
          </a:p>
        </p:txBody>
      </p:sp>
    </p:spTree>
    <p:extLst>
      <p:ext uri="{BB962C8B-B14F-4D97-AF65-F5344CB8AC3E}">
        <p14:creationId xmlns:p14="http://schemas.microsoft.com/office/powerpoint/2010/main" val="492735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1508FE5-926D-46F3-AE7E-7813D811F5D5}"/>
              </a:ext>
            </a:extLst>
          </p:cNvPr>
          <p:cNvPicPr>
            <a:picLocks noChangeAspect="1"/>
          </p:cNvPicPr>
          <p:nvPr/>
        </p:nvPicPr>
        <p:blipFill>
          <a:blip r:embed="rId2"/>
          <a:stretch>
            <a:fillRect/>
          </a:stretch>
        </p:blipFill>
        <p:spPr>
          <a:xfrm>
            <a:off x="0" y="1107904"/>
            <a:ext cx="12192000" cy="5750096"/>
          </a:xfrm>
          <a:prstGeom prst="rect">
            <a:avLst/>
          </a:prstGeom>
        </p:spPr>
      </p:pic>
      <p:sp>
        <p:nvSpPr>
          <p:cNvPr id="4" name="Rectangular Callout 15">
            <a:extLst>
              <a:ext uri="{FF2B5EF4-FFF2-40B4-BE49-F238E27FC236}">
                <a16:creationId xmlns:a16="http://schemas.microsoft.com/office/drawing/2014/main" id="{3B3B711F-31AA-4467-8644-CE5FE59567E5}"/>
              </a:ext>
            </a:extLst>
          </p:cNvPr>
          <p:cNvSpPr/>
          <p:nvPr/>
        </p:nvSpPr>
        <p:spPr>
          <a:xfrm flipH="1">
            <a:off x="9218890" y="3613620"/>
            <a:ext cx="1688133" cy="738664"/>
          </a:xfrm>
          <a:prstGeom prst="wedgeRectCallout">
            <a:avLst>
              <a:gd name="adj1" fmla="val 49083"/>
              <a:gd name="adj2" fmla="val 191861"/>
            </a:avLst>
          </a:prstGeom>
          <a:ln w="28575">
            <a:solidFill>
              <a:srgbClr val="FE7A10"/>
            </a:solidFill>
          </a:ln>
        </p:spPr>
        <p:txBody>
          <a:bodyPr wrap="square">
            <a:spAutoFit/>
          </a:bodyPr>
          <a:lstStyle/>
          <a:p>
            <a:pPr algn="ctr"/>
            <a:r>
              <a:rPr lang="en-US" sz="1400" dirty="0"/>
              <a:t>Patient &amp; existing episode details shown</a:t>
            </a:r>
            <a:endParaRPr lang="en-IN" sz="1400" dirty="0"/>
          </a:p>
        </p:txBody>
      </p:sp>
      <p:sp>
        <p:nvSpPr>
          <p:cNvPr id="5" name="Rectangular Callout 15">
            <a:extLst>
              <a:ext uri="{FF2B5EF4-FFF2-40B4-BE49-F238E27FC236}">
                <a16:creationId xmlns:a16="http://schemas.microsoft.com/office/drawing/2014/main" id="{E99D006F-4E25-4C28-8289-44B5B41278AF}"/>
              </a:ext>
            </a:extLst>
          </p:cNvPr>
          <p:cNvSpPr/>
          <p:nvPr/>
        </p:nvSpPr>
        <p:spPr>
          <a:xfrm flipH="1">
            <a:off x="8374823" y="6012075"/>
            <a:ext cx="1688133" cy="738664"/>
          </a:xfrm>
          <a:prstGeom prst="wedgeRectCallout">
            <a:avLst>
              <a:gd name="adj1" fmla="val 68117"/>
              <a:gd name="adj2" fmla="val 12891"/>
            </a:avLst>
          </a:prstGeom>
          <a:ln w="28575">
            <a:solidFill>
              <a:srgbClr val="FE7A10"/>
            </a:solidFill>
          </a:ln>
        </p:spPr>
        <p:txBody>
          <a:bodyPr wrap="square">
            <a:spAutoFit/>
          </a:bodyPr>
          <a:lstStyle/>
          <a:p>
            <a:pPr algn="ctr"/>
            <a:r>
              <a:rPr lang="en-US" sz="1400" dirty="0"/>
              <a:t>Explanation of why You cannot initiate another episode</a:t>
            </a:r>
            <a:endParaRPr lang="en-IN" sz="1400" dirty="0"/>
          </a:p>
        </p:txBody>
      </p:sp>
      <p:sp>
        <p:nvSpPr>
          <p:cNvPr id="6" name="Rectangular Callout 15">
            <a:extLst>
              <a:ext uri="{FF2B5EF4-FFF2-40B4-BE49-F238E27FC236}">
                <a16:creationId xmlns:a16="http://schemas.microsoft.com/office/drawing/2014/main" id="{40070741-1BE0-4D86-8C8D-7434D8B2CB77}"/>
              </a:ext>
            </a:extLst>
          </p:cNvPr>
          <p:cNvSpPr/>
          <p:nvPr/>
        </p:nvSpPr>
        <p:spPr>
          <a:xfrm flipH="1">
            <a:off x="2077246" y="4192154"/>
            <a:ext cx="1688133" cy="738664"/>
          </a:xfrm>
          <a:prstGeom prst="wedgeRectCallout">
            <a:avLst>
              <a:gd name="adj1" fmla="val 2937"/>
              <a:gd name="adj2" fmla="val 131055"/>
            </a:avLst>
          </a:prstGeom>
          <a:ln w="28575">
            <a:solidFill>
              <a:srgbClr val="FE7A10"/>
            </a:solidFill>
          </a:ln>
        </p:spPr>
        <p:txBody>
          <a:bodyPr wrap="square">
            <a:spAutoFit/>
          </a:bodyPr>
          <a:lstStyle/>
          <a:p>
            <a:pPr algn="ctr"/>
            <a:r>
              <a:rPr lang="en-US" sz="1400" dirty="0"/>
              <a:t>Click on episode ID to declare outcomes</a:t>
            </a:r>
            <a:endParaRPr lang="en-IN" sz="1400" dirty="0"/>
          </a:p>
        </p:txBody>
      </p:sp>
      <p:sp>
        <p:nvSpPr>
          <p:cNvPr id="7" name="Rectangle 6">
            <a:extLst>
              <a:ext uri="{FF2B5EF4-FFF2-40B4-BE49-F238E27FC236}">
                <a16:creationId xmlns:a16="http://schemas.microsoft.com/office/drawing/2014/main" id="{09849A2A-BC63-4148-9473-67EF345680CD}"/>
              </a:ext>
            </a:extLst>
          </p:cNvPr>
          <p:cNvSpPr/>
          <p:nvPr/>
        </p:nvSpPr>
        <p:spPr>
          <a:xfrm>
            <a:off x="-1" y="0"/>
            <a:ext cx="7565923" cy="646331"/>
          </a:xfrm>
          <a:prstGeom prst="rect">
            <a:avLst/>
          </a:prstGeom>
        </p:spPr>
        <p:txBody>
          <a:bodyPr wrap="square">
            <a:spAutoFit/>
          </a:bodyPr>
          <a:lstStyle/>
          <a:p>
            <a:pPr lvl="0"/>
            <a:r>
              <a:rPr lang="en-GB" sz="3600" spc="-60" dirty="0">
                <a:solidFill>
                  <a:srgbClr val="FFFFFF"/>
                </a:solidFill>
                <a:latin typeface="Corbel"/>
              </a:rPr>
              <a:t>Adding Episodes – Route:2.3 </a:t>
            </a:r>
            <a:r>
              <a:rPr lang="en-GB" sz="2400" spc="-60" dirty="0">
                <a:solidFill>
                  <a:srgbClr val="FFFFFF"/>
                </a:solidFill>
                <a:latin typeface="Corbel"/>
              </a:rPr>
              <a:t>(from enrolment)</a:t>
            </a:r>
            <a:endParaRPr lang="en-IN" sz="3600" dirty="0">
              <a:solidFill>
                <a:srgbClr val="000000"/>
              </a:solidFill>
            </a:endParaRPr>
          </a:p>
        </p:txBody>
      </p:sp>
    </p:spTree>
    <p:extLst>
      <p:ext uri="{BB962C8B-B14F-4D97-AF65-F5344CB8AC3E}">
        <p14:creationId xmlns:p14="http://schemas.microsoft.com/office/powerpoint/2010/main" val="953353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DBC6397-D11B-4B89-BDCE-712017C57682}"/>
              </a:ext>
            </a:extLst>
          </p:cNvPr>
          <p:cNvPicPr>
            <a:picLocks noChangeAspect="1"/>
          </p:cNvPicPr>
          <p:nvPr/>
        </p:nvPicPr>
        <p:blipFill>
          <a:blip r:embed="rId2"/>
          <a:stretch>
            <a:fillRect/>
          </a:stretch>
        </p:blipFill>
        <p:spPr>
          <a:xfrm>
            <a:off x="-14748" y="1178192"/>
            <a:ext cx="12192000" cy="5665060"/>
          </a:xfrm>
          <a:prstGeom prst="rect">
            <a:avLst/>
          </a:prstGeom>
        </p:spPr>
      </p:pic>
      <p:sp>
        <p:nvSpPr>
          <p:cNvPr id="3" name="Rectangular Callout 15">
            <a:extLst>
              <a:ext uri="{FF2B5EF4-FFF2-40B4-BE49-F238E27FC236}">
                <a16:creationId xmlns:a16="http://schemas.microsoft.com/office/drawing/2014/main" id="{79BDC1F7-F903-4E0A-B413-D2236CF01BDA}"/>
              </a:ext>
            </a:extLst>
          </p:cNvPr>
          <p:cNvSpPr/>
          <p:nvPr/>
        </p:nvSpPr>
        <p:spPr>
          <a:xfrm flipH="1">
            <a:off x="4141244" y="6320032"/>
            <a:ext cx="1688133" cy="523220"/>
          </a:xfrm>
          <a:prstGeom prst="wedgeRectCallout">
            <a:avLst>
              <a:gd name="adj1" fmla="val 67725"/>
              <a:gd name="adj2" fmla="val 12485"/>
            </a:avLst>
          </a:prstGeom>
          <a:ln w="28575">
            <a:solidFill>
              <a:srgbClr val="FE7A10"/>
            </a:solidFill>
          </a:ln>
        </p:spPr>
        <p:txBody>
          <a:bodyPr wrap="square">
            <a:spAutoFit/>
          </a:bodyPr>
          <a:lstStyle/>
          <a:p>
            <a:pPr algn="ctr"/>
            <a:r>
              <a:rPr lang="en-US" sz="1400" dirty="0"/>
              <a:t>Create episode option is available</a:t>
            </a:r>
            <a:endParaRPr lang="en-IN" sz="1400" dirty="0"/>
          </a:p>
        </p:txBody>
      </p:sp>
      <p:sp>
        <p:nvSpPr>
          <p:cNvPr id="4" name="Rectangular Callout 15">
            <a:extLst>
              <a:ext uri="{FF2B5EF4-FFF2-40B4-BE49-F238E27FC236}">
                <a16:creationId xmlns:a16="http://schemas.microsoft.com/office/drawing/2014/main" id="{76D292BD-87C3-4C64-87C0-74DD78F7DF95}"/>
              </a:ext>
            </a:extLst>
          </p:cNvPr>
          <p:cNvSpPr/>
          <p:nvPr/>
        </p:nvSpPr>
        <p:spPr>
          <a:xfrm flipH="1">
            <a:off x="9379973" y="6320032"/>
            <a:ext cx="2456913" cy="523220"/>
          </a:xfrm>
          <a:prstGeom prst="wedgeRectCallout">
            <a:avLst>
              <a:gd name="adj1" fmla="val -467"/>
              <a:gd name="adj2" fmla="val -90635"/>
            </a:avLst>
          </a:prstGeom>
          <a:ln w="28575">
            <a:solidFill>
              <a:srgbClr val="FE7A10"/>
            </a:solidFill>
          </a:ln>
        </p:spPr>
        <p:txBody>
          <a:bodyPr wrap="square">
            <a:spAutoFit/>
          </a:bodyPr>
          <a:lstStyle/>
          <a:p>
            <a:pPr algn="ctr"/>
            <a:r>
              <a:rPr lang="en-US" sz="1400" dirty="0"/>
              <a:t>If all outcomes have been declared</a:t>
            </a:r>
            <a:endParaRPr lang="en-IN" sz="1400" dirty="0"/>
          </a:p>
        </p:txBody>
      </p:sp>
      <p:sp>
        <p:nvSpPr>
          <p:cNvPr id="5" name="Rectangle 4">
            <a:extLst>
              <a:ext uri="{FF2B5EF4-FFF2-40B4-BE49-F238E27FC236}">
                <a16:creationId xmlns:a16="http://schemas.microsoft.com/office/drawing/2014/main" id="{80DE0F9F-18D2-488E-A470-176BD6A14494}"/>
              </a:ext>
            </a:extLst>
          </p:cNvPr>
          <p:cNvSpPr/>
          <p:nvPr/>
        </p:nvSpPr>
        <p:spPr>
          <a:xfrm>
            <a:off x="-1" y="0"/>
            <a:ext cx="7565923" cy="646331"/>
          </a:xfrm>
          <a:prstGeom prst="rect">
            <a:avLst/>
          </a:prstGeom>
        </p:spPr>
        <p:txBody>
          <a:bodyPr wrap="square">
            <a:spAutoFit/>
          </a:bodyPr>
          <a:lstStyle/>
          <a:p>
            <a:pPr lvl="0"/>
            <a:r>
              <a:rPr lang="en-GB" sz="3600" spc="-60" dirty="0">
                <a:solidFill>
                  <a:srgbClr val="FFFFFF"/>
                </a:solidFill>
                <a:latin typeface="Corbel"/>
              </a:rPr>
              <a:t>Adding Episodes – Route:2.4 </a:t>
            </a:r>
            <a:r>
              <a:rPr lang="en-GB" sz="2400" spc="-60" dirty="0">
                <a:solidFill>
                  <a:srgbClr val="FFFFFF"/>
                </a:solidFill>
                <a:latin typeface="Corbel"/>
              </a:rPr>
              <a:t>(from enrolment)</a:t>
            </a:r>
            <a:endParaRPr lang="en-IN" sz="3600" dirty="0">
              <a:solidFill>
                <a:srgbClr val="000000"/>
              </a:solidFill>
            </a:endParaRPr>
          </a:p>
        </p:txBody>
      </p:sp>
    </p:spTree>
    <p:extLst>
      <p:ext uri="{BB962C8B-B14F-4D97-AF65-F5344CB8AC3E}">
        <p14:creationId xmlns:p14="http://schemas.microsoft.com/office/powerpoint/2010/main" val="3570477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FCED917-9A28-40EB-B669-E710A7819656}"/>
              </a:ext>
            </a:extLst>
          </p:cNvPr>
          <p:cNvSpPr>
            <a:spLocks noGrp="1"/>
          </p:cNvSpPr>
          <p:nvPr>
            <p:ph type="title"/>
          </p:nvPr>
        </p:nvSpPr>
        <p:spPr/>
        <p:txBody>
          <a:bodyPr>
            <a:normAutofit/>
          </a:bodyPr>
          <a:lstStyle/>
          <a:p>
            <a:r>
              <a:rPr lang="en-GB" dirty="0"/>
              <a:t>Things to keep in mind</a:t>
            </a:r>
            <a:endParaRPr lang="en-IN" dirty="0"/>
          </a:p>
        </p:txBody>
      </p:sp>
      <p:sp>
        <p:nvSpPr>
          <p:cNvPr id="5" name="Text Placeholder 4">
            <a:extLst>
              <a:ext uri="{FF2B5EF4-FFF2-40B4-BE49-F238E27FC236}">
                <a16:creationId xmlns:a16="http://schemas.microsoft.com/office/drawing/2014/main" id="{A5716C53-D11D-4AE1-8B29-B670264DD302}"/>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1621147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31C45-D1E0-40F2-AE6D-35FB497569F0}"/>
              </a:ext>
            </a:extLst>
          </p:cNvPr>
          <p:cNvSpPr>
            <a:spLocks noGrp="1"/>
          </p:cNvSpPr>
          <p:nvPr>
            <p:ph type="title"/>
          </p:nvPr>
        </p:nvSpPr>
        <p:spPr/>
        <p:txBody>
          <a:bodyPr/>
          <a:lstStyle/>
          <a:p>
            <a:r>
              <a:rPr lang="en-GB" dirty="0"/>
              <a:t>Important Notes:</a:t>
            </a:r>
            <a:endParaRPr lang="en-IN" dirty="0"/>
          </a:p>
        </p:txBody>
      </p:sp>
      <p:sp>
        <p:nvSpPr>
          <p:cNvPr id="4" name="Content Placeholder 3">
            <a:extLst>
              <a:ext uri="{FF2B5EF4-FFF2-40B4-BE49-F238E27FC236}">
                <a16:creationId xmlns:a16="http://schemas.microsoft.com/office/drawing/2014/main" id="{F9912DE2-17F7-4FF3-B52F-E7C713972FCD}"/>
              </a:ext>
            </a:extLst>
          </p:cNvPr>
          <p:cNvSpPr>
            <a:spLocks noGrp="1"/>
          </p:cNvSpPr>
          <p:nvPr>
            <p:ph idx="1"/>
          </p:nvPr>
        </p:nvSpPr>
        <p:spPr/>
        <p:txBody>
          <a:bodyPr/>
          <a:lstStyle/>
          <a:p>
            <a:r>
              <a:rPr lang="en-GB" sz="2400" dirty="0"/>
              <a:t>In the Life cycle approach</a:t>
            </a:r>
            <a:r>
              <a:rPr lang="en-GB" sz="2400" dirty="0">
                <a:sym typeface="Wingdings" panose="05000000000000000000" pitchFamily="2" charset="2"/>
              </a:rPr>
              <a:t> a</a:t>
            </a:r>
            <a:r>
              <a:rPr lang="en-GB" sz="2400" dirty="0"/>
              <a:t> person needs to be tracked across episodes</a:t>
            </a:r>
          </a:p>
          <a:p>
            <a:pPr lvl="1"/>
            <a:r>
              <a:rPr lang="en-GB" sz="2200" dirty="0"/>
              <a:t>Each patient </a:t>
            </a:r>
            <a:r>
              <a:rPr lang="en-GB" sz="2200" dirty="0">
                <a:sym typeface="Wingdings" panose="05000000000000000000" pitchFamily="2" charset="2"/>
              </a:rPr>
              <a:t> First episode Nikshay ID </a:t>
            </a:r>
            <a:r>
              <a:rPr lang="en-GB" sz="2200" dirty="0"/>
              <a:t>(Patient ID)</a:t>
            </a:r>
          </a:p>
          <a:p>
            <a:pPr lvl="1"/>
            <a:r>
              <a:rPr lang="en-GB" sz="2200" dirty="0"/>
              <a:t>Each subsequent episode </a:t>
            </a:r>
            <a:r>
              <a:rPr lang="en-GB" sz="2200" dirty="0">
                <a:sym typeface="Wingdings" panose="05000000000000000000" pitchFamily="2" charset="2"/>
              </a:rPr>
              <a:t></a:t>
            </a:r>
            <a:r>
              <a:rPr lang="en-GB" sz="2200" dirty="0"/>
              <a:t>(Episode ID)</a:t>
            </a:r>
            <a:endParaRPr lang="en-IN" sz="2200" dirty="0"/>
          </a:p>
          <a:p>
            <a:pPr marL="0" lvl="1" indent="0">
              <a:buNone/>
            </a:pPr>
            <a:endParaRPr lang="en-GB" sz="2200" dirty="0"/>
          </a:p>
          <a:p>
            <a:pPr marL="457200" lvl="1" indent="-457200">
              <a:buFont typeface="+mj-lt"/>
              <a:buAutoNum type="arabicPeriod"/>
            </a:pPr>
            <a:r>
              <a:rPr lang="en-GB" sz="2200" dirty="0"/>
              <a:t>Subsequent episodes cannot be re-initiated in cases that have never been notified in Nikshay(no existing record).</a:t>
            </a:r>
          </a:p>
          <a:p>
            <a:pPr marL="457200" lvl="1" indent="-457200">
              <a:buFont typeface="+mj-lt"/>
              <a:buAutoNum type="arabicPeriod"/>
            </a:pPr>
            <a:r>
              <a:rPr lang="en-GB" sz="2200" dirty="0"/>
              <a:t>In the first episode the </a:t>
            </a:r>
            <a:r>
              <a:rPr lang="en-GB" sz="2200" b="1" dirty="0"/>
              <a:t>Patient ID = </a:t>
            </a:r>
            <a:r>
              <a:rPr lang="en-GB" sz="2200" b="1" dirty="0" err="1"/>
              <a:t>EpisodeID</a:t>
            </a:r>
            <a:r>
              <a:rPr lang="en-GB" sz="2200" b="1" dirty="0"/>
              <a:t> </a:t>
            </a:r>
            <a:r>
              <a:rPr lang="en-GB" sz="2200" dirty="0"/>
              <a:t>(will be numerically equal)</a:t>
            </a:r>
          </a:p>
          <a:p>
            <a:pPr marL="457200" lvl="1" indent="-457200">
              <a:buFont typeface="+mj-lt"/>
              <a:buAutoNum type="arabicPeriod"/>
            </a:pPr>
            <a:r>
              <a:rPr lang="en-GB" sz="2200" dirty="0"/>
              <a:t>You may do global searched by </a:t>
            </a:r>
            <a:r>
              <a:rPr lang="en-GB" sz="2200" b="1" dirty="0"/>
              <a:t>both</a:t>
            </a:r>
            <a:r>
              <a:rPr lang="en-GB" sz="2200" dirty="0"/>
              <a:t> Episode ID and Patient ID.</a:t>
            </a:r>
          </a:p>
          <a:p>
            <a:pPr marL="457200" lvl="1" indent="-457200">
              <a:buFont typeface="+mj-lt"/>
              <a:buAutoNum type="arabicPeriod"/>
            </a:pPr>
            <a:r>
              <a:rPr lang="en-GB" sz="2200" dirty="0"/>
              <a:t>In the physical Notification register </a:t>
            </a:r>
          </a:p>
          <a:p>
            <a:pPr marL="914400" lvl="2" indent="-457200">
              <a:buFont typeface="+mj-lt"/>
              <a:buAutoNum type="arabicPeriod"/>
            </a:pPr>
            <a:r>
              <a:rPr lang="en-GB" sz="2000" dirty="0"/>
              <a:t>in the Notification ID column record episode ID. Mention Patient ID in remarks</a:t>
            </a:r>
          </a:p>
          <a:p>
            <a:pPr marL="914400" lvl="2" indent="-457200">
              <a:buFont typeface="+mj-lt"/>
              <a:buAutoNum type="arabicPeriod"/>
            </a:pPr>
            <a:r>
              <a:rPr lang="en-GB" sz="2000" dirty="0"/>
              <a:t>In DR TB notification register column for both Episode ID and Patient ID is separate</a:t>
            </a:r>
          </a:p>
        </p:txBody>
      </p:sp>
    </p:spTree>
    <p:extLst>
      <p:ext uri="{BB962C8B-B14F-4D97-AF65-F5344CB8AC3E}">
        <p14:creationId xmlns:p14="http://schemas.microsoft.com/office/powerpoint/2010/main" val="1533613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5A0ED-BB41-4351-B99D-8898038FD295}"/>
              </a:ext>
            </a:extLst>
          </p:cNvPr>
          <p:cNvSpPr>
            <a:spLocks noGrp="1"/>
          </p:cNvSpPr>
          <p:nvPr>
            <p:ph type="title"/>
          </p:nvPr>
        </p:nvSpPr>
        <p:spPr/>
        <p:txBody>
          <a:bodyPr/>
          <a:lstStyle/>
          <a:p>
            <a:r>
              <a:rPr lang="en-GB" dirty="0"/>
              <a:t>When not to create an episode?</a:t>
            </a:r>
            <a:endParaRPr lang="en-IN" dirty="0"/>
          </a:p>
        </p:txBody>
      </p:sp>
      <p:sp>
        <p:nvSpPr>
          <p:cNvPr id="3" name="Content Placeholder 2">
            <a:extLst>
              <a:ext uri="{FF2B5EF4-FFF2-40B4-BE49-F238E27FC236}">
                <a16:creationId xmlns:a16="http://schemas.microsoft.com/office/drawing/2014/main" id="{D3C67FDB-3060-4293-9231-F8565DA0B5FD}"/>
              </a:ext>
            </a:extLst>
          </p:cNvPr>
          <p:cNvSpPr>
            <a:spLocks noGrp="1"/>
          </p:cNvSpPr>
          <p:nvPr>
            <p:ph idx="1"/>
          </p:nvPr>
        </p:nvSpPr>
        <p:spPr>
          <a:xfrm>
            <a:off x="3642853" y="719393"/>
            <a:ext cx="7875638" cy="5419213"/>
          </a:xfrm>
        </p:spPr>
        <p:txBody>
          <a:bodyPr/>
          <a:lstStyle/>
          <a:p>
            <a:pPr lvl="1"/>
            <a:r>
              <a:rPr lang="en-GB" sz="2800" dirty="0"/>
              <a:t>Whenever there is a mere change in the composition of regimen, as in the case of H mono/poly or all oral longer regimen, without change of regimen itself does NOT require a new episode creation. </a:t>
            </a:r>
          </a:p>
          <a:p>
            <a:pPr lvl="1"/>
            <a:r>
              <a:rPr lang="en-GB" sz="2800" dirty="0"/>
              <a:t>In these cases only the composition of regimen need to be updated in prescription module and continue with the existing episode.</a:t>
            </a:r>
            <a:endParaRPr lang="en-US" sz="2800" dirty="0"/>
          </a:p>
          <a:p>
            <a:pPr marL="503237" lvl="1" indent="0">
              <a:buNone/>
            </a:pPr>
            <a:endParaRPr lang="en-GB" sz="2800" dirty="0"/>
          </a:p>
        </p:txBody>
      </p:sp>
    </p:spTree>
    <p:extLst>
      <p:ext uri="{BB962C8B-B14F-4D97-AF65-F5344CB8AC3E}">
        <p14:creationId xmlns:p14="http://schemas.microsoft.com/office/powerpoint/2010/main" val="4145525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5A0ED-BB41-4351-B99D-8898038FD295}"/>
              </a:ext>
            </a:extLst>
          </p:cNvPr>
          <p:cNvSpPr>
            <a:spLocks noGrp="1"/>
          </p:cNvSpPr>
          <p:nvPr>
            <p:ph type="title"/>
          </p:nvPr>
        </p:nvSpPr>
        <p:spPr/>
        <p:txBody>
          <a:bodyPr/>
          <a:lstStyle/>
          <a:p>
            <a:r>
              <a:rPr lang="en-GB" dirty="0"/>
              <a:t>Scenarios</a:t>
            </a:r>
            <a:endParaRPr lang="en-IN" dirty="0"/>
          </a:p>
        </p:txBody>
      </p:sp>
      <p:sp>
        <p:nvSpPr>
          <p:cNvPr id="3" name="Content Placeholder 2">
            <a:extLst>
              <a:ext uri="{FF2B5EF4-FFF2-40B4-BE49-F238E27FC236}">
                <a16:creationId xmlns:a16="http://schemas.microsoft.com/office/drawing/2014/main" id="{D3C67FDB-3060-4293-9231-F8565DA0B5FD}"/>
              </a:ext>
            </a:extLst>
          </p:cNvPr>
          <p:cNvSpPr>
            <a:spLocks noGrp="1"/>
          </p:cNvSpPr>
          <p:nvPr>
            <p:ph idx="1"/>
          </p:nvPr>
        </p:nvSpPr>
        <p:spPr>
          <a:xfrm>
            <a:off x="3642853" y="719393"/>
            <a:ext cx="7875638" cy="5419213"/>
          </a:xfrm>
        </p:spPr>
        <p:txBody>
          <a:bodyPr/>
          <a:lstStyle/>
          <a:p>
            <a:pPr marL="503237" lvl="1" indent="0">
              <a:buNone/>
            </a:pPr>
            <a:r>
              <a:rPr lang="en-GB" sz="2200" dirty="0"/>
              <a:t>Create an Episode</a:t>
            </a:r>
          </a:p>
          <a:p>
            <a:pPr lvl="1"/>
            <a:r>
              <a:rPr lang="en-GB" sz="2200" dirty="0" err="1"/>
              <a:t>Ramu</a:t>
            </a:r>
            <a:r>
              <a:rPr lang="en-GB" sz="2200" dirty="0"/>
              <a:t> was diagnosed with TB in January 2017 and notified in Nikshay. He completes 6months of treatment and outcome is declared. In March 2019 he has prolonged cough and weight loss, and MTB detected, Rif sensitive. He has not been initiated on treatment.</a:t>
            </a:r>
          </a:p>
          <a:p>
            <a:pPr lvl="2"/>
            <a:r>
              <a:rPr lang="en-GB" sz="2000" dirty="0"/>
              <a:t>Create a new episode?? </a:t>
            </a:r>
            <a:r>
              <a:rPr lang="en-GB" sz="2000" dirty="0">
                <a:sym typeface="Wingdings" panose="05000000000000000000" pitchFamily="2" charset="2"/>
              </a:rPr>
              <a:t> Yes</a:t>
            </a:r>
            <a:endParaRPr lang="en-GB" sz="2000" dirty="0"/>
          </a:p>
          <a:p>
            <a:pPr lvl="1"/>
            <a:r>
              <a:rPr lang="en-GB" sz="2200" dirty="0" err="1"/>
              <a:t>Sanu</a:t>
            </a:r>
            <a:r>
              <a:rPr lang="en-GB" sz="2200" dirty="0"/>
              <a:t> was diagnosed with TB on February 1</a:t>
            </a:r>
            <a:r>
              <a:rPr lang="en-GB" sz="2200" baseline="30000" dirty="0"/>
              <a:t>st</a:t>
            </a:r>
            <a:r>
              <a:rPr lang="en-GB" sz="2200" dirty="0"/>
              <a:t> on microscopy and with Rif Resistance on 2</a:t>
            </a:r>
            <a:r>
              <a:rPr lang="en-GB" sz="2200" baseline="30000" dirty="0"/>
              <a:t>nd</a:t>
            </a:r>
            <a:r>
              <a:rPr lang="en-GB" sz="2200" dirty="0"/>
              <a:t> February. He was initiated on Shorter MDRTB regimen on 7</a:t>
            </a:r>
            <a:r>
              <a:rPr lang="en-GB" sz="2200" baseline="30000" dirty="0"/>
              <a:t>th</a:t>
            </a:r>
            <a:r>
              <a:rPr lang="en-GB" sz="2200" dirty="0"/>
              <a:t> of February. </a:t>
            </a:r>
          </a:p>
          <a:p>
            <a:pPr lvl="2"/>
            <a:r>
              <a:rPr lang="en-GB" sz="2000" dirty="0"/>
              <a:t>How many episodes of TB need to be created in Nikshay</a:t>
            </a:r>
            <a:r>
              <a:rPr lang="en-GB" sz="2000" dirty="0">
                <a:sym typeface="Wingdings" panose="05000000000000000000" pitchFamily="2" charset="2"/>
              </a:rPr>
              <a:t> 1</a:t>
            </a:r>
            <a:endParaRPr lang="en-GB" sz="2000" dirty="0"/>
          </a:p>
          <a:p>
            <a:pPr lvl="2"/>
            <a:r>
              <a:rPr lang="en-GB" sz="1800" dirty="0"/>
              <a:t>Consider </a:t>
            </a:r>
            <a:r>
              <a:rPr lang="en-GB" sz="1800" dirty="0" err="1"/>
              <a:t>Sanu</a:t>
            </a:r>
            <a:r>
              <a:rPr lang="en-GB" sz="1800" dirty="0"/>
              <a:t> was initiated on First Line treatment on 2</a:t>
            </a:r>
            <a:r>
              <a:rPr lang="en-GB" sz="1800" baseline="30000" dirty="0"/>
              <a:t>nd</a:t>
            </a:r>
            <a:r>
              <a:rPr lang="en-GB" sz="1800" dirty="0"/>
              <a:t> Feb and later changed on 7</a:t>
            </a:r>
            <a:r>
              <a:rPr lang="en-GB" sz="1800" baseline="30000" dirty="0"/>
              <a:t>th</a:t>
            </a:r>
            <a:r>
              <a:rPr lang="en-GB" sz="1800" dirty="0"/>
              <a:t> February, how many episodes should be created</a:t>
            </a:r>
            <a:r>
              <a:rPr lang="en-GB" sz="1800" dirty="0">
                <a:sym typeface="Wingdings" panose="05000000000000000000" pitchFamily="2" charset="2"/>
              </a:rPr>
              <a:t> 2</a:t>
            </a:r>
            <a:r>
              <a:rPr lang="en-GB" sz="1800" dirty="0"/>
              <a:t>.</a:t>
            </a:r>
          </a:p>
          <a:p>
            <a:pPr lvl="1"/>
            <a:r>
              <a:rPr lang="en-GB" sz="2200" dirty="0" err="1"/>
              <a:t>Sanu</a:t>
            </a:r>
            <a:r>
              <a:rPr lang="en-GB" sz="2200" dirty="0"/>
              <a:t> was later diagnosed with FQ resistance on the </a:t>
            </a:r>
            <a:r>
              <a:rPr lang="en-GB" sz="2200" dirty="0" err="1"/>
              <a:t>followup</a:t>
            </a:r>
            <a:r>
              <a:rPr lang="en-GB" sz="2200" dirty="0"/>
              <a:t> on 17 June and regimen needs to be changed.</a:t>
            </a:r>
          </a:p>
          <a:p>
            <a:pPr lvl="2"/>
            <a:r>
              <a:rPr lang="en-GB" sz="2000" dirty="0"/>
              <a:t>Does a new episode need to be created </a:t>
            </a:r>
            <a:r>
              <a:rPr lang="en-GB" sz="2000" dirty="0">
                <a:sym typeface="Wingdings" panose="05000000000000000000" pitchFamily="2" charset="2"/>
              </a:rPr>
              <a:t> Yes</a:t>
            </a:r>
            <a:endParaRPr lang="en-GB" sz="2200" dirty="0"/>
          </a:p>
        </p:txBody>
      </p:sp>
    </p:spTree>
    <p:extLst>
      <p:ext uri="{BB962C8B-B14F-4D97-AF65-F5344CB8AC3E}">
        <p14:creationId xmlns:p14="http://schemas.microsoft.com/office/powerpoint/2010/main" val="4122815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5A0ED-BB41-4351-B99D-8898038FD295}"/>
              </a:ext>
            </a:extLst>
          </p:cNvPr>
          <p:cNvSpPr>
            <a:spLocks noGrp="1"/>
          </p:cNvSpPr>
          <p:nvPr>
            <p:ph type="title"/>
          </p:nvPr>
        </p:nvSpPr>
        <p:spPr/>
        <p:txBody>
          <a:bodyPr/>
          <a:lstStyle/>
          <a:p>
            <a:r>
              <a:rPr lang="en-GB" dirty="0"/>
              <a:t>Who can create the  next episode</a:t>
            </a:r>
            <a:endParaRPr lang="en-IN" dirty="0"/>
          </a:p>
        </p:txBody>
      </p:sp>
      <p:sp>
        <p:nvSpPr>
          <p:cNvPr id="3" name="Content Placeholder 2">
            <a:extLst>
              <a:ext uri="{FF2B5EF4-FFF2-40B4-BE49-F238E27FC236}">
                <a16:creationId xmlns:a16="http://schemas.microsoft.com/office/drawing/2014/main" id="{D3C67FDB-3060-4293-9231-F8565DA0B5FD}"/>
              </a:ext>
            </a:extLst>
          </p:cNvPr>
          <p:cNvSpPr>
            <a:spLocks noGrp="1"/>
          </p:cNvSpPr>
          <p:nvPr>
            <p:ph idx="1"/>
          </p:nvPr>
        </p:nvSpPr>
        <p:spPr>
          <a:xfrm>
            <a:off x="3642853" y="719393"/>
            <a:ext cx="7875638" cy="5419213"/>
          </a:xfrm>
        </p:spPr>
        <p:txBody>
          <a:bodyPr/>
          <a:lstStyle/>
          <a:p>
            <a:r>
              <a:rPr lang="en-GB" sz="2400" dirty="0"/>
              <a:t>Episodes can be created </a:t>
            </a:r>
            <a:r>
              <a:rPr lang="en-US" sz="2400" dirty="0"/>
              <a:t>at</a:t>
            </a:r>
          </a:p>
          <a:p>
            <a:pPr lvl="1"/>
            <a:r>
              <a:rPr lang="en-US" sz="2000" dirty="0"/>
              <a:t>Current PHI or</a:t>
            </a:r>
          </a:p>
          <a:p>
            <a:pPr lvl="1"/>
            <a:r>
              <a:rPr lang="en-US" sz="2000" dirty="0"/>
              <a:t>Treatment initiating PHI of subsequent episode </a:t>
            </a:r>
            <a:r>
              <a:rPr lang="en-US" sz="2000" dirty="0" err="1"/>
              <a:t>eg.</a:t>
            </a:r>
            <a:r>
              <a:rPr lang="en-US" sz="2000" dirty="0"/>
              <a:t> Nodal DRTB Centre . (Precondition: treatment outcome has to be declared by the current PHI)</a:t>
            </a:r>
          </a:p>
          <a:p>
            <a:endParaRPr lang="en-GB" sz="2200" dirty="0"/>
          </a:p>
        </p:txBody>
      </p:sp>
    </p:spTree>
    <p:extLst>
      <p:ext uri="{BB962C8B-B14F-4D97-AF65-F5344CB8AC3E}">
        <p14:creationId xmlns:p14="http://schemas.microsoft.com/office/powerpoint/2010/main" val="10127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FCED917-9A28-40EB-B669-E710A7819656}"/>
              </a:ext>
            </a:extLst>
          </p:cNvPr>
          <p:cNvSpPr>
            <a:spLocks noGrp="1"/>
          </p:cNvSpPr>
          <p:nvPr>
            <p:ph type="title"/>
          </p:nvPr>
        </p:nvSpPr>
        <p:spPr/>
        <p:txBody>
          <a:bodyPr/>
          <a:lstStyle/>
          <a:p>
            <a:r>
              <a:rPr lang="en-GB" dirty="0"/>
              <a:t>Concept of Episode</a:t>
            </a:r>
            <a:endParaRPr lang="en-IN" dirty="0"/>
          </a:p>
        </p:txBody>
      </p:sp>
      <p:sp>
        <p:nvSpPr>
          <p:cNvPr id="5" name="Text Placeholder 4">
            <a:extLst>
              <a:ext uri="{FF2B5EF4-FFF2-40B4-BE49-F238E27FC236}">
                <a16:creationId xmlns:a16="http://schemas.microsoft.com/office/drawing/2014/main" id="{A5716C53-D11D-4AE1-8B29-B670264DD302}"/>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2211441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0970F1-3ED5-46C3-8659-D9A114FC1AF5}"/>
              </a:ext>
            </a:extLst>
          </p:cNvPr>
          <p:cNvSpPr>
            <a:spLocks noGrp="1"/>
          </p:cNvSpPr>
          <p:nvPr>
            <p:ph type="title"/>
          </p:nvPr>
        </p:nvSpPr>
        <p:spPr/>
        <p:txBody>
          <a:bodyPr/>
          <a:lstStyle/>
          <a:p>
            <a:r>
              <a:rPr lang="en-GB" dirty="0"/>
              <a:t>Concept</a:t>
            </a:r>
            <a:endParaRPr lang="en-IN" dirty="0"/>
          </a:p>
        </p:txBody>
      </p:sp>
      <p:sp>
        <p:nvSpPr>
          <p:cNvPr id="5" name="Content Placeholder 4">
            <a:extLst>
              <a:ext uri="{FF2B5EF4-FFF2-40B4-BE49-F238E27FC236}">
                <a16:creationId xmlns:a16="http://schemas.microsoft.com/office/drawing/2014/main" id="{1EEF3E66-F5E1-4FDD-BF38-A9D7636DB839}"/>
              </a:ext>
            </a:extLst>
          </p:cNvPr>
          <p:cNvSpPr>
            <a:spLocks noGrp="1"/>
          </p:cNvSpPr>
          <p:nvPr>
            <p:ph idx="1"/>
          </p:nvPr>
        </p:nvSpPr>
        <p:spPr>
          <a:xfrm>
            <a:off x="3642852" y="863600"/>
            <a:ext cx="8096864" cy="5315974"/>
          </a:xfrm>
        </p:spPr>
        <p:txBody>
          <a:bodyPr/>
          <a:lstStyle/>
          <a:p>
            <a:r>
              <a:rPr lang="en-GB" sz="2400" dirty="0"/>
              <a:t>A patient can be notified </a:t>
            </a:r>
            <a:r>
              <a:rPr lang="en-GB" sz="2400" dirty="0">
                <a:sym typeface="Wingdings" panose="05000000000000000000" pitchFamily="2" charset="2"/>
              </a:rPr>
              <a:t>and </a:t>
            </a:r>
            <a:r>
              <a:rPr lang="en-GB" sz="2400" dirty="0"/>
              <a:t>complete one treatment cycle (</a:t>
            </a:r>
            <a:r>
              <a:rPr lang="en-GB" sz="2000" dirty="0"/>
              <a:t>Diagnosis to outcome) </a:t>
            </a:r>
            <a:r>
              <a:rPr lang="en-GB" sz="2400" dirty="0"/>
              <a:t>and continue to have TB or have TB again at a later point in time.</a:t>
            </a:r>
          </a:p>
          <a:p>
            <a:r>
              <a:rPr lang="en-GB" sz="2400" dirty="0"/>
              <a:t>This effectively is recorded as a second notification and becomes the second Episode of TB.</a:t>
            </a:r>
          </a:p>
          <a:p>
            <a:r>
              <a:rPr lang="en-GB" sz="2400" dirty="0"/>
              <a:t>An episode(subsequently) need to be created in following situations </a:t>
            </a:r>
          </a:p>
          <a:p>
            <a:pPr lvl="1"/>
            <a:r>
              <a:rPr lang="en-GB" sz="2200" dirty="0"/>
              <a:t>A patient’s treatment outcome is declared and patient later reappeared with symptoms of TB at a later point in time.</a:t>
            </a:r>
          </a:p>
          <a:p>
            <a:pPr lvl="1"/>
            <a:r>
              <a:rPr lang="en-GB" sz="2200" dirty="0"/>
              <a:t>While on treatment, any additional resistance is detected or the patient clinical condition warrant for introduction of  the new regimen (where outcome is </a:t>
            </a:r>
            <a:r>
              <a:rPr lang="en-US" sz="2200" dirty="0"/>
              <a:t>“Regimen changed”</a:t>
            </a:r>
            <a:r>
              <a:rPr lang="en-GB" sz="2200" dirty="0"/>
              <a:t>)</a:t>
            </a:r>
          </a:p>
          <a:p>
            <a:endParaRPr lang="en-GB" sz="2400" dirty="0"/>
          </a:p>
        </p:txBody>
      </p:sp>
    </p:spTree>
    <p:extLst>
      <p:ext uri="{BB962C8B-B14F-4D97-AF65-F5344CB8AC3E}">
        <p14:creationId xmlns:p14="http://schemas.microsoft.com/office/powerpoint/2010/main" val="3512037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5A0ED-BB41-4351-B99D-8898038FD295}"/>
              </a:ext>
            </a:extLst>
          </p:cNvPr>
          <p:cNvSpPr>
            <a:spLocks noGrp="1"/>
          </p:cNvSpPr>
          <p:nvPr>
            <p:ph type="title"/>
          </p:nvPr>
        </p:nvSpPr>
        <p:spPr/>
        <p:txBody>
          <a:bodyPr/>
          <a:lstStyle/>
          <a:p>
            <a:r>
              <a:rPr lang="en-GB" dirty="0"/>
              <a:t>When should you create a new episode</a:t>
            </a:r>
            <a:endParaRPr lang="en-IN" dirty="0"/>
          </a:p>
        </p:txBody>
      </p:sp>
      <p:sp>
        <p:nvSpPr>
          <p:cNvPr id="3" name="Content Placeholder 2">
            <a:extLst>
              <a:ext uri="{FF2B5EF4-FFF2-40B4-BE49-F238E27FC236}">
                <a16:creationId xmlns:a16="http://schemas.microsoft.com/office/drawing/2014/main" id="{D3C67FDB-3060-4293-9231-F8565DA0B5FD}"/>
              </a:ext>
            </a:extLst>
          </p:cNvPr>
          <p:cNvSpPr>
            <a:spLocks noGrp="1"/>
          </p:cNvSpPr>
          <p:nvPr>
            <p:ph idx="1"/>
          </p:nvPr>
        </p:nvSpPr>
        <p:spPr>
          <a:xfrm>
            <a:off x="3736005" y="863600"/>
            <a:ext cx="7811985" cy="5227484"/>
          </a:xfrm>
        </p:spPr>
        <p:txBody>
          <a:bodyPr/>
          <a:lstStyle/>
          <a:p>
            <a:r>
              <a:rPr lang="en-GB" sz="2400" dirty="0"/>
              <a:t>Episodes can be created only once outcome is declared for existing episode. </a:t>
            </a:r>
          </a:p>
          <a:p>
            <a:r>
              <a:rPr lang="en-GB" sz="2400" dirty="0"/>
              <a:t>You can access this function in Nikshay from</a:t>
            </a:r>
          </a:p>
          <a:p>
            <a:pPr lvl="1"/>
            <a:r>
              <a:rPr lang="en-GB" sz="2000" dirty="0"/>
              <a:t>Route 1 &gt;Close Case tab&gt; After declaring outcomes</a:t>
            </a:r>
          </a:p>
          <a:p>
            <a:pPr lvl="1"/>
            <a:r>
              <a:rPr lang="en-GB" sz="2000" dirty="0"/>
              <a:t>Route 2 &gt; Enrolment&gt; By searching for a patient</a:t>
            </a:r>
          </a:p>
          <a:p>
            <a:r>
              <a:rPr lang="en-US" sz="2400" dirty="0"/>
              <a:t>One patient can have many episodes (many notification for one patient)</a:t>
            </a:r>
          </a:p>
        </p:txBody>
      </p:sp>
    </p:spTree>
    <p:extLst>
      <p:ext uri="{BB962C8B-B14F-4D97-AF65-F5344CB8AC3E}">
        <p14:creationId xmlns:p14="http://schemas.microsoft.com/office/powerpoint/2010/main" val="141042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FCED917-9A28-40EB-B669-E710A7819656}"/>
              </a:ext>
            </a:extLst>
          </p:cNvPr>
          <p:cNvSpPr>
            <a:spLocks noGrp="1"/>
          </p:cNvSpPr>
          <p:nvPr>
            <p:ph type="title"/>
          </p:nvPr>
        </p:nvSpPr>
        <p:spPr/>
        <p:txBody>
          <a:bodyPr/>
          <a:lstStyle/>
          <a:p>
            <a:r>
              <a:rPr lang="en-GB" dirty="0"/>
              <a:t>Adding an Episode</a:t>
            </a:r>
            <a:endParaRPr lang="en-IN" dirty="0"/>
          </a:p>
        </p:txBody>
      </p:sp>
      <p:sp>
        <p:nvSpPr>
          <p:cNvPr id="5" name="Text Placeholder 4">
            <a:extLst>
              <a:ext uri="{FF2B5EF4-FFF2-40B4-BE49-F238E27FC236}">
                <a16:creationId xmlns:a16="http://schemas.microsoft.com/office/drawing/2014/main" id="{A5716C53-D11D-4AE1-8B29-B670264DD302}"/>
              </a:ext>
            </a:extLst>
          </p:cNvPr>
          <p:cNvSpPr>
            <a:spLocks noGrp="1"/>
          </p:cNvSpPr>
          <p:nvPr>
            <p:ph type="body" idx="1"/>
          </p:nvPr>
        </p:nvSpPr>
        <p:spPr/>
        <p:txBody>
          <a:bodyPr/>
          <a:lstStyle/>
          <a:p>
            <a:r>
              <a:rPr lang="en-GB" dirty="0"/>
              <a:t>Route 1 : From Close case/ Outcomes tab</a:t>
            </a:r>
            <a:endParaRPr lang="en-IN" dirty="0"/>
          </a:p>
        </p:txBody>
      </p:sp>
    </p:spTree>
    <p:extLst>
      <p:ext uri="{BB962C8B-B14F-4D97-AF65-F5344CB8AC3E}">
        <p14:creationId xmlns:p14="http://schemas.microsoft.com/office/powerpoint/2010/main" val="276924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3D90029-E595-465E-8821-9030BE8902BA}"/>
              </a:ext>
            </a:extLst>
          </p:cNvPr>
          <p:cNvPicPr>
            <a:picLocks noChangeAspect="1"/>
          </p:cNvPicPr>
          <p:nvPr/>
        </p:nvPicPr>
        <p:blipFill>
          <a:blip r:embed="rId2"/>
          <a:stretch>
            <a:fillRect/>
          </a:stretch>
        </p:blipFill>
        <p:spPr>
          <a:xfrm>
            <a:off x="0" y="717380"/>
            <a:ext cx="12192000" cy="5800959"/>
          </a:xfrm>
          <a:prstGeom prst="rect">
            <a:avLst/>
          </a:prstGeom>
        </p:spPr>
      </p:pic>
      <p:sp>
        <p:nvSpPr>
          <p:cNvPr id="7" name="Rectangle 6">
            <a:extLst>
              <a:ext uri="{FF2B5EF4-FFF2-40B4-BE49-F238E27FC236}">
                <a16:creationId xmlns:a16="http://schemas.microsoft.com/office/drawing/2014/main" id="{51D7F74E-A076-4596-ABE3-741DA365E7CD}"/>
              </a:ext>
            </a:extLst>
          </p:cNvPr>
          <p:cNvSpPr/>
          <p:nvPr/>
        </p:nvSpPr>
        <p:spPr>
          <a:xfrm>
            <a:off x="0" y="0"/>
            <a:ext cx="7403690" cy="646331"/>
          </a:xfrm>
          <a:prstGeom prst="rect">
            <a:avLst/>
          </a:prstGeom>
        </p:spPr>
        <p:txBody>
          <a:bodyPr wrap="square">
            <a:spAutoFit/>
          </a:bodyPr>
          <a:lstStyle/>
          <a:p>
            <a:pPr lvl="0"/>
            <a:r>
              <a:rPr lang="en-GB" sz="3600" spc="-60" dirty="0">
                <a:solidFill>
                  <a:srgbClr val="FFFFFF"/>
                </a:solidFill>
                <a:latin typeface="Corbel"/>
              </a:rPr>
              <a:t>Adding Episodes – Route:1.1 </a:t>
            </a:r>
            <a:r>
              <a:rPr lang="en-GB" sz="2400" spc="-60" dirty="0">
                <a:solidFill>
                  <a:srgbClr val="FFFFFF"/>
                </a:solidFill>
                <a:latin typeface="Corbel"/>
              </a:rPr>
              <a:t>(After outcome)</a:t>
            </a:r>
            <a:endParaRPr lang="en-IN" dirty="0">
              <a:solidFill>
                <a:srgbClr val="000000"/>
              </a:solidFill>
            </a:endParaRPr>
          </a:p>
        </p:txBody>
      </p:sp>
      <p:sp>
        <p:nvSpPr>
          <p:cNvPr id="8" name="Rectangular Callout 15">
            <a:extLst>
              <a:ext uri="{FF2B5EF4-FFF2-40B4-BE49-F238E27FC236}">
                <a16:creationId xmlns:a16="http://schemas.microsoft.com/office/drawing/2014/main" id="{1AD96E8F-D7B3-4FA8-8152-5AB7FD455D1F}"/>
              </a:ext>
            </a:extLst>
          </p:cNvPr>
          <p:cNvSpPr/>
          <p:nvPr/>
        </p:nvSpPr>
        <p:spPr>
          <a:xfrm flipH="1">
            <a:off x="5781368" y="5995119"/>
            <a:ext cx="1858297" cy="523220"/>
          </a:xfrm>
          <a:prstGeom prst="wedgeRectCallout">
            <a:avLst>
              <a:gd name="adj1" fmla="val 70039"/>
              <a:gd name="adj2" fmla="val 8673"/>
            </a:avLst>
          </a:prstGeom>
          <a:ln w="28575">
            <a:solidFill>
              <a:srgbClr val="FE7A10"/>
            </a:solidFill>
          </a:ln>
        </p:spPr>
        <p:txBody>
          <a:bodyPr wrap="square">
            <a:spAutoFit/>
          </a:bodyPr>
          <a:lstStyle/>
          <a:p>
            <a:pPr algn="ctr"/>
            <a:r>
              <a:rPr lang="en-US" sz="1400" dirty="0"/>
              <a:t>Click after outcome is declared</a:t>
            </a:r>
            <a:endParaRPr lang="en-IN" sz="1400" dirty="0"/>
          </a:p>
        </p:txBody>
      </p:sp>
      <p:sp>
        <p:nvSpPr>
          <p:cNvPr id="9" name="Rectangular Callout 15">
            <a:extLst>
              <a:ext uri="{FF2B5EF4-FFF2-40B4-BE49-F238E27FC236}">
                <a16:creationId xmlns:a16="http://schemas.microsoft.com/office/drawing/2014/main" id="{8D2D9463-EDAA-4F7E-8FF0-2613FD5E77ED}"/>
              </a:ext>
            </a:extLst>
          </p:cNvPr>
          <p:cNvSpPr/>
          <p:nvPr/>
        </p:nvSpPr>
        <p:spPr>
          <a:xfrm flipH="1">
            <a:off x="10196052" y="5401956"/>
            <a:ext cx="1858297" cy="1169551"/>
          </a:xfrm>
          <a:prstGeom prst="wedgeRectCallout">
            <a:avLst>
              <a:gd name="adj1" fmla="val -34722"/>
              <a:gd name="adj2" fmla="val -77182"/>
            </a:avLst>
          </a:prstGeom>
          <a:solidFill>
            <a:srgbClr val="FF0000"/>
          </a:solidFill>
          <a:ln w="28575">
            <a:solidFill>
              <a:srgbClr val="FE7A10"/>
            </a:solidFill>
          </a:ln>
        </p:spPr>
        <p:txBody>
          <a:bodyPr wrap="square">
            <a:spAutoFit/>
          </a:bodyPr>
          <a:lstStyle/>
          <a:p>
            <a:pPr algn="ctr"/>
            <a:r>
              <a:rPr lang="en-US" sz="1400" dirty="0">
                <a:solidFill>
                  <a:schemeClr val="bg1"/>
                </a:solidFill>
              </a:rPr>
              <a:t>Do NOT click here, this will open the last episode for which the treatment outcome was declared </a:t>
            </a:r>
            <a:endParaRPr lang="en-IN" sz="1400" dirty="0">
              <a:solidFill>
                <a:schemeClr val="bg1"/>
              </a:solidFill>
            </a:endParaRPr>
          </a:p>
        </p:txBody>
      </p:sp>
    </p:spTree>
    <p:extLst>
      <p:ext uri="{BB962C8B-B14F-4D97-AF65-F5344CB8AC3E}">
        <p14:creationId xmlns:p14="http://schemas.microsoft.com/office/powerpoint/2010/main" val="2323330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93656A3-82EC-4BD3-8BF7-9F9EA316320B}"/>
              </a:ext>
            </a:extLst>
          </p:cNvPr>
          <p:cNvPicPr>
            <a:picLocks noChangeAspect="1"/>
          </p:cNvPicPr>
          <p:nvPr/>
        </p:nvPicPr>
        <p:blipFill>
          <a:blip r:embed="rId2"/>
          <a:stretch>
            <a:fillRect/>
          </a:stretch>
        </p:blipFill>
        <p:spPr>
          <a:xfrm>
            <a:off x="0" y="646331"/>
            <a:ext cx="12192000" cy="6009757"/>
          </a:xfrm>
          <a:prstGeom prst="rect">
            <a:avLst/>
          </a:prstGeom>
        </p:spPr>
      </p:pic>
      <p:sp>
        <p:nvSpPr>
          <p:cNvPr id="3" name="Rectangular Callout 15">
            <a:extLst>
              <a:ext uri="{FF2B5EF4-FFF2-40B4-BE49-F238E27FC236}">
                <a16:creationId xmlns:a16="http://schemas.microsoft.com/office/drawing/2014/main" id="{AE20C7B0-B679-46D0-91E5-D72C27E97D26}"/>
              </a:ext>
            </a:extLst>
          </p:cNvPr>
          <p:cNvSpPr/>
          <p:nvPr/>
        </p:nvSpPr>
        <p:spPr>
          <a:xfrm flipH="1">
            <a:off x="7601398" y="1968482"/>
            <a:ext cx="1688133" cy="523220"/>
          </a:xfrm>
          <a:prstGeom prst="wedgeRectCallout">
            <a:avLst>
              <a:gd name="adj1" fmla="val 73332"/>
              <a:gd name="adj2" fmla="val 22567"/>
            </a:avLst>
          </a:prstGeom>
          <a:ln w="28575">
            <a:solidFill>
              <a:srgbClr val="FE7A10"/>
            </a:solidFill>
          </a:ln>
        </p:spPr>
        <p:txBody>
          <a:bodyPr wrap="square">
            <a:spAutoFit/>
          </a:bodyPr>
          <a:lstStyle/>
          <a:p>
            <a:pPr algn="ctr"/>
            <a:r>
              <a:rPr lang="en-GB" sz="1400" dirty="0"/>
              <a:t>Ability to re-classify patients</a:t>
            </a:r>
            <a:endParaRPr lang="en-IN" sz="1400" dirty="0"/>
          </a:p>
        </p:txBody>
      </p:sp>
      <p:sp>
        <p:nvSpPr>
          <p:cNvPr id="6" name="Rectangle 5">
            <a:extLst>
              <a:ext uri="{FF2B5EF4-FFF2-40B4-BE49-F238E27FC236}">
                <a16:creationId xmlns:a16="http://schemas.microsoft.com/office/drawing/2014/main" id="{59AA3170-2C09-4F72-807B-BACB9BA4650F}"/>
              </a:ext>
            </a:extLst>
          </p:cNvPr>
          <p:cNvSpPr/>
          <p:nvPr/>
        </p:nvSpPr>
        <p:spPr>
          <a:xfrm>
            <a:off x="0" y="0"/>
            <a:ext cx="7403690" cy="646331"/>
          </a:xfrm>
          <a:prstGeom prst="rect">
            <a:avLst/>
          </a:prstGeom>
        </p:spPr>
        <p:txBody>
          <a:bodyPr wrap="square">
            <a:spAutoFit/>
          </a:bodyPr>
          <a:lstStyle/>
          <a:p>
            <a:pPr lvl="0"/>
            <a:r>
              <a:rPr lang="en-GB" sz="3600" spc="-60" dirty="0">
                <a:solidFill>
                  <a:srgbClr val="FFFFFF"/>
                </a:solidFill>
                <a:latin typeface="Corbel"/>
              </a:rPr>
              <a:t>Adding Episodes – Route:1.2 </a:t>
            </a:r>
            <a:r>
              <a:rPr lang="en-GB" sz="2400" spc="-60" dirty="0">
                <a:solidFill>
                  <a:srgbClr val="FFFFFF"/>
                </a:solidFill>
                <a:latin typeface="Corbel"/>
              </a:rPr>
              <a:t>(After outcome)</a:t>
            </a:r>
            <a:endParaRPr lang="en-IN" dirty="0">
              <a:solidFill>
                <a:srgbClr val="000000"/>
              </a:solidFill>
            </a:endParaRPr>
          </a:p>
        </p:txBody>
      </p:sp>
      <p:sp>
        <p:nvSpPr>
          <p:cNvPr id="9" name="Rectangular Callout 15">
            <a:extLst>
              <a:ext uri="{FF2B5EF4-FFF2-40B4-BE49-F238E27FC236}">
                <a16:creationId xmlns:a16="http://schemas.microsoft.com/office/drawing/2014/main" id="{2AF21E97-F1D4-4221-9972-4A85CBA057A2}"/>
              </a:ext>
            </a:extLst>
          </p:cNvPr>
          <p:cNvSpPr/>
          <p:nvPr/>
        </p:nvSpPr>
        <p:spPr>
          <a:xfrm flipH="1">
            <a:off x="9289531" y="4104689"/>
            <a:ext cx="1688133" cy="523220"/>
          </a:xfrm>
          <a:prstGeom prst="wedgeRectCallout">
            <a:avLst>
              <a:gd name="adj1" fmla="val 73332"/>
              <a:gd name="adj2" fmla="val 22567"/>
            </a:avLst>
          </a:prstGeom>
          <a:ln w="28575">
            <a:solidFill>
              <a:srgbClr val="FE7A10"/>
            </a:solidFill>
          </a:ln>
        </p:spPr>
        <p:txBody>
          <a:bodyPr wrap="square">
            <a:spAutoFit/>
          </a:bodyPr>
          <a:lstStyle/>
          <a:p>
            <a:pPr algn="ctr"/>
            <a:r>
              <a:rPr lang="en-GB" sz="1400" dirty="0"/>
              <a:t>Existing data pre-filled</a:t>
            </a:r>
            <a:endParaRPr lang="en-IN" sz="1400" dirty="0"/>
          </a:p>
        </p:txBody>
      </p:sp>
      <p:sp>
        <p:nvSpPr>
          <p:cNvPr id="7" name="Rectangular Callout 15">
            <a:extLst>
              <a:ext uri="{FF2B5EF4-FFF2-40B4-BE49-F238E27FC236}">
                <a16:creationId xmlns:a16="http://schemas.microsoft.com/office/drawing/2014/main" id="{0B8AAFD5-1188-46B2-8C23-9662706F84D3}"/>
              </a:ext>
            </a:extLst>
          </p:cNvPr>
          <p:cNvSpPr/>
          <p:nvPr/>
        </p:nvSpPr>
        <p:spPr>
          <a:xfrm flipH="1">
            <a:off x="9132215" y="5274240"/>
            <a:ext cx="1688133" cy="738664"/>
          </a:xfrm>
          <a:prstGeom prst="wedgeRectCallout">
            <a:avLst>
              <a:gd name="adj1" fmla="val 73332"/>
              <a:gd name="adj2" fmla="val 22567"/>
            </a:avLst>
          </a:prstGeom>
          <a:ln w="28575">
            <a:solidFill>
              <a:srgbClr val="FE7A10"/>
            </a:solidFill>
          </a:ln>
        </p:spPr>
        <p:txBody>
          <a:bodyPr wrap="square">
            <a:spAutoFit/>
          </a:bodyPr>
          <a:lstStyle/>
          <a:p>
            <a:pPr algn="ctr"/>
            <a:r>
              <a:rPr lang="en-GB" sz="1400" dirty="0"/>
              <a:t>Check for the details and update if required</a:t>
            </a:r>
            <a:endParaRPr lang="en-IN" sz="1400" dirty="0"/>
          </a:p>
        </p:txBody>
      </p:sp>
    </p:spTree>
    <p:extLst>
      <p:ext uri="{BB962C8B-B14F-4D97-AF65-F5344CB8AC3E}">
        <p14:creationId xmlns:p14="http://schemas.microsoft.com/office/powerpoint/2010/main" val="2411013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C211195-4561-44CA-9EF0-9F29294EAFAC}"/>
              </a:ext>
            </a:extLst>
          </p:cNvPr>
          <p:cNvPicPr>
            <a:picLocks noChangeAspect="1"/>
          </p:cNvPicPr>
          <p:nvPr/>
        </p:nvPicPr>
        <p:blipFill>
          <a:blip r:embed="rId2"/>
          <a:stretch>
            <a:fillRect/>
          </a:stretch>
        </p:blipFill>
        <p:spPr>
          <a:xfrm>
            <a:off x="0" y="654615"/>
            <a:ext cx="12192000" cy="5932227"/>
          </a:xfrm>
          <a:prstGeom prst="rect">
            <a:avLst/>
          </a:prstGeom>
        </p:spPr>
      </p:pic>
      <p:sp>
        <p:nvSpPr>
          <p:cNvPr id="3" name="Rectangular Callout 15">
            <a:extLst>
              <a:ext uri="{FF2B5EF4-FFF2-40B4-BE49-F238E27FC236}">
                <a16:creationId xmlns:a16="http://schemas.microsoft.com/office/drawing/2014/main" id="{A0ABFA8A-9BFD-4B0B-8CE8-097CF67A8A03}"/>
              </a:ext>
            </a:extLst>
          </p:cNvPr>
          <p:cNvSpPr/>
          <p:nvPr/>
        </p:nvSpPr>
        <p:spPr>
          <a:xfrm flipH="1">
            <a:off x="5484446" y="6063622"/>
            <a:ext cx="2066727" cy="523220"/>
          </a:xfrm>
          <a:prstGeom prst="wedgeRectCallout">
            <a:avLst>
              <a:gd name="adj1" fmla="val 73332"/>
              <a:gd name="adj2" fmla="val 22567"/>
            </a:avLst>
          </a:prstGeom>
          <a:ln w="28575">
            <a:solidFill>
              <a:srgbClr val="FE7A10"/>
            </a:solidFill>
          </a:ln>
        </p:spPr>
        <p:txBody>
          <a:bodyPr wrap="square">
            <a:spAutoFit/>
          </a:bodyPr>
          <a:lstStyle/>
          <a:p>
            <a:pPr algn="ctr"/>
            <a:r>
              <a:rPr lang="en-GB" sz="1400" dirty="0"/>
              <a:t>Click add case to create a new episode</a:t>
            </a:r>
            <a:endParaRPr lang="en-IN" sz="1400" dirty="0"/>
          </a:p>
        </p:txBody>
      </p:sp>
      <p:sp>
        <p:nvSpPr>
          <p:cNvPr id="6" name="Rectangle 5">
            <a:extLst>
              <a:ext uri="{FF2B5EF4-FFF2-40B4-BE49-F238E27FC236}">
                <a16:creationId xmlns:a16="http://schemas.microsoft.com/office/drawing/2014/main" id="{4B98473F-565E-4B62-9F7E-21C5B5B0A687}"/>
              </a:ext>
            </a:extLst>
          </p:cNvPr>
          <p:cNvSpPr/>
          <p:nvPr/>
        </p:nvSpPr>
        <p:spPr>
          <a:xfrm>
            <a:off x="0" y="0"/>
            <a:ext cx="7403690" cy="646331"/>
          </a:xfrm>
          <a:prstGeom prst="rect">
            <a:avLst/>
          </a:prstGeom>
        </p:spPr>
        <p:txBody>
          <a:bodyPr wrap="square">
            <a:spAutoFit/>
          </a:bodyPr>
          <a:lstStyle/>
          <a:p>
            <a:pPr lvl="0"/>
            <a:r>
              <a:rPr lang="en-GB" sz="3600" spc="-60" dirty="0">
                <a:solidFill>
                  <a:srgbClr val="FFFFFF"/>
                </a:solidFill>
                <a:latin typeface="Corbel"/>
              </a:rPr>
              <a:t>Adding Episodes – Route:1.3 </a:t>
            </a:r>
            <a:r>
              <a:rPr lang="en-GB" sz="2400" spc="-60" dirty="0">
                <a:solidFill>
                  <a:srgbClr val="FFFFFF"/>
                </a:solidFill>
                <a:latin typeface="Corbel"/>
              </a:rPr>
              <a:t>(After outcome)</a:t>
            </a:r>
            <a:endParaRPr lang="en-IN" dirty="0">
              <a:solidFill>
                <a:srgbClr val="000000"/>
              </a:solidFill>
            </a:endParaRPr>
          </a:p>
        </p:txBody>
      </p:sp>
      <p:sp>
        <p:nvSpPr>
          <p:cNvPr id="5" name="Rectangular Callout 15">
            <a:extLst>
              <a:ext uri="{FF2B5EF4-FFF2-40B4-BE49-F238E27FC236}">
                <a16:creationId xmlns:a16="http://schemas.microsoft.com/office/drawing/2014/main" id="{C5F385F5-872A-4B18-A09C-E3CB4C15DEA6}"/>
              </a:ext>
            </a:extLst>
          </p:cNvPr>
          <p:cNvSpPr/>
          <p:nvPr/>
        </p:nvSpPr>
        <p:spPr>
          <a:xfrm flipH="1">
            <a:off x="7686872" y="4726434"/>
            <a:ext cx="2066727" cy="523220"/>
          </a:xfrm>
          <a:prstGeom prst="wedgeRectCallout">
            <a:avLst>
              <a:gd name="adj1" fmla="val 73332"/>
              <a:gd name="adj2" fmla="val 22567"/>
            </a:avLst>
          </a:prstGeom>
          <a:ln w="28575">
            <a:solidFill>
              <a:srgbClr val="FE7A10"/>
            </a:solidFill>
          </a:ln>
        </p:spPr>
        <p:txBody>
          <a:bodyPr wrap="square">
            <a:spAutoFit/>
          </a:bodyPr>
          <a:lstStyle/>
          <a:p>
            <a:pPr algn="ctr"/>
            <a:r>
              <a:rPr lang="en-GB" sz="1400" dirty="0"/>
              <a:t>Check and update the contact numbers</a:t>
            </a:r>
            <a:endParaRPr lang="en-IN" sz="1400" dirty="0"/>
          </a:p>
        </p:txBody>
      </p:sp>
    </p:spTree>
    <p:extLst>
      <p:ext uri="{BB962C8B-B14F-4D97-AF65-F5344CB8AC3E}">
        <p14:creationId xmlns:p14="http://schemas.microsoft.com/office/powerpoint/2010/main" val="2249664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FCED917-9A28-40EB-B669-E710A7819656}"/>
              </a:ext>
            </a:extLst>
          </p:cNvPr>
          <p:cNvSpPr>
            <a:spLocks noGrp="1"/>
          </p:cNvSpPr>
          <p:nvPr>
            <p:ph type="title"/>
          </p:nvPr>
        </p:nvSpPr>
        <p:spPr/>
        <p:txBody>
          <a:bodyPr/>
          <a:lstStyle/>
          <a:p>
            <a:r>
              <a:rPr lang="en-GB" dirty="0"/>
              <a:t>Adding an Episode</a:t>
            </a:r>
            <a:endParaRPr lang="en-IN" dirty="0"/>
          </a:p>
        </p:txBody>
      </p:sp>
      <p:sp>
        <p:nvSpPr>
          <p:cNvPr id="5" name="Text Placeholder 4">
            <a:extLst>
              <a:ext uri="{FF2B5EF4-FFF2-40B4-BE49-F238E27FC236}">
                <a16:creationId xmlns:a16="http://schemas.microsoft.com/office/drawing/2014/main" id="{A5716C53-D11D-4AE1-8B29-B670264DD302}"/>
              </a:ext>
            </a:extLst>
          </p:cNvPr>
          <p:cNvSpPr>
            <a:spLocks noGrp="1"/>
          </p:cNvSpPr>
          <p:nvPr>
            <p:ph type="body" idx="1"/>
          </p:nvPr>
        </p:nvSpPr>
        <p:spPr/>
        <p:txBody>
          <a:bodyPr/>
          <a:lstStyle/>
          <a:p>
            <a:r>
              <a:rPr lang="en-GB" dirty="0"/>
              <a:t>Route 2 : From Enrolment</a:t>
            </a:r>
            <a:endParaRPr lang="en-IN" dirty="0"/>
          </a:p>
        </p:txBody>
      </p:sp>
    </p:spTree>
    <p:extLst>
      <p:ext uri="{BB962C8B-B14F-4D97-AF65-F5344CB8AC3E}">
        <p14:creationId xmlns:p14="http://schemas.microsoft.com/office/powerpoint/2010/main" val="3078421484"/>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10718</TotalTime>
  <Words>785</Words>
  <Application>Microsoft Office PowerPoint</Application>
  <PresentationFormat>Widescreen</PresentationFormat>
  <Paragraphs>79</Paragraphs>
  <Slides>18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Corbel</vt:lpstr>
      <vt:lpstr>Wingdings 2</vt:lpstr>
      <vt:lpstr>Frame</vt:lpstr>
      <vt:lpstr>PowerPoint Presentation</vt:lpstr>
      <vt:lpstr>Concept of Episode</vt:lpstr>
      <vt:lpstr>Concept</vt:lpstr>
      <vt:lpstr>When should you create a new episode</vt:lpstr>
      <vt:lpstr>Adding an Episode</vt:lpstr>
      <vt:lpstr>PowerPoint Presentation</vt:lpstr>
      <vt:lpstr>PowerPoint Presentation</vt:lpstr>
      <vt:lpstr>PowerPoint Presentation</vt:lpstr>
      <vt:lpstr>Adding an Episode</vt:lpstr>
      <vt:lpstr>PowerPoint Presentation</vt:lpstr>
      <vt:lpstr>PowerPoint Presentation</vt:lpstr>
      <vt:lpstr>PowerPoint Presentation</vt:lpstr>
      <vt:lpstr>PowerPoint Presentation</vt:lpstr>
      <vt:lpstr>Things to keep in mind</vt:lpstr>
      <vt:lpstr>Important Notes:</vt:lpstr>
      <vt:lpstr>When not to create an episode?</vt:lpstr>
      <vt:lpstr>Scenarios</vt:lpstr>
      <vt:lpstr>Who can create the  next episode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Systems</dc:title>
  <dc:creator>Pirabu Ravanan</dc:creator>
  <cp:lastModifiedBy>Manu Mathew</cp:lastModifiedBy>
  <cp:revision>169</cp:revision>
  <dcterms:created xsi:type="dcterms:W3CDTF">2018-10-03T11:24:10Z</dcterms:created>
  <dcterms:modified xsi:type="dcterms:W3CDTF">2019-12-03T06:54:50Z</dcterms:modified>
</cp:coreProperties>
</file>