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Corbel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jzZso3sP4eyhPOT+y25f4VyTCB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Corbel-regular.fntdata"/><Relationship Id="rId21" Type="http://schemas.openxmlformats.org/officeDocument/2006/relationships/slide" Target="slides/slide15.xml"/><Relationship Id="rId24" Type="http://schemas.openxmlformats.org/officeDocument/2006/relationships/font" Target="fonts/Corbel-italic.fntdata"/><Relationship Id="rId23" Type="http://schemas.openxmlformats.org/officeDocument/2006/relationships/font" Target="fonts/Corbel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font" Target="fonts/Corbel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5" name="Google Shape;16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5" name="Google Shape;34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4" name="Google Shape;36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Width Head + Copy - Text Only">
  <p:cSld name="Full Width Head + Copy - Text Onl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/>
          <p:nvPr>
            <p:ph idx="1" type="body"/>
          </p:nvPr>
        </p:nvSpPr>
        <p:spPr>
          <a:xfrm>
            <a:off x="365128" y="1289051"/>
            <a:ext cx="8329613" cy="33893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7154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67"/>
              <a:buChar char="●"/>
              <a:defRPr b="0" sz="1400"/>
            </a:lvl1pPr>
            <a:lvl2pPr indent="-338645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C8C1A"/>
              </a:buClr>
              <a:buSzPts val="1733"/>
              <a:buFont typeface="Noto Sans Symbols"/>
              <a:buChar char="▪"/>
              <a:defRPr sz="13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buSzPts val="1600"/>
              <a:buFont typeface="Arial"/>
              <a:buChar char="•"/>
              <a:defRPr sz="12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1" type="ftr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9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9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9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9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9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9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9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9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9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17"/>
          <p:cNvSpPr txBox="1"/>
          <p:nvPr>
            <p:ph type="title"/>
          </p:nvPr>
        </p:nvSpPr>
        <p:spPr>
          <a:xfrm>
            <a:off x="365128" y="484697"/>
            <a:ext cx="8329613" cy="523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8"/>
          <p:cNvSpPr txBox="1"/>
          <p:nvPr>
            <p:ph type="title"/>
          </p:nvPr>
        </p:nvSpPr>
        <p:spPr>
          <a:xfrm>
            <a:off x="189689" y="842878"/>
            <a:ext cx="22107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" type="body"/>
          </p:nvPr>
        </p:nvSpPr>
        <p:spPr>
          <a:xfrm rot="5400000">
            <a:off x="3724851" y="-174819"/>
            <a:ext cx="384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2pPr>
            <a:lvl3pPr indent="-317500" lvl="2" marL="1371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3pPr>
            <a:lvl4pPr indent="-317500" lvl="3" marL="1828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5pPr>
            <a:lvl6pPr indent="-31750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400"/>
              <a:buChar char="●"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28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28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6" name="Google Shape;8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114" y="0"/>
            <a:ext cx="1367834" cy="55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 txBox="1"/>
          <p:nvPr>
            <p:ph type="title"/>
          </p:nvPr>
        </p:nvSpPr>
        <p:spPr>
          <a:xfrm rot="5400000">
            <a:off x="-514350" y="1543200"/>
            <a:ext cx="3714900" cy="21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29"/>
          <p:cNvSpPr txBox="1"/>
          <p:nvPr>
            <p:ph idx="1" type="body"/>
          </p:nvPr>
        </p:nvSpPr>
        <p:spPr>
          <a:xfrm rot="5400000">
            <a:off x="3723834" y="-171390"/>
            <a:ext cx="384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2pPr>
            <a:lvl3pPr indent="-317500" lvl="2" marL="1371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3pPr>
            <a:lvl4pPr indent="-317500" lvl="3" marL="1828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5pPr>
            <a:lvl6pPr indent="-31750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400"/>
              <a:buChar char="●"/>
              <a:defRPr/>
            </a:lvl9pPr>
          </a:lstStyle>
          <a:p/>
        </p:txBody>
      </p:sp>
      <p:sp>
        <p:nvSpPr>
          <p:cNvPr id="90" name="Google Shape;90;p29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29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114" y="0"/>
            <a:ext cx="1367834" cy="55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Width Head + Copy - Text Only">
  <p:cSld name="Full Width Head + Copy - Text 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65128" y="1289051"/>
            <a:ext cx="83298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  <a:defRPr b="0" sz="1400"/>
            </a:lvl1pPr>
            <a:lvl2pPr indent="-31115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C8C1A"/>
              </a:buClr>
              <a:buSzPts val="1300"/>
              <a:buFont typeface="Noto Sans Symbols"/>
              <a:buChar char="▪"/>
              <a:defRPr sz="1300"/>
            </a:lvl2pPr>
            <a:lvl3pPr indent="-3048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buSzPts val="1200"/>
              <a:buFont typeface="Arial"/>
              <a:buChar char="•"/>
              <a:defRPr sz="1200"/>
            </a:lvl3pPr>
            <a:lvl4pPr indent="-29845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Char char="-"/>
              <a:defRPr/>
            </a:lvl4pPr>
            <a:lvl5pPr indent="-29845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●"/>
              <a:defRPr/>
            </a:lvl5pPr>
            <a:lvl6pPr indent="-31750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400"/>
              <a:buChar char="●"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19"/>
          <p:cNvSpPr txBox="1"/>
          <p:nvPr>
            <p:ph type="title"/>
          </p:nvPr>
        </p:nvSpPr>
        <p:spPr>
          <a:xfrm>
            <a:off x="365128" y="484697"/>
            <a:ext cx="8329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0"/>
          <p:cNvSpPr txBox="1"/>
          <p:nvPr>
            <p:ph type="title"/>
          </p:nvPr>
        </p:nvSpPr>
        <p:spPr>
          <a:xfrm>
            <a:off x="189689" y="842878"/>
            <a:ext cx="22107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30"/>
          <p:cNvSpPr txBox="1"/>
          <p:nvPr>
            <p:ph idx="1" type="body"/>
          </p:nvPr>
        </p:nvSpPr>
        <p:spPr>
          <a:xfrm>
            <a:off x="2900934" y="651510"/>
            <a:ext cx="2605800" cy="38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3238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75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 sz="1400"/>
            </a:lvl2pPr>
            <a:lvl3pPr indent="-304800" lvl="2" marL="1371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298450" lvl="3" marL="1828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5pPr>
            <a:lvl6pPr indent="-29845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6pPr>
            <a:lvl7pPr indent="-29845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8pPr>
            <a:lvl9pPr indent="-298450" lvl="8" marL="41148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Char char="●"/>
              <a:defRPr sz="1100"/>
            </a:lvl9pPr>
          </a:lstStyle>
          <a:p/>
        </p:txBody>
      </p:sp>
      <p:sp>
        <p:nvSpPr>
          <p:cNvPr id="111" name="Google Shape;111;p30"/>
          <p:cNvSpPr txBox="1"/>
          <p:nvPr>
            <p:ph idx="2" type="body"/>
          </p:nvPr>
        </p:nvSpPr>
        <p:spPr>
          <a:xfrm>
            <a:off x="5863590" y="651510"/>
            <a:ext cx="2605800" cy="38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3238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75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 sz="1400"/>
            </a:lvl2pPr>
            <a:lvl3pPr indent="-304800" lvl="2" marL="1371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298450" lvl="3" marL="1828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5pPr>
            <a:lvl6pPr indent="-29845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6pPr>
            <a:lvl7pPr indent="-29845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8pPr>
            <a:lvl9pPr indent="-298450" lvl="8" marL="41148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Char char="●"/>
              <a:defRPr sz="1100"/>
            </a:lvl9pPr>
          </a:lstStyle>
          <a:p/>
        </p:txBody>
      </p:sp>
      <p:sp>
        <p:nvSpPr>
          <p:cNvPr id="112" name="Google Shape;112;p30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30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30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5" name="Google Shape;11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114" y="0"/>
            <a:ext cx="1367834" cy="55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 txBox="1"/>
          <p:nvPr>
            <p:ph type="title"/>
          </p:nvPr>
        </p:nvSpPr>
        <p:spPr>
          <a:xfrm>
            <a:off x="189689" y="842878"/>
            <a:ext cx="22107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31"/>
          <p:cNvSpPr txBox="1"/>
          <p:nvPr>
            <p:ph idx="1" type="body"/>
          </p:nvPr>
        </p:nvSpPr>
        <p:spPr>
          <a:xfrm>
            <a:off x="2900934" y="767690"/>
            <a:ext cx="26058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19" name="Google Shape;119;p31"/>
          <p:cNvSpPr txBox="1"/>
          <p:nvPr>
            <p:ph idx="2" type="body"/>
          </p:nvPr>
        </p:nvSpPr>
        <p:spPr>
          <a:xfrm>
            <a:off x="2900934" y="1448202"/>
            <a:ext cx="2605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3238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75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 sz="1400"/>
            </a:lvl2pPr>
            <a:lvl3pPr indent="-304800" lvl="2" marL="1371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298450" lvl="3" marL="1828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5pPr>
            <a:lvl6pPr indent="-29845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6pPr>
            <a:lvl7pPr indent="-29845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8pPr>
            <a:lvl9pPr indent="-298450" lvl="8" marL="41148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Char char="●"/>
              <a:defRPr sz="1100"/>
            </a:lvl9pPr>
          </a:lstStyle>
          <a:p/>
        </p:txBody>
      </p:sp>
      <p:sp>
        <p:nvSpPr>
          <p:cNvPr id="120" name="Google Shape;120;p31"/>
          <p:cNvSpPr txBox="1"/>
          <p:nvPr>
            <p:ph idx="3" type="body"/>
          </p:nvPr>
        </p:nvSpPr>
        <p:spPr>
          <a:xfrm>
            <a:off x="5863847" y="767690"/>
            <a:ext cx="26058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21" name="Google Shape;121;p31"/>
          <p:cNvSpPr txBox="1"/>
          <p:nvPr>
            <p:ph idx="4" type="body"/>
          </p:nvPr>
        </p:nvSpPr>
        <p:spPr>
          <a:xfrm>
            <a:off x="5863847" y="1448202"/>
            <a:ext cx="2605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3238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75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 sz="1400"/>
            </a:lvl2pPr>
            <a:lvl3pPr indent="-304800" lvl="2" marL="1371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298450" lvl="3" marL="1828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5pPr>
            <a:lvl6pPr indent="-29845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6pPr>
            <a:lvl7pPr indent="-29845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8pPr>
            <a:lvl9pPr indent="-298450" lvl="8" marL="41148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Char char="●"/>
              <a:defRPr sz="1100"/>
            </a:lvl9pPr>
          </a:lstStyle>
          <a:p/>
        </p:txBody>
      </p:sp>
      <p:sp>
        <p:nvSpPr>
          <p:cNvPr id="122" name="Google Shape;122;p31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31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31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5" name="Google Shape;125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114" y="0"/>
            <a:ext cx="1367834" cy="55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2"/>
          <p:cNvSpPr txBox="1"/>
          <p:nvPr>
            <p:ph type="title"/>
          </p:nvPr>
        </p:nvSpPr>
        <p:spPr>
          <a:xfrm>
            <a:off x="189689" y="842878"/>
            <a:ext cx="22107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32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32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32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1" name="Google Shape;131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114" y="0"/>
            <a:ext cx="1367834" cy="55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 txBox="1"/>
          <p:nvPr>
            <p:ph type="title"/>
          </p:nvPr>
        </p:nvSpPr>
        <p:spPr>
          <a:xfrm>
            <a:off x="192024" y="857250"/>
            <a:ext cx="2126100" cy="178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33"/>
          <p:cNvSpPr txBox="1"/>
          <p:nvPr>
            <p:ph idx="1" type="body"/>
          </p:nvPr>
        </p:nvSpPr>
        <p:spPr>
          <a:xfrm>
            <a:off x="2900934" y="651510"/>
            <a:ext cx="5486400" cy="38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3238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75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 sz="1400"/>
            </a:lvl2pPr>
            <a:lvl3pPr indent="-304800" lvl="2" marL="1371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298450" lvl="3" marL="1828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5pPr>
            <a:lvl6pPr indent="-29845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6pPr>
            <a:lvl7pPr indent="-29845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8pPr>
            <a:lvl9pPr indent="-298450" lvl="8" marL="41148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Char char="●"/>
              <a:defRPr sz="1100"/>
            </a:lvl9pPr>
          </a:lstStyle>
          <a:p/>
        </p:txBody>
      </p:sp>
      <p:sp>
        <p:nvSpPr>
          <p:cNvPr id="135" name="Google Shape;135;p33"/>
          <p:cNvSpPr txBox="1"/>
          <p:nvPr>
            <p:ph idx="2" type="body"/>
          </p:nvPr>
        </p:nvSpPr>
        <p:spPr>
          <a:xfrm>
            <a:off x="192024" y="2620632"/>
            <a:ext cx="2126100" cy="17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36" name="Google Shape;136;p33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33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9" name="Google Shape;13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114" y="0"/>
            <a:ext cx="1367834" cy="55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4"/>
          <p:cNvSpPr txBox="1"/>
          <p:nvPr>
            <p:ph type="title"/>
          </p:nvPr>
        </p:nvSpPr>
        <p:spPr>
          <a:xfrm>
            <a:off x="192024" y="857250"/>
            <a:ext cx="2126100" cy="178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34"/>
          <p:cNvSpPr/>
          <p:nvPr>
            <p:ph idx="2" type="pic"/>
          </p:nvPr>
        </p:nvSpPr>
        <p:spPr>
          <a:xfrm>
            <a:off x="2677983" y="575564"/>
            <a:ext cx="6086400" cy="3998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43" name="Google Shape;143;p34"/>
          <p:cNvSpPr txBox="1"/>
          <p:nvPr>
            <p:ph idx="1" type="body"/>
          </p:nvPr>
        </p:nvSpPr>
        <p:spPr>
          <a:xfrm>
            <a:off x="192024" y="2619756"/>
            <a:ext cx="2126100" cy="17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44" name="Google Shape;144;p34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34"/>
          <p:cNvSpPr txBox="1"/>
          <p:nvPr>
            <p:ph idx="11" type="ftr"/>
          </p:nvPr>
        </p:nvSpPr>
        <p:spPr>
          <a:xfrm>
            <a:off x="2624326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34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7" name="Google Shape;14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114" y="0"/>
            <a:ext cx="1367834" cy="55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5"/>
          <p:cNvSpPr txBox="1"/>
          <p:nvPr>
            <p:ph type="title"/>
          </p:nvPr>
        </p:nvSpPr>
        <p:spPr>
          <a:xfrm>
            <a:off x="189689" y="842878"/>
            <a:ext cx="22107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35"/>
          <p:cNvSpPr txBox="1"/>
          <p:nvPr>
            <p:ph idx="1" type="body"/>
          </p:nvPr>
        </p:nvSpPr>
        <p:spPr>
          <a:xfrm rot="5400000">
            <a:off x="3724851" y="-174819"/>
            <a:ext cx="384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2pPr>
            <a:lvl3pPr indent="-317500" lvl="2" marL="1371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3pPr>
            <a:lvl4pPr indent="-317500" lvl="3" marL="1828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5pPr>
            <a:lvl6pPr indent="-31750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400"/>
              <a:buChar char="●"/>
              <a:defRPr/>
            </a:lvl9pPr>
          </a:lstStyle>
          <a:p/>
        </p:txBody>
      </p:sp>
      <p:sp>
        <p:nvSpPr>
          <p:cNvPr id="151" name="Google Shape;151;p35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p35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35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4" name="Google Shape;15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114" y="0"/>
            <a:ext cx="1367834" cy="55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6"/>
          <p:cNvSpPr txBox="1"/>
          <p:nvPr>
            <p:ph type="title"/>
          </p:nvPr>
        </p:nvSpPr>
        <p:spPr>
          <a:xfrm rot="5400000">
            <a:off x="-514350" y="1543200"/>
            <a:ext cx="3714900" cy="21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36"/>
          <p:cNvSpPr txBox="1"/>
          <p:nvPr>
            <p:ph idx="1" type="body"/>
          </p:nvPr>
        </p:nvSpPr>
        <p:spPr>
          <a:xfrm rot="5400000">
            <a:off x="3723834" y="-171390"/>
            <a:ext cx="384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2pPr>
            <a:lvl3pPr indent="-317500" lvl="2" marL="1371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3pPr>
            <a:lvl4pPr indent="-317500" lvl="3" marL="1828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5pPr>
            <a:lvl6pPr indent="-31750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400"/>
              <a:buChar char="●"/>
              <a:defRPr/>
            </a:lvl9pPr>
          </a:lstStyle>
          <a:p/>
        </p:txBody>
      </p:sp>
      <p:sp>
        <p:nvSpPr>
          <p:cNvPr id="158" name="Google Shape;158;p36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36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36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1" name="Google Shape;161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114" y="0"/>
            <a:ext cx="1367834" cy="55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/>
          <p:nvPr>
            <p:ph type="ctrTitle"/>
          </p:nvPr>
        </p:nvSpPr>
        <p:spPr>
          <a:xfrm>
            <a:off x="802385" y="973836"/>
            <a:ext cx="7662300" cy="24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4400"/>
              <a:buFont typeface="Corbel"/>
              <a:buNone/>
              <a:defRPr sz="4400">
                <a:solidFill>
                  <a:srgbClr val="0005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" type="subTitle"/>
          </p:nvPr>
        </p:nvSpPr>
        <p:spPr>
          <a:xfrm>
            <a:off x="825010" y="3502685"/>
            <a:ext cx="7639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700"/>
              <a:buNone/>
              <a:defRPr sz="1700" cap="none">
                <a:solidFill>
                  <a:srgbClr val="CC4B14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22" name="Google Shape;22;p20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204" y="5030906"/>
            <a:ext cx="9144000" cy="129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/>
          <p:nvPr>
            <p:ph type="title"/>
          </p:nvPr>
        </p:nvSpPr>
        <p:spPr>
          <a:xfrm>
            <a:off x="189689" y="842878"/>
            <a:ext cx="22107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" type="body"/>
          </p:nvPr>
        </p:nvSpPr>
        <p:spPr>
          <a:xfrm>
            <a:off x="2901951" y="648081"/>
            <a:ext cx="5486400" cy="38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3238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000F46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000F46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>
                <a:solidFill>
                  <a:srgbClr val="000F46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>
                <a:solidFill>
                  <a:srgbClr val="000F46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400"/>
              <a:buChar char="●"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114" y="0"/>
            <a:ext cx="1367834" cy="55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/>
          <p:nvPr>
            <p:ph type="title"/>
          </p:nvPr>
        </p:nvSpPr>
        <p:spPr>
          <a:xfrm>
            <a:off x="189689" y="842878"/>
            <a:ext cx="22107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" type="body"/>
          </p:nvPr>
        </p:nvSpPr>
        <p:spPr>
          <a:xfrm>
            <a:off x="2900934" y="651510"/>
            <a:ext cx="2605800" cy="38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3238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75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 sz="1400"/>
            </a:lvl2pPr>
            <a:lvl3pPr indent="-304800" lvl="2" marL="1371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298450" lvl="3" marL="1828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5pPr>
            <a:lvl6pPr indent="-29845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6pPr>
            <a:lvl7pPr indent="-29845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8pPr>
            <a:lvl9pPr indent="-298450" lvl="8" marL="41148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Char char="●"/>
              <a:defRPr sz="1100"/>
            </a:lvl9pPr>
          </a:lstStyle>
          <a:p/>
        </p:txBody>
      </p:sp>
      <p:sp>
        <p:nvSpPr>
          <p:cNvPr id="36" name="Google Shape;36;p22"/>
          <p:cNvSpPr txBox="1"/>
          <p:nvPr>
            <p:ph idx="2" type="body"/>
          </p:nvPr>
        </p:nvSpPr>
        <p:spPr>
          <a:xfrm>
            <a:off x="5863590" y="651510"/>
            <a:ext cx="2605800" cy="38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3238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75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 sz="1400"/>
            </a:lvl2pPr>
            <a:lvl3pPr indent="-304800" lvl="2" marL="1371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298450" lvl="3" marL="1828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5pPr>
            <a:lvl6pPr indent="-29845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6pPr>
            <a:lvl7pPr indent="-29845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8pPr>
            <a:lvl9pPr indent="-298450" lvl="8" marL="41148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Char char="●"/>
              <a:defRPr sz="1100"/>
            </a:lvl9pPr>
          </a:lstStyle>
          <a:p/>
        </p:txBody>
      </p:sp>
      <p:sp>
        <p:nvSpPr>
          <p:cNvPr id="37" name="Google Shape;37;p22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" name="Google Shape;4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114" y="0"/>
            <a:ext cx="1367834" cy="55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/>
          <p:nvPr>
            <p:ph type="title"/>
          </p:nvPr>
        </p:nvSpPr>
        <p:spPr>
          <a:xfrm>
            <a:off x="189689" y="842878"/>
            <a:ext cx="22107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" type="body"/>
          </p:nvPr>
        </p:nvSpPr>
        <p:spPr>
          <a:xfrm>
            <a:off x="2900934" y="767690"/>
            <a:ext cx="26058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44" name="Google Shape;44;p23"/>
          <p:cNvSpPr txBox="1"/>
          <p:nvPr>
            <p:ph idx="2" type="body"/>
          </p:nvPr>
        </p:nvSpPr>
        <p:spPr>
          <a:xfrm>
            <a:off x="2900934" y="1448202"/>
            <a:ext cx="2605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3238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75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 sz="1400"/>
            </a:lvl2pPr>
            <a:lvl3pPr indent="-304800" lvl="2" marL="1371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298450" lvl="3" marL="1828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5pPr>
            <a:lvl6pPr indent="-29845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6pPr>
            <a:lvl7pPr indent="-29845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8pPr>
            <a:lvl9pPr indent="-298450" lvl="8" marL="41148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Char char="●"/>
              <a:defRPr sz="1100"/>
            </a:lvl9pPr>
          </a:lstStyle>
          <a:p/>
        </p:txBody>
      </p:sp>
      <p:sp>
        <p:nvSpPr>
          <p:cNvPr id="45" name="Google Shape;45;p23"/>
          <p:cNvSpPr txBox="1"/>
          <p:nvPr>
            <p:ph idx="3" type="body"/>
          </p:nvPr>
        </p:nvSpPr>
        <p:spPr>
          <a:xfrm>
            <a:off x="5863847" y="767690"/>
            <a:ext cx="26058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46" name="Google Shape;46;p23"/>
          <p:cNvSpPr txBox="1"/>
          <p:nvPr>
            <p:ph idx="4" type="body"/>
          </p:nvPr>
        </p:nvSpPr>
        <p:spPr>
          <a:xfrm>
            <a:off x="5863847" y="1448202"/>
            <a:ext cx="2605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3238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75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 sz="1400"/>
            </a:lvl2pPr>
            <a:lvl3pPr indent="-304800" lvl="2" marL="1371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298450" lvl="3" marL="1828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5pPr>
            <a:lvl6pPr indent="-29845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6pPr>
            <a:lvl7pPr indent="-29845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8pPr>
            <a:lvl9pPr indent="-298450" lvl="8" marL="41148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Char char="●"/>
              <a:defRPr sz="1100"/>
            </a:lvl9pPr>
          </a:lstStyle>
          <a:p/>
        </p:txBody>
      </p:sp>
      <p:sp>
        <p:nvSpPr>
          <p:cNvPr id="47" name="Google Shape;47;p23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" name="Google Shape;5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114" y="0"/>
            <a:ext cx="1367834" cy="55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/>
          <p:nvPr>
            <p:ph type="title"/>
          </p:nvPr>
        </p:nvSpPr>
        <p:spPr>
          <a:xfrm>
            <a:off x="189689" y="842878"/>
            <a:ext cx="22107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" name="Google Shape;54;p24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" name="Google Shape;5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114" y="0"/>
            <a:ext cx="1367834" cy="55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5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" name="Google Shape;6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204" y="5030906"/>
            <a:ext cx="9144000" cy="12943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5"/>
          <p:cNvSpPr/>
          <p:nvPr/>
        </p:nvSpPr>
        <p:spPr>
          <a:xfrm>
            <a:off x="8861898" y="569214"/>
            <a:ext cx="288000" cy="3998100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5"/>
          <p:cNvSpPr/>
          <p:nvPr/>
        </p:nvSpPr>
        <p:spPr>
          <a:xfrm>
            <a:off x="1" y="569214"/>
            <a:ext cx="288000" cy="3998100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 txBox="1"/>
          <p:nvPr>
            <p:ph type="title"/>
          </p:nvPr>
        </p:nvSpPr>
        <p:spPr>
          <a:xfrm>
            <a:off x="192024" y="857250"/>
            <a:ext cx="2126100" cy="178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" type="body"/>
          </p:nvPr>
        </p:nvSpPr>
        <p:spPr>
          <a:xfrm>
            <a:off x="2900934" y="651510"/>
            <a:ext cx="5486400" cy="38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3238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75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 sz="1400"/>
            </a:lvl2pPr>
            <a:lvl3pPr indent="-304800" lvl="2" marL="1371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298450" lvl="3" marL="1828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5pPr>
            <a:lvl6pPr indent="-29845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6pPr>
            <a:lvl7pPr indent="-29845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8pPr>
            <a:lvl9pPr indent="-298450" lvl="8" marL="41148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Char char="●"/>
              <a:defRPr sz="1100"/>
            </a:lvl9pPr>
          </a:lstStyle>
          <a:p/>
        </p:txBody>
      </p:sp>
      <p:sp>
        <p:nvSpPr>
          <p:cNvPr id="67" name="Google Shape;67;p26"/>
          <p:cNvSpPr txBox="1"/>
          <p:nvPr>
            <p:ph idx="2" type="body"/>
          </p:nvPr>
        </p:nvSpPr>
        <p:spPr>
          <a:xfrm>
            <a:off x="192024" y="2620632"/>
            <a:ext cx="2126100" cy="17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68" name="Google Shape;68;p26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26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" name="Google Shape;7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114" y="0"/>
            <a:ext cx="1367834" cy="55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192024" y="857250"/>
            <a:ext cx="2126100" cy="178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27"/>
          <p:cNvSpPr/>
          <p:nvPr>
            <p:ph idx="2" type="pic"/>
          </p:nvPr>
        </p:nvSpPr>
        <p:spPr>
          <a:xfrm>
            <a:off x="2677983" y="575564"/>
            <a:ext cx="6086400" cy="3998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5" name="Google Shape;75;p27"/>
          <p:cNvSpPr txBox="1"/>
          <p:nvPr>
            <p:ph idx="1" type="body"/>
          </p:nvPr>
        </p:nvSpPr>
        <p:spPr>
          <a:xfrm>
            <a:off x="192024" y="2619756"/>
            <a:ext cx="2126100" cy="17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76" name="Google Shape;76;p27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1" type="ftr"/>
          </p:nvPr>
        </p:nvSpPr>
        <p:spPr>
          <a:xfrm>
            <a:off x="2624326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9" name="Google Shape;79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114" y="0"/>
            <a:ext cx="1367834" cy="55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20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/>
          <p:nvPr/>
        </p:nvSpPr>
        <p:spPr>
          <a:xfrm>
            <a:off x="1" y="569214"/>
            <a:ext cx="2582700" cy="3998100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6"/>
          <p:cNvSpPr txBox="1"/>
          <p:nvPr>
            <p:ph type="title"/>
          </p:nvPr>
        </p:nvSpPr>
        <p:spPr>
          <a:xfrm>
            <a:off x="189689" y="842878"/>
            <a:ext cx="22107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orbel"/>
              <a:buNone/>
              <a:defRPr b="0" i="0" sz="27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6"/>
          <p:cNvSpPr/>
          <p:nvPr/>
        </p:nvSpPr>
        <p:spPr>
          <a:xfrm>
            <a:off x="8861898" y="569214"/>
            <a:ext cx="288000" cy="3998100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6"/>
          <p:cNvSpPr txBox="1"/>
          <p:nvPr>
            <p:ph idx="1" type="body"/>
          </p:nvPr>
        </p:nvSpPr>
        <p:spPr>
          <a:xfrm>
            <a:off x="2901951" y="648081"/>
            <a:ext cx="5486400" cy="38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32385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  <a:defRPr b="0" i="0" sz="12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b="0" i="0" sz="11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b="0" i="0" sz="11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984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b="0" i="0" sz="11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984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b="0" i="0" sz="11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984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b="0" i="0" sz="11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984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100"/>
              <a:buFont typeface="Noto Sans Symbols"/>
              <a:buChar char="●"/>
              <a:defRPr b="0" i="0" sz="11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204" y="5030906"/>
            <a:ext cx="9144000" cy="12943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/>
          <p:nvPr/>
        </p:nvSpPr>
        <p:spPr>
          <a:xfrm>
            <a:off x="1983658" y="0"/>
            <a:ext cx="7180500" cy="442200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8"/>
          <p:cNvSpPr txBox="1"/>
          <p:nvPr>
            <p:ph type="title"/>
          </p:nvPr>
        </p:nvSpPr>
        <p:spPr>
          <a:xfrm>
            <a:off x="189689" y="842878"/>
            <a:ext cx="22107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orbel"/>
              <a:buNone/>
              <a:defRPr b="0" i="0" sz="27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8"/>
          <p:cNvSpPr/>
          <p:nvPr/>
        </p:nvSpPr>
        <p:spPr>
          <a:xfrm>
            <a:off x="0" y="1089679"/>
            <a:ext cx="81000" cy="3294000"/>
          </a:xfrm>
          <a:prstGeom prst="rect">
            <a:avLst/>
          </a:prstGeom>
          <a:solidFill>
            <a:srgbClr val="0099FF"/>
          </a:solidFill>
          <a:ln cap="flat" cmpd="sng" w="10775">
            <a:solidFill>
              <a:srgbClr val="0099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2901951" y="648081"/>
            <a:ext cx="5486400" cy="38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32385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  <a:defRPr b="0" i="0" sz="12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b="0" i="0" sz="11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b="0" i="0" sz="11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984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b="0" i="0" sz="11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984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b="0" i="0" sz="11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984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b="0" i="0" sz="11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984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100"/>
              <a:buFont typeface="Noto Sans Symbols"/>
              <a:buChar char="●"/>
              <a:defRPr b="0" i="0" sz="11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9" name="Google Shape;99;p18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18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204" y="5030906"/>
            <a:ext cx="9144000" cy="12943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8215953" y="557254"/>
            <a:ext cx="822278" cy="234956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68" name="Google Shape;16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768" y="-25670"/>
            <a:ext cx="1600532" cy="61111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"/>
          <p:cNvSpPr txBox="1"/>
          <p:nvPr>
            <p:ph type="title"/>
          </p:nvPr>
        </p:nvSpPr>
        <p:spPr>
          <a:xfrm>
            <a:off x="2624833" y="585442"/>
            <a:ext cx="5900166" cy="400080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 sz="3600">
                <a:solidFill>
                  <a:schemeClr val="dk1"/>
                </a:solidFill>
              </a:rPr>
              <a:t>Contract Management &amp; Tracking Tool</a:t>
            </a:r>
            <a:endParaRPr b="1" sz="3200">
              <a:solidFill>
                <a:schemeClr val="dk1"/>
              </a:solidFill>
            </a:endParaRPr>
          </a:p>
        </p:txBody>
      </p:sp>
      <p:sp>
        <p:nvSpPr>
          <p:cNvPr id="170" name="Google Shape;170;p1"/>
          <p:cNvSpPr txBox="1"/>
          <p:nvPr/>
        </p:nvSpPr>
        <p:spPr>
          <a:xfrm>
            <a:off x="7275689" y="4586246"/>
            <a:ext cx="151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Training Material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"/>
          <p:cNvSpPr txBox="1"/>
          <p:nvPr/>
        </p:nvSpPr>
        <p:spPr>
          <a:xfrm>
            <a:off x="1955042" y="0"/>
            <a:ext cx="7083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orbe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Contract Management &amp; Tracking Tool– Periodic Entry Form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0"/>
          <p:cNvSpPr/>
          <p:nvPr/>
        </p:nvSpPr>
        <p:spPr>
          <a:xfrm>
            <a:off x="734437" y="614145"/>
            <a:ext cx="1476859" cy="528961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Ni-kshay Reports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0"/>
          <p:cNvSpPr/>
          <p:nvPr/>
        </p:nvSpPr>
        <p:spPr>
          <a:xfrm>
            <a:off x="1095065" y="523906"/>
            <a:ext cx="755602" cy="1804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0"/>
          <p:cNvSpPr/>
          <p:nvPr/>
        </p:nvSpPr>
        <p:spPr>
          <a:xfrm>
            <a:off x="2810776" y="653083"/>
            <a:ext cx="1476859" cy="528961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Select Contract Management Forms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0"/>
          <p:cNvSpPr/>
          <p:nvPr/>
        </p:nvSpPr>
        <p:spPr>
          <a:xfrm>
            <a:off x="3171404" y="518240"/>
            <a:ext cx="755602" cy="1804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0"/>
          <p:cNvSpPr/>
          <p:nvPr/>
        </p:nvSpPr>
        <p:spPr>
          <a:xfrm flipH="1" rot="5400000">
            <a:off x="2384126" y="712745"/>
            <a:ext cx="288000" cy="288000"/>
          </a:xfrm>
          <a:prstGeom prst="triangle">
            <a:avLst>
              <a:gd fmla="val 50000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3" name="Google Shape;283;p10"/>
          <p:cNvSpPr/>
          <p:nvPr/>
        </p:nvSpPr>
        <p:spPr>
          <a:xfrm>
            <a:off x="4887114" y="653083"/>
            <a:ext cx="1476859" cy="528961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200"/>
              <a:buFont typeface="Arial"/>
              <a:buNone/>
            </a:pPr>
            <a:r>
              <a:rPr b="1" i="0" lang="en-US" sz="1100" u="none" cap="none" strike="noStrike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Periodic Reporting Form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0"/>
          <p:cNvSpPr/>
          <p:nvPr/>
        </p:nvSpPr>
        <p:spPr>
          <a:xfrm>
            <a:off x="5247742" y="518240"/>
            <a:ext cx="755602" cy="1804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"/>
          <p:cNvSpPr/>
          <p:nvPr/>
        </p:nvSpPr>
        <p:spPr>
          <a:xfrm flipH="1" rot="5400000">
            <a:off x="4443374" y="734625"/>
            <a:ext cx="288000" cy="288000"/>
          </a:xfrm>
          <a:prstGeom prst="triangle">
            <a:avLst>
              <a:gd fmla="val 50000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86" name="Google Shape;28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768" y="0"/>
            <a:ext cx="1506630" cy="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0"/>
          <p:cNvSpPr txBox="1"/>
          <p:nvPr/>
        </p:nvSpPr>
        <p:spPr>
          <a:xfrm>
            <a:off x="2938685" y="1313759"/>
            <a:ext cx="3266630" cy="307777"/>
          </a:xfrm>
          <a:prstGeom prst="rect">
            <a:avLst/>
          </a:prstGeom>
          <a:solidFill>
            <a:srgbClr val="FFF1CB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Agency specific details may be verified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437" y="1714203"/>
            <a:ext cx="8342098" cy="308403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"/>
          <p:cNvSpPr txBox="1"/>
          <p:nvPr/>
        </p:nvSpPr>
        <p:spPr>
          <a:xfrm>
            <a:off x="1955042" y="0"/>
            <a:ext cx="7083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orbe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Contract Management &amp; Tracking Tool– Periodic Entry Form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1"/>
          <p:cNvSpPr/>
          <p:nvPr/>
        </p:nvSpPr>
        <p:spPr>
          <a:xfrm>
            <a:off x="734437" y="614145"/>
            <a:ext cx="1476859" cy="528961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Ni-kshay Reports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1"/>
          <p:cNvSpPr/>
          <p:nvPr/>
        </p:nvSpPr>
        <p:spPr>
          <a:xfrm>
            <a:off x="1095065" y="523906"/>
            <a:ext cx="755602" cy="1804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1"/>
          <p:cNvSpPr/>
          <p:nvPr/>
        </p:nvSpPr>
        <p:spPr>
          <a:xfrm>
            <a:off x="2810776" y="653083"/>
            <a:ext cx="1476859" cy="528961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Select Contract Management Forms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1"/>
          <p:cNvSpPr/>
          <p:nvPr/>
        </p:nvSpPr>
        <p:spPr>
          <a:xfrm>
            <a:off x="3171404" y="518240"/>
            <a:ext cx="755602" cy="1804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1"/>
          <p:cNvSpPr/>
          <p:nvPr/>
        </p:nvSpPr>
        <p:spPr>
          <a:xfrm flipH="1" rot="5400000">
            <a:off x="2384126" y="712745"/>
            <a:ext cx="288000" cy="288000"/>
          </a:xfrm>
          <a:prstGeom prst="triangle">
            <a:avLst>
              <a:gd fmla="val 50000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9" name="Google Shape;299;p11"/>
          <p:cNvSpPr/>
          <p:nvPr/>
        </p:nvSpPr>
        <p:spPr>
          <a:xfrm>
            <a:off x="4887114" y="653083"/>
            <a:ext cx="1476859" cy="528961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200"/>
              <a:buFont typeface="Arial"/>
              <a:buNone/>
            </a:pPr>
            <a:r>
              <a:rPr b="1" i="0" lang="en-US" sz="1100" u="none" cap="none" strike="noStrike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Periodic Reporting Form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1"/>
          <p:cNvSpPr/>
          <p:nvPr/>
        </p:nvSpPr>
        <p:spPr>
          <a:xfrm>
            <a:off x="5247742" y="518240"/>
            <a:ext cx="755602" cy="1804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1"/>
          <p:cNvSpPr/>
          <p:nvPr/>
        </p:nvSpPr>
        <p:spPr>
          <a:xfrm flipH="1" rot="5400000">
            <a:off x="4443374" y="734625"/>
            <a:ext cx="288000" cy="288000"/>
          </a:xfrm>
          <a:prstGeom prst="triangle">
            <a:avLst>
              <a:gd fmla="val 50000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02" name="Google Shape;30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768" y="0"/>
            <a:ext cx="1506630" cy="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1"/>
          <p:cNvSpPr txBox="1"/>
          <p:nvPr/>
        </p:nvSpPr>
        <p:spPr>
          <a:xfrm>
            <a:off x="2071013" y="1246809"/>
            <a:ext cx="6073745" cy="523220"/>
          </a:xfrm>
          <a:prstGeom prst="rect">
            <a:avLst/>
          </a:prstGeom>
          <a:solidFill>
            <a:srgbClr val="FFF1CB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Agency deliverables-specific details may be verified (up to 15 deliverables) and No. of Units Achieved will be provided.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742" y="1834794"/>
            <a:ext cx="8362600" cy="316754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2"/>
          <p:cNvSpPr/>
          <p:nvPr/>
        </p:nvSpPr>
        <p:spPr>
          <a:xfrm>
            <a:off x="734437" y="614145"/>
            <a:ext cx="1476859" cy="528961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Ni-kshay Reports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2"/>
          <p:cNvSpPr/>
          <p:nvPr/>
        </p:nvSpPr>
        <p:spPr>
          <a:xfrm>
            <a:off x="1095065" y="523906"/>
            <a:ext cx="755602" cy="1804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2"/>
          <p:cNvSpPr/>
          <p:nvPr/>
        </p:nvSpPr>
        <p:spPr>
          <a:xfrm>
            <a:off x="2810776" y="653083"/>
            <a:ext cx="1476859" cy="528961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Select Contract Management Forms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2"/>
          <p:cNvSpPr/>
          <p:nvPr/>
        </p:nvSpPr>
        <p:spPr>
          <a:xfrm>
            <a:off x="3171404" y="518240"/>
            <a:ext cx="755602" cy="1804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2"/>
          <p:cNvSpPr/>
          <p:nvPr/>
        </p:nvSpPr>
        <p:spPr>
          <a:xfrm flipH="1" rot="5400000">
            <a:off x="2384126" y="712745"/>
            <a:ext cx="288000" cy="288000"/>
          </a:xfrm>
          <a:prstGeom prst="triangle">
            <a:avLst>
              <a:gd fmla="val 50000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4" name="Google Shape;314;p12"/>
          <p:cNvSpPr/>
          <p:nvPr/>
        </p:nvSpPr>
        <p:spPr>
          <a:xfrm>
            <a:off x="4887114" y="653083"/>
            <a:ext cx="1476859" cy="528961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200"/>
              <a:buFont typeface="Arial"/>
              <a:buNone/>
            </a:pPr>
            <a:r>
              <a:rPr b="1" i="0" lang="en-US" sz="1100" u="none" cap="none" strike="noStrike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Periodic Reporting Form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2"/>
          <p:cNvSpPr/>
          <p:nvPr/>
        </p:nvSpPr>
        <p:spPr>
          <a:xfrm>
            <a:off x="5247742" y="518240"/>
            <a:ext cx="755602" cy="1804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2"/>
          <p:cNvSpPr/>
          <p:nvPr/>
        </p:nvSpPr>
        <p:spPr>
          <a:xfrm flipH="1" rot="5400000">
            <a:off x="4443374" y="734625"/>
            <a:ext cx="288000" cy="288000"/>
          </a:xfrm>
          <a:prstGeom prst="triangle">
            <a:avLst>
              <a:gd fmla="val 50000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7" name="Google Shape;317;p12"/>
          <p:cNvSpPr txBox="1"/>
          <p:nvPr/>
        </p:nvSpPr>
        <p:spPr>
          <a:xfrm>
            <a:off x="1955042" y="0"/>
            <a:ext cx="7083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orbe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Contract Management &amp; Tracking Tool– Periodic Entry Form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2"/>
          <p:cNvSpPr/>
          <p:nvPr/>
        </p:nvSpPr>
        <p:spPr>
          <a:xfrm flipH="1" rot="5400000">
            <a:off x="6470081" y="754608"/>
            <a:ext cx="288000" cy="288000"/>
          </a:xfrm>
          <a:prstGeom prst="triangle">
            <a:avLst>
              <a:gd fmla="val 50000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9" name="Google Shape;319;p12"/>
          <p:cNvSpPr/>
          <p:nvPr/>
        </p:nvSpPr>
        <p:spPr>
          <a:xfrm>
            <a:off x="6802968" y="614145"/>
            <a:ext cx="1476859" cy="528961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200"/>
              <a:buFont typeface="Arial"/>
              <a:buNone/>
            </a:pPr>
            <a:r>
              <a:rPr b="1" i="0" lang="en-US" sz="1100" u="none" cap="none" strike="noStrike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Bill submission details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2"/>
          <p:cNvSpPr/>
          <p:nvPr/>
        </p:nvSpPr>
        <p:spPr>
          <a:xfrm>
            <a:off x="7163597" y="467014"/>
            <a:ext cx="755602" cy="1804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768" y="0"/>
            <a:ext cx="1506630" cy="5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8359" y="1980053"/>
            <a:ext cx="8309983" cy="277105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3" name="Google Shape;323;p12"/>
          <p:cNvSpPr txBox="1"/>
          <p:nvPr/>
        </p:nvSpPr>
        <p:spPr>
          <a:xfrm>
            <a:off x="1687397" y="1303468"/>
            <a:ext cx="5920033" cy="523220"/>
          </a:xfrm>
          <a:prstGeom prst="rect">
            <a:avLst/>
          </a:prstGeom>
          <a:solidFill>
            <a:srgbClr val="FFF1CB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Upon verification of deliverables and providing the No. of Units Achieved, Bill Submission Details will be available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3"/>
          <p:cNvSpPr/>
          <p:nvPr/>
        </p:nvSpPr>
        <p:spPr>
          <a:xfrm>
            <a:off x="734437" y="614145"/>
            <a:ext cx="1476859" cy="528961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Ni-kshay Reports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3"/>
          <p:cNvSpPr/>
          <p:nvPr/>
        </p:nvSpPr>
        <p:spPr>
          <a:xfrm>
            <a:off x="1095065" y="523906"/>
            <a:ext cx="755602" cy="1804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3"/>
          <p:cNvSpPr/>
          <p:nvPr/>
        </p:nvSpPr>
        <p:spPr>
          <a:xfrm>
            <a:off x="2810776" y="653083"/>
            <a:ext cx="1476859" cy="528961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Select Contract Management Forms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3"/>
          <p:cNvSpPr/>
          <p:nvPr/>
        </p:nvSpPr>
        <p:spPr>
          <a:xfrm>
            <a:off x="3171404" y="518240"/>
            <a:ext cx="755602" cy="1804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3"/>
          <p:cNvSpPr/>
          <p:nvPr/>
        </p:nvSpPr>
        <p:spPr>
          <a:xfrm flipH="1" rot="5400000">
            <a:off x="2384126" y="712745"/>
            <a:ext cx="288000" cy="288000"/>
          </a:xfrm>
          <a:prstGeom prst="triangle">
            <a:avLst>
              <a:gd fmla="val 50000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3" name="Google Shape;333;p13"/>
          <p:cNvSpPr/>
          <p:nvPr/>
        </p:nvSpPr>
        <p:spPr>
          <a:xfrm>
            <a:off x="4887114" y="653083"/>
            <a:ext cx="1476859" cy="528961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200"/>
              <a:buFont typeface="Arial"/>
              <a:buNone/>
            </a:pPr>
            <a:r>
              <a:rPr b="1" i="0" lang="en-US" sz="1100" u="none" cap="none" strike="noStrike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Periodic Reporting Form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3"/>
          <p:cNvSpPr/>
          <p:nvPr/>
        </p:nvSpPr>
        <p:spPr>
          <a:xfrm>
            <a:off x="5247742" y="518240"/>
            <a:ext cx="755602" cy="1804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3"/>
          <p:cNvSpPr/>
          <p:nvPr/>
        </p:nvSpPr>
        <p:spPr>
          <a:xfrm flipH="1" rot="5400000">
            <a:off x="4443374" y="734625"/>
            <a:ext cx="288000" cy="288000"/>
          </a:xfrm>
          <a:prstGeom prst="triangle">
            <a:avLst>
              <a:gd fmla="val 50000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6" name="Google Shape;336;p13"/>
          <p:cNvSpPr txBox="1"/>
          <p:nvPr/>
        </p:nvSpPr>
        <p:spPr>
          <a:xfrm>
            <a:off x="1955042" y="0"/>
            <a:ext cx="7083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orbe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Contract Management &amp; Tracking Tool– Periodic Entry Form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3"/>
          <p:cNvSpPr/>
          <p:nvPr/>
        </p:nvSpPr>
        <p:spPr>
          <a:xfrm flipH="1" rot="5400000">
            <a:off x="6470081" y="754608"/>
            <a:ext cx="288000" cy="288000"/>
          </a:xfrm>
          <a:prstGeom prst="triangle">
            <a:avLst>
              <a:gd fmla="val 50000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8" name="Google Shape;338;p13"/>
          <p:cNvSpPr/>
          <p:nvPr/>
        </p:nvSpPr>
        <p:spPr>
          <a:xfrm>
            <a:off x="6802968" y="614145"/>
            <a:ext cx="1476859" cy="528961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200"/>
              <a:buFont typeface="Arial"/>
              <a:buNone/>
            </a:pPr>
            <a:r>
              <a:rPr b="1" i="0" lang="en-US" sz="1100" u="none" cap="none" strike="noStrike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Bill verification details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3"/>
          <p:cNvSpPr/>
          <p:nvPr/>
        </p:nvSpPr>
        <p:spPr>
          <a:xfrm>
            <a:off x="7163597" y="467014"/>
            <a:ext cx="755602" cy="1804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768" y="0"/>
            <a:ext cx="1506630" cy="5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437" y="2339645"/>
            <a:ext cx="8303905" cy="215077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2" name="Google Shape;342;p13"/>
          <p:cNvSpPr txBox="1"/>
          <p:nvPr/>
        </p:nvSpPr>
        <p:spPr>
          <a:xfrm>
            <a:off x="1687398" y="1497316"/>
            <a:ext cx="5920033" cy="307777"/>
          </a:xfrm>
          <a:prstGeom prst="rect">
            <a:avLst/>
          </a:prstGeom>
          <a:solidFill>
            <a:srgbClr val="FFF1CB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Upon submission of Bill details, Bill verification details will be available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4"/>
          <p:cNvSpPr/>
          <p:nvPr/>
        </p:nvSpPr>
        <p:spPr>
          <a:xfrm>
            <a:off x="734437" y="614145"/>
            <a:ext cx="1476859" cy="528961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Ni-kshay Reports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4"/>
          <p:cNvSpPr/>
          <p:nvPr/>
        </p:nvSpPr>
        <p:spPr>
          <a:xfrm>
            <a:off x="1095065" y="523906"/>
            <a:ext cx="755602" cy="1804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4"/>
          <p:cNvSpPr/>
          <p:nvPr/>
        </p:nvSpPr>
        <p:spPr>
          <a:xfrm>
            <a:off x="2810776" y="653083"/>
            <a:ext cx="1476859" cy="528961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Select Contract Management Forms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4"/>
          <p:cNvSpPr/>
          <p:nvPr/>
        </p:nvSpPr>
        <p:spPr>
          <a:xfrm>
            <a:off x="3171404" y="518240"/>
            <a:ext cx="755602" cy="1804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4"/>
          <p:cNvSpPr/>
          <p:nvPr/>
        </p:nvSpPr>
        <p:spPr>
          <a:xfrm flipH="1" rot="5400000">
            <a:off x="2384126" y="712745"/>
            <a:ext cx="288000" cy="288000"/>
          </a:xfrm>
          <a:prstGeom prst="triangle">
            <a:avLst>
              <a:gd fmla="val 50000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2" name="Google Shape;352;p14"/>
          <p:cNvSpPr/>
          <p:nvPr/>
        </p:nvSpPr>
        <p:spPr>
          <a:xfrm>
            <a:off x="4887114" y="653083"/>
            <a:ext cx="1476859" cy="528961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200"/>
              <a:buFont typeface="Arial"/>
              <a:buNone/>
            </a:pPr>
            <a:r>
              <a:rPr b="1" i="0" lang="en-US" sz="1100" u="none" cap="none" strike="noStrike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Periodic Reporting Form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4"/>
          <p:cNvSpPr/>
          <p:nvPr/>
        </p:nvSpPr>
        <p:spPr>
          <a:xfrm>
            <a:off x="5247742" y="518240"/>
            <a:ext cx="755602" cy="1804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4"/>
          <p:cNvSpPr/>
          <p:nvPr/>
        </p:nvSpPr>
        <p:spPr>
          <a:xfrm flipH="1" rot="5400000">
            <a:off x="4443374" y="734625"/>
            <a:ext cx="288000" cy="288000"/>
          </a:xfrm>
          <a:prstGeom prst="triangle">
            <a:avLst>
              <a:gd fmla="val 50000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5" name="Google Shape;355;p14"/>
          <p:cNvSpPr txBox="1"/>
          <p:nvPr/>
        </p:nvSpPr>
        <p:spPr>
          <a:xfrm>
            <a:off x="1955042" y="0"/>
            <a:ext cx="7083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orbe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Contract Management &amp; Tracking Tool– Periodic Entry Form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4"/>
          <p:cNvSpPr/>
          <p:nvPr/>
        </p:nvSpPr>
        <p:spPr>
          <a:xfrm flipH="1" rot="5400000">
            <a:off x="6470081" y="754608"/>
            <a:ext cx="288000" cy="288000"/>
          </a:xfrm>
          <a:prstGeom prst="triangle">
            <a:avLst>
              <a:gd fmla="val 50000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7" name="Google Shape;357;p14"/>
          <p:cNvSpPr/>
          <p:nvPr/>
        </p:nvSpPr>
        <p:spPr>
          <a:xfrm>
            <a:off x="6802968" y="614145"/>
            <a:ext cx="1476859" cy="528961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200"/>
              <a:buFont typeface="Arial"/>
              <a:buNone/>
            </a:pPr>
            <a:r>
              <a:rPr b="1" i="0" lang="en-US" sz="1100" u="none" cap="none" strike="noStrike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Bill Payment details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4"/>
          <p:cNvSpPr/>
          <p:nvPr/>
        </p:nvSpPr>
        <p:spPr>
          <a:xfrm>
            <a:off x="7163597" y="467014"/>
            <a:ext cx="755602" cy="1804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768" y="0"/>
            <a:ext cx="1506630" cy="5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437" y="1945107"/>
            <a:ext cx="8303905" cy="273137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61" name="Google Shape;361;p14"/>
          <p:cNvSpPr txBox="1"/>
          <p:nvPr/>
        </p:nvSpPr>
        <p:spPr>
          <a:xfrm>
            <a:off x="1687398" y="1497316"/>
            <a:ext cx="5920033" cy="307777"/>
          </a:xfrm>
          <a:prstGeom prst="rect">
            <a:avLst/>
          </a:prstGeom>
          <a:solidFill>
            <a:srgbClr val="FFF1CB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Upon Bill verification, Payment details will be available.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426" y="0"/>
            <a:ext cx="1506630" cy="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15"/>
          <p:cNvSpPr txBox="1"/>
          <p:nvPr/>
        </p:nvSpPr>
        <p:spPr>
          <a:xfrm>
            <a:off x="1828800" y="975687"/>
            <a:ext cx="5486400" cy="221529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orbe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THANK YOU</a:t>
            </a:r>
            <a:endParaRPr b="0" i="0" sz="40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"/>
          <p:cNvSpPr txBox="1"/>
          <p:nvPr/>
        </p:nvSpPr>
        <p:spPr>
          <a:xfrm>
            <a:off x="1955042" y="-68000"/>
            <a:ext cx="7083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Contract Management &amp; Tracking Tool</a:t>
            </a:r>
            <a:endParaRPr b="1" i="0" sz="3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6" name="Google Shape;176;p2"/>
          <p:cNvSpPr txBox="1"/>
          <p:nvPr>
            <p:ph idx="1" type="body"/>
          </p:nvPr>
        </p:nvSpPr>
        <p:spPr>
          <a:xfrm>
            <a:off x="123765" y="557254"/>
            <a:ext cx="8558508" cy="4250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55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-US" sz="1600">
                <a:solidFill>
                  <a:schemeClr val="dk1"/>
                </a:solidFill>
              </a:rPr>
              <a:t>NSP lays specific emphasis on engaging the private sector to achieve the ambitious goal to end TB in India by 2025. </a:t>
            </a:r>
            <a:endParaRPr sz="1600">
              <a:solidFill>
                <a:schemeClr val="dk1"/>
              </a:solidFill>
            </a:endParaRPr>
          </a:p>
          <a:p>
            <a:pPr indent="-355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-US" sz="1600">
                <a:solidFill>
                  <a:schemeClr val="dk1"/>
                </a:solidFill>
              </a:rPr>
              <a:t>To engage the private sector, States have MoU with Patient Provider Support Agency (PPSA), private labs/NGOs/ agencies under various partnership options. </a:t>
            </a:r>
            <a:endParaRPr sz="1600">
              <a:solidFill>
                <a:schemeClr val="dk1"/>
              </a:solidFill>
            </a:endParaRPr>
          </a:p>
          <a:p>
            <a:pPr indent="-355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-US" sz="1600">
                <a:solidFill>
                  <a:schemeClr val="dk1"/>
                </a:solidFill>
              </a:rPr>
              <a:t>Furthermore, regular payment of these partners and financial management are of utmost importance.</a:t>
            </a:r>
            <a:endParaRPr/>
          </a:p>
          <a:p>
            <a:pPr indent="0" lvl="0" marL="1397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b="1" lang="en-US" sz="1600">
                <a:solidFill>
                  <a:schemeClr val="dk1"/>
                </a:solidFill>
              </a:rPr>
              <a:t>Objectives: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1. Streamline the invoices submitted and disbursement data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2. Analyse and garner insights against Key indicators for programmatic actions for the state officials.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3. Use the insights to course correct and streamline the payment cycle in the State.</a:t>
            </a:r>
            <a:endParaRPr/>
          </a:p>
        </p:txBody>
      </p:sp>
      <p:pic>
        <p:nvPicPr>
          <p:cNvPr id="177" name="Google Shape;17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768" y="0"/>
            <a:ext cx="1506630" cy="5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"/>
          <p:cNvSpPr txBox="1"/>
          <p:nvPr/>
        </p:nvSpPr>
        <p:spPr>
          <a:xfrm>
            <a:off x="1955042" y="0"/>
            <a:ext cx="7083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Contract Management &amp; Tracking Tool- Overview</a:t>
            </a:r>
            <a:endParaRPr b="1" i="0" sz="2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3" name="Google Shape;183;p3"/>
          <p:cNvSpPr txBox="1"/>
          <p:nvPr>
            <p:ph idx="1" type="body"/>
          </p:nvPr>
        </p:nvSpPr>
        <p:spPr>
          <a:xfrm>
            <a:off x="187425" y="618675"/>
            <a:ext cx="8850900" cy="40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600">
                <a:solidFill>
                  <a:schemeClr val="dk1"/>
                </a:solidFill>
              </a:rPr>
              <a:t>Forms are available in both web and app</a:t>
            </a:r>
            <a:endParaRPr sz="1600">
              <a:solidFill>
                <a:schemeClr val="dk1"/>
              </a:solidFill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600">
                <a:solidFill>
                  <a:schemeClr val="dk1"/>
                </a:solidFill>
              </a:rPr>
              <a:t>Data entry would be possible for the Contracted agencies through the </a:t>
            </a:r>
            <a:r>
              <a:rPr lang="en-US" sz="1600">
                <a:solidFill>
                  <a:schemeClr val="dk1"/>
                </a:solidFill>
              </a:rPr>
              <a:t>Ni-kshay</a:t>
            </a:r>
            <a:r>
              <a:rPr lang="en-US" sz="1600">
                <a:solidFill>
                  <a:schemeClr val="dk1"/>
                </a:solidFill>
              </a:rPr>
              <a:t> logins provided to them.</a:t>
            </a:r>
            <a:endParaRPr sz="1600">
              <a:solidFill>
                <a:schemeClr val="dk1"/>
              </a:solidFill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600">
                <a:solidFill>
                  <a:schemeClr val="dk1"/>
                </a:solidFill>
              </a:rPr>
              <a:t>Reports would be visible to the District, State and National team via the respective </a:t>
            </a:r>
            <a:r>
              <a:rPr lang="en-US" sz="1600">
                <a:solidFill>
                  <a:schemeClr val="dk1"/>
                </a:solidFill>
              </a:rPr>
              <a:t>Ni-kshay</a:t>
            </a:r>
            <a:r>
              <a:rPr lang="en-US" sz="1600">
                <a:solidFill>
                  <a:schemeClr val="dk1"/>
                </a:solidFill>
              </a:rPr>
              <a:t> logins.</a:t>
            </a:r>
            <a:endParaRPr sz="1600">
              <a:solidFill>
                <a:schemeClr val="dk1"/>
              </a:solidFill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600">
                <a:solidFill>
                  <a:schemeClr val="dk1"/>
                </a:solidFill>
              </a:rPr>
              <a:t>Report would provide a Summary of the forms filled and details of the information filled in.</a:t>
            </a:r>
            <a:endParaRPr sz="1600">
              <a:solidFill>
                <a:schemeClr val="dk1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600">
                <a:solidFill>
                  <a:schemeClr val="dk1"/>
                </a:solidFill>
              </a:rPr>
              <a:t>Additional details made available on the dashboard include:</a:t>
            </a:r>
            <a:endParaRPr sz="1600">
              <a:solidFill>
                <a:schemeClr val="dk1"/>
              </a:solidFill>
            </a:endParaRPr>
          </a:p>
          <a:p>
            <a:pPr indent="-3175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-US" sz="1600">
                <a:solidFill>
                  <a:schemeClr val="dk1"/>
                </a:solidFill>
              </a:rPr>
              <a:t>Overall payment done </a:t>
            </a:r>
            <a:endParaRPr sz="1600">
              <a:solidFill>
                <a:schemeClr val="dk1"/>
              </a:solidFill>
            </a:endParaRPr>
          </a:p>
          <a:p>
            <a:pPr indent="-3175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-US" sz="1600">
                <a:solidFill>
                  <a:schemeClr val="dk1"/>
                </a:solidFill>
              </a:rPr>
              <a:t>Contract finance cascade</a:t>
            </a:r>
            <a:endParaRPr sz="1600">
              <a:solidFill>
                <a:schemeClr val="dk1"/>
              </a:solidFill>
            </a:endParaRPr>
          </a:p>
          <a:p>
            <a:pPr indent="-3175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-US" sz="1600">
                <a:solidFill>
                  <a:schemeClr val="dk1"/>
                </a:solidFill>
              </a:rPr>
              <a:t>Payment cycle </a:t>
            </a:r>
            <a:endParaRPr sz="1600">
              <a:solidFill>
                <a:schemeClr val="dk1"/>
              </a:solidFill>
            </a:endParaRPr>
          </a:p>
          <a:p>
            <a:pPr indent="-3175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-US" sz="1600">
                <a:solidFill>
                  <a:schemeClr val="dk1"/>
                </a:solidFill>
              </a:rPr>
              <a:t>Contract wise payment</a:t>
            </a:r>
            <a:endParaRPr sz="1600">
              <a:solidFill>
                <a:schemeClr val="dk1"/>
              </a:solidFill>
            </a:endParaRPr>
          </a:p>
          <a:p>
            <a:pPr indent="-3175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-US" sz="1600">
                <a:solidFill>
                  <a:schemeClr val="dk1"/>
                </a:solidFill>
              </a:rPr>
              <a:t>Payment TAT analysis </a:t>
            </a:r>
            <a:endParaRPr sz="1150">
              <a:solidFill>
                <a:srgbClr val="1D1C1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768" y="0"/>
            <a:ext cx="1506630" cy="5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"/>
          <p:cNvSpPr txBox="1"/>
          <p:nvPr/>
        </p:nvSpPr>
        <p:spPr>
          <a:xfrm>
            <a:off x="1955042" y="0"/>
            <a:ext cx="7083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Contract Management &amp; Tracking Tool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"/>
          <p:cNvSpPr/>
          <p:nvPr/>
        </p:nvSpPr>
        <p:spPr>
          <a:xfrm>
            <a:off x="734437" y="614145"/>
            <a:ext cx="1963496" cy="528961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Ni-kshay Reports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"/>
          <p:cNvSpPr/>
          <p:nvPr/>
        </p:nvSpPr>
        <p:spPr>
          <a:xfrm>
            <a:off x="1095065" y="523906"/>
            <a:ext cx="755602" cy="1804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768" y="0"/>
            <a:ext cx="1506630" cy="5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775" y="1234050"/>
            <a:ext cx="8857574" cy="36184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4" name="Google Shape;194;p4"/>
          <p:cNvSpPr/>
          <p:nvPr/>
        </p:nvSpPr>
        <p:spPr>
          <a:xfrm>
            <a:off x="180775" y="4216950"/>
            <a:ext cx="1378200" cy="346500"/>
          </a:xfrm>
          <a:prstGeom prst="rect">
            <a:avLst/>
          </a:prstGeom>
          <a:noFill/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"/>
          <p:cNvSpPr txBox="1"/>
          <p:nvPr/>
        </p:nvSpPr>
        <p:spPr>
          <a:xfrm>
            <a:off x="1955042" y="0"/>
            <a:ext cx="7083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Contract Management &amp; Tracking Tool- Form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734437" y="614145"/>
            <a:ext cx="1476859" cy="528961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Ni-kshay Reports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1095065" y="523906"/>
            <a:ext cx="755602" cy="1804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3205585" y="614145"/>
            <a:ext cx="1610859" cy="528961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Select Contract Management Forms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3566213" y="523906"/>
            <a:ext cx="755602" cy="1804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5"/>
          <p:cNvSpPr/>
          <p:nvPr/>
        </p:nvSpPr>
        <p:spPr>
          <a:xfrm flipH="1" rot="5400000">
            <a:off x="2638780" y="653924"/>
            <a:ext cx="288000" cy="288000"/>
          </a:xfrm>
          <a:prstGeom prst="triangle">
            <a:avLst>
              <a:gd fmla="val 50000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05" name="Google Shape;20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768" y="0"/>
            <a:ext cx="1506630" cy="5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437" y="1273830"/>
            <a:ext cx="8303905" cy="360925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7" name="Google Shape;207;p5"/>
          <p:cNvSpPr/>
          <p:nvPr/>
        </p:nvSpPr>
        <p:spPr>
          <a:xfrm>
            <a:off x="773942" y="3685623"/>
            <a:ext cx="1181100" cy="843731"/>
          </a:xfrm>
          <a:prstGeom prst="rect">
            <a:avLst/>
          </a:prstGeom>
          <a:noFill/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"/>
          <p:cNvSpPr txBox="1"/>
          <p:nvPr/>
        </p:nvSpPr>
        <p:spPr>
          <a:xfrm>
            <a:off x="2209977" y="-41330"/>
            <a:ext cx="7636746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Contract Management &amp; Tracking Tool– Background Data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734437" y="614145"/>
            <a:ext cx="1476859" cy="636771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Ni-kshay Reports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1095065" y="523906"/>
            <a:ext cx="755602" cy="1804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3205585" y="614145"/>
            <a:ext cx="1476859" cy="636771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Select Contract Management Forms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3566213" y="523906"/>
            <a:ext cx="755602" cy="1804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6"/>
          <p:cNvSpPr/>
          <p:nvPr/>
        </p:nvSpPr>
        <p:spPr>
          <a:xfrm flipH="1" rot="5400000">
            <a:off x="2638780" y="653924"/>
            <a:ext cx="288000" cy="288000"/>
          </a:xfrm>
          <a:prstGeom prst="triangle">
            <a:avLst>
              <a:gd fmla="val 50000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5532273" y="633468"/>
            <a:ext cx="1738322" cy="617448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Select the Background Data Form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6034147" y="491191"/>
            <a:ext cx="755602" cy="1804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6"/>
          <p:cNvSpPr/>
          <p:nvPr/>
        </p:nvSpPr>
        <p:spPr>
          <a:xfrm flipH="1" rot="5400000">
            <a:off x="4965468" y="673247"/>
            <a:ext cx="288000" cy="288000"/>
          </a:xfrm>
          <a:prstGeom prst="triangle">
            <a:avLst>
              <a:gd fmla="val 50000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21" name="Google Shape;2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768" y="0"/>
            <a:ext cx="1506630" cy="5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437" y="1341156"/>
            <a:ext cx="8218209" cy="357020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3" name="Google Shape;223;p6"/>
          <p:cNvSpPr/>
          <p:nvPr/>
        </p:nvSpPr>
        <p:spPr>
          <a:xfrm>
            <a:off x="3685880" y="3819875"/>
            <a:ext cx="1649691" cy="391887"/>
          </a:xfrm>
          <a:prstGeom prst="wedgeRectCallout">
            <a:avLst>
              <a:gd fmla="val 5780" name="adj1"/>
              <a:gd fmla="val 142648" name="adj2"/>
            </a:avLst>
          </a:prstGeom>
          <a:solidFill>
            <a:srgbClr val="FFF1CB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relevant partnership option from the available list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6"/>
          <p:cNvSpPr/>
          <p:nvPr/>
        </p:nvSpPr>
        <p:spPr>
          <a:xfrm flipH="1">
            <a:off x="3109855" y="3445651"/>
            <a:ext cx="1315282" cy="283984"/>
          </a:xfrm>
          <a:prstGeom prst="wedgeRectCallout">
            <a:avLst>
              <a:gd fmla="val 40187" name="adj1"/>
              <a:gd fmla="val 196287" name="adj2"/>
            </a:avLst>
          </a:prstGeom>
          <a:solidFill>
            <a:srgbClr val="FFF1CB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 contract number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6"/>
          <p:cNvSpPr/>
          <p:nvPr/>
        </p:nvSpPr>
        <p:spPr>
          <a:xfrm flipH="1">
            <a:off x="6034146" y="3444436"/>
            <a:ext cx="2918500" cy="526263"/>
          </a:xfrm>
          <a:prstGeom prst="wedgeRectCallout">
            <a:avLst>
              <a:gd fmla="val 38441" name="adj1"/>
              <a:gd fmla="val 95086" name="adj2"/>
            </a:avLst>
          </a:prstGeom>
          <a:solidFill>
            <a:srgbClr val="FFF1CB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Contract ID and Reporting Unit ID will be auto populated on basis of Contract Number and Partnership Option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5335571" y="4015819"/>
            <a:ext cx="3364540" cy="895546"/>
          </a:xfrm>
          <a:prstGeom prst="bracePair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"/>
          <p:cNvSpPr txBox="1"/>
          <p:nvPr/>
        </p:nvSpPr>
        <p:spPr>
          <a:xfrm>
            <a:off x="1955042" y="0"/>
            <a:ext cx="7083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Contract Management &amp; Tracking Tool– Background Data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734437" y="614145"/>
            <a:ext cx="1476859" cy="636771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Ni-kshay Reports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"/>
          <p:cNvSpPr/>
          <p:nvPr/>
        </p:nvSpPr>
        <p:spPr>
          <a:xfrm>
            <a:off x="1095065" y="523906"/>
            <a:ext cx="755602" cy="1804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7"/>
          <p:cNvSpPr/>
          <p:nvPr/>
        </p:nvSpPr>
        <p:spPr>
          <a:xfrm>
            <a:off x="3205585" y="614145"/>
            <a:ext cx="1476859" cy="636771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Select Contract Management Forms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7"/>
          <p:cNvSpPr/>
          <p:nvPr/>
        </p:nvSpPr>
        <p:spPr>
          <a:xfrm>
            <a:off x="3566213" y="523906"/>
            <a:ext cx="755602" cy="1804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7"/>
          <p:cNvSpPr/>
          <p:nvPr/>
        </p:nvSpPr>
        <p:spPr>
          <a:xfrm flipH="1" rot="5400000">
            <a:off x="2638780" y="653924"/>
            <a:ext cx="288000" cy="288000"/>
          </a:xfrm>
          <a:prstGeom prst="triangle">
            <a:avLst>
              <a:gd fmla="val 50000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7" name="Google Shape;237;p7"/>
          <p:cNvSpPr/>
          <p:nvPr/>
        </p:nvSpPr>
        <p:spPr>
          <a:xfrm>
            <a:off x="5532273" y="633468"/>
            <a:ext cx="1738322" cy="617448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Select the Background Data Form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7"/>
          <p:cNvSpPr/>
          <p:nvPr/>
        </p:nvSpPr>
        <p:spPr>
          <a:xfrm>
            <a:off x="6034147" y="491191"/>
            <a:ext cx="755602" cy="1804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7"/>
          <p:cNvSpPr/>
          <p:nvPr/>
        </p:nvSpPr>
        <p:spPr>
          <a:xfrm flipH="1" rot="5400000">
            <a:off x="4965468" y="673247"/>
            <a:ext cx="288000" cy="288000"/>
          </a:xfrm>
          <a:prstGeom prst="triangle">
            <a:avLst>
              <a:gd fmla="val 50000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0" name="Google Shape;240;p7"/>
          <p:cNvSpPr txBox="1"/>
          <p:nvPr/>
        </p:nvSpPr>
        <p:spPr>
          <a:xfrm>
            <a:off x="2926775" y="1406425"/>
            <a:ext cx="3265800" cy="307800"/>
          </a:xfrm>
          <a:prstGeom prst="rect">
            <a:avLst/>
          </a:prstGeom>
          <a:solidFill>
            <a:srgbClr val="FFF1CB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</a:rPr>
              <a:t>Agency specific details to be added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pic>
        <p:nvPicPr>
          <p:cNvPr id="241" name="Google Shape;24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768" y="0"/>
            <a:ext cx="1506630" cy="5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436" y="1844473"/>
            <a:ext cx="8303905" cy="31045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"/>
          <p:cNvSpPr txBox="1"/>
          <p:nvPr/>
        </p:nvSpPr>
        <p:spPr>
          <a:xfrm>
            <a:off x="1955042" y="0"/>
            <a:ext cx="7083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Contract Management &amp; Tracking Tool– Background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8"/>
          <p:cNvSpPr txBox="1"/>
          <p:nvPr/>
        </p:nvSpPr>
        <p:spPr>
          <a:xfrm>
            <a:off x="2525269" y="656722"/>
            <a:ext cx="4346022" cy="307777"/>
          </a:xfrm>
          <a:prstGeom prst="rect">
            <a:avLst/>
          </a:prstGeom>
          <a:solidFill>
            <a:srgbClr val="FFF1CB"/>
          </a:solidFill>
          <a:ln cap="flat" cmpd="sng" w="9525">
            <a:solidFill>
              <a:srgbClr val="FFE3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Deliverables and associated variables to be added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768" y="0"/>
            <a:ext cx="1506630" cy="5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8218" y="1098022"/>
            <a:ext cx="8680124" cy="382277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1" name="Google Shape;251;p8"/>
          <p:cNvSpPr/>
          <p:nvPr/>
        </p:nvSpPr>
        <p:spPr>
          <a:xfrm flipH="1">
            <a:off x="2056828" y="4486778"/>
            <a:ext cx="2515172" cy="287029"/>
          </a:xfrm>
          <a:prstGeom prst="wedgeRectCallout">
            <a:avLst>
              <a:gd fmla="val 11649" name="adj1"/>
              <a:gd fmla="val -90869" name="adj2"/>
            </a:avLst>
          </a:prstGeom>
          <a:solidFill>
            <a:srgbClr val="FFF1CB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Upto 15 deliverables can be added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"/>
          <p:cNvSpPr txBox="1"/>
          <p:nvPr/>
        </p:nvSpPr>
        <p:spPr>
          <a:xfrm>
            <a:off x="1955042" y="0"/>
            <a:ext cx="7083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orbe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Contract Management &amp; Tracking Tool– Periodic Entry Form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9"/>
          <p:cNvSpPr/>
          <p:nvPr/>
        </p:nvSpPr>
        <p:spPr>
          <a:xfrm>
            <a:off x="734437" y="614145"/>
            <a:ext cx="1476859" cy="528961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Ni-kshay Reports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9"/>
          <p:cNvSpPr/>
          <p:nvPr/>
        </p:nvSpPr>
        <p:spPr>
          <a:xfrm>
            <a:off x="1095065" y="523906"/>
            <a:ext cx="755602" cy="1804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9"/>
          <p:cNvSpPr/>
          <p:nvPr/>
        </p:nvSpPr>
        <p:spPr>
          <a:xfrm>
            <a:off x="2810776" y="653083"/>
            <a:ext cx="1476859" cy="528961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Select Contract Management Forms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9"/>
          <p:cNvSpPr/>
          <p:nvPr/>
        </p:nvSpPr>
        <p:spPr>
          <a:xfrm>
            <a:off x="3171404" y="518240"/>
            <a:ext cx="755602" cy="1804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9"/>
          <p:cNvSpPr/>
          <p:nvPr/>
        </p:nvSpPr>
        <p:spPr>
          <a:xfrm flipH="1" rot="5400000">
            <a:off x="2384126" y="712745"/>
            <a:ext cx="288000" cy="288000"/>
          </a:xfrm>
          <a:prstGeom prst="triangle">
            <a:avLst>
              <a:gd fmla="val 50000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2" name="Google Shape;262;p9"/>
          <p:cNvSpPr/>
          <p:nvPr/>
        </p:nvSpPr>
        <p:spPr>
          <a:xfrm>
            <a:off x="4887114" y="653083"/>
            <a:ext cx="1476859" cy="528961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200"/>
              <a:buFont typeface="Arial"/>
              <a:buNone/>
            </a:pPr>
            <a:r>
              <a:rPr b="1" i="0" lang="en-US" sz="1100" u="none" cap="none" strike="noStrike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Periodic Reporting Form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9"/>
          <p:cNvSpPr/>
          <p:nvPr/>
        </p:nvSpPr>
        <p:spPr>
          <a:xfrm>
            <a:off x="5247742" y="518240"/>
            <a:ext cx="755602" cy="1804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9"/>
          <p:cNvSpPr/>
          <p:nvPr/>
        </p:nvSpPr>
        <p:spPr>
          <a:xfrm flipH="1" rot="5400000">
            <a:off x="4443374" y="734625"/>
            <a:ext cx="288000" cy="288000"/>
          </a:xfrm>
          <a:prstGeom prst="triangle">
            <a:avLst>
              <a:gd fmla="val 50000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65" name="Google Shape;26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768" y="0"/>
            <a:ext cx="1506630" cy="5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437" y="1272989"/>
            <a:ext cx="8303905" cy="358970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7" name="Google Shape;267;p9"/>
          <p:cNvSpPr/>
          <p:nvPr/>
        </p:nvSpPr>
        <p:spPr>
          <a:xfrm>
            <a:off x="773014" y="3603998"/>
            <a:ext cx="1182028" cy="786811"/>
          </a:xfrm>
          <a:prstGeom prst="rect">
            <a:avLst/>
          </a:prstGeom>
          <a:noFill/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9"/>
          <p:cNvSpPr/>
          <p:nvPr/>
        </p:nvSpPr>
        <p:spPr>
          <a:xfrm flipH="1">
            <a:off x="3694672" y="1744308"/>
            <a:ext cx="1192441" cy="323803"/>
          </a:xfrm>
          <a:prstGeom prst="wedgeRectCallout">
            <a:avLst>
              <a:gd fmla="val -35178" name="adj1"/>
              <a:gd fmla="val 76421" name="adj2"/>
            </a:avLst>
          </a:prstGeom>
          <a:solidFill>
            <a:srgbClr val="FFF1CB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Partnership option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9"/>
          <p:cNvSpPr/>
          <p:nvPr/>
        </p:nvSpPr>
        <p:spPr>
          <a:xfrm flipH="1">
            <a:off x="5236638" y="1744307"/>
            <a:ext cx="1192441" cy="323803"/>
          </a:xfrm>
          <a:prstGeom prst="wedgeRectCallout">
            <a:avLst>
              <a:gd fmla="val -1185" name="adj1"/>
              <a:gd fmla="val 88066" name="adj2"/>
            </a:avLst>
          </a:prstGeom>
          <a:solidFill>
            <a:srgbClr val="FFF1CB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Contract ID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9"/>
          <p:cNvSpPr/>
          <p:nvPr/>
        </p:nvSpPr>
        <p:spPr>
          <a:xfrm flipH="1">
            <a:off x="3026939" y="4067006"/>
            <a:ext cx="1260695" cy="323803"/>
          </a:xfrm>
          <a:prstGeom prst="wedgeRectCallout">
            <a:avLst>
              <a:gd fmla="val -6718" name="adj1"/>
              <a:gd fmla="val 111356" name="adj2"/>
            </a:avLst>
          </a:prstGeom>
          <a:solidFill>
            <a:srgbClr val="FFF1CB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Reporting Period (Month/Quarter)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9"/>
          <p:cNvSpPr/>
          <p:nvPr/>
        </p:nvSpPr>
        <p:spPr>
          <a:xfrm flipH="1">
            <a:off x="7515668" y="4067006"/>
            <a:ext cx="855317" cy="323803"/>
          </a:xfrm>
          <a:prstGeom prst="wedgeRectCallout">
            <a:avLst>
              <a:gd fmla="val -6718" name="adj1"/>
              <a:gd fmla="val 111356" name="adj2"/>
            </a:avLst>
          </a:prstGeom>
          <a:solidFill>
            <a:srgbClr val="FFF1CB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Year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9"/>
          <p:cNvSpPr/>
          <p:nvPr/>
        </p:nvSpPr>
        <p:spPr>
          <a:xfrm flipH="1">
            <a:off x="5625543" y="4067006"/>
            <a:ext cx="855317" cy="323803"/>
          </a:xfrm>
          <a:prstGeom prst="wedgeRectCallout">
            <a:avLst>
              <a:gd fmla="val -6718" name="adj1"/>
              <a:gd fmla="val 111356" name="adj2"/>
            </a:avLst>
          </a:prstGeom>
          <a:solidFill>
            <a:srgbClr val="FFF1CB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Month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