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8" r:id="rId14"/>
    <p:sldId id="269" r:id="rId15"/>
    <p:sldId id="270" r:id="rId16"/>
    <p:sldId id="272" r:id="rId17"/>
    <p:sldId id="273" r:id="rId18"/>
    <p:sldId id="275" r:id="rId19"/>
    <p:sldId id="276" r:id="rId20"/>
    <p:sldId id="274" r:id="rId21"/>
    <p:sldId id="26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y2adF9CZdPl7qMSNNFHzE/a3E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6DA73D-7911-4944-896D-9C6D2E5316CB}">
  <a:tblStyle styleId="{2A6DA73D-7911-4944-896D-9C6D2E5316C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533b664cb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78" name="Google Shape;278;ge533b664cb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533b664cb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78" name="Google Shape;378;ge533b664cb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33b664cb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06" name="Google Shape;306;ge533b664cb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875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33b664cb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06" name="Google Shape;306;ge533b664cb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511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67fe81644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e67fe81644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e67fe81644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533b664cb_0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84" name="Google Shape;284;ge533b664cb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67fe8164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91" name="Google Shape;291;ge67fe8164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659c1351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98" name="Google Shape;298;ge659c1351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33b664cb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06" name="Google Shape;306;ge533b664cb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33b664cb_0_3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15" name="Google Shape;315;ge533b664cb_0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533b664cb_0_3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25" name="Google Shape;325;ge533b664cb_0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533b664cb_0_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40" name="Google Shape;340;ge533b664cb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533b664cb_0_3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62" name="Google Shape;362;ge533b664cb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2" name="Google Shape;72;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ge533b664cb_0_378"/>
          <p:cNvSpPr txBox="1">
            <a:spLocks noGrp="1"/>
          </p:cNvSpPr>
          <p:nvPr>
            <p:ph type="title"/>
          </p:nvPr>
        </p:nvSpPr>
        <p:spPr>
          <a:xfrm>
            <a:off x="3867912" y="1298448"/>
            <a:ext cx="7315200" cy="3255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000F46"/>
              </a:buClr>
              <a:buSzPts val="4400"/>
              <a:buFont typeface="Arial"/>
              <a:buNone/>
              <a:defRPr sz="5867" b="0">
                <a:solidFill>
                  <a:srgbClr val="000F4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ge533b664cb_0_378"/>
          <p:cNvSpPr txBox="1">
            <a:spLocks noGrp="1"/>
          </p:cNvSpPr>
          <p:nvPr>
            <p:ph type="body" idx="1"/>
          </p:nvPr>
        </p:nvSpPr>
        <p:spPr>
          <a:xfrm>
            <a:off x="3886200" y="4672584"/>
            <a:ext cx="7315200" cy="914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1200"/>
              </a:spcBef>
              <a:spcAft>
                <a:spcPts val="0"/>
              </a:spcAft>
              <a:buSzPts val="1700"/>
              <a:buNone/>
              <a:defRPr sz="2267" cap="none">
                <a:solidFill>
                  <a:srgbClr val="595959"/>
                </a:solidFill>
              </a:defRPr>
            </a:lvl1pPr>
            <a:lvl2pPr marL="914400" lvl="1" indent="-228600" algn="l" rtl="0">
              <a:lnSpc>
                <a:spcPct val="90000"/>
              </a:lnSpc>
              <a:spcBef>
                <a:spcPts val="267"/>
              </a:spcBef>
              <a:spcAft>
                <a:spcPts val="0"/>
              </a:spcAft>
              <a:buSzPts val="1400"/>
              <a:buNone/>
              <a:defRPr sz="1867">
                <a:solidFill>
                  <a:srgbClr val="888888"/>
                </a:solidFill>
              </a:defRPr>
            </a:lvl2pPr>
            <a:lvl3pPr marL="1371600" lvl="2" indent="-228600" algn="l" rtl="0">
              <a:lnSpc>
                <a:spcPct val="90000"/>
              </a:lnSpc>
              <a:spcBef>
                <a:spcPts val="267"/>
              </a:spcBef>
              <a:spcAft>
                <a:spcPts val="0"/>
              </a:spcAft>
              <a:buSzPts val="1200"/>
              <a:buNone/>
              <a:defRPr sz="1600">
                <a:solidFill>
                  <a:srgbClr val="888888"/>
                </a:solidFill>
              </a:defRPr>
            </a:lvl3pPr>
            <a:lvl4pPr marL="1828800" lvl="3" indent="-228600" algn="l" rtl="0">
              <a:lnSpc>
                <a:spcPct val="90000"/>
              </a:lnSpc>
              <a:spcBef>
                <a:spcPts val="267"/>
              </a:spcBef>
              <a:spcAft>
                <a:spcPts val="0"/>
              </a:spcAft>
              <a:buSzPts val="1100"/>
              <a:buNone/>
              <a:defRPr sz="1467">
                <a:solidFill>
                  <a:srgbClr val="888888"/>
                </a:solidFill>
              </a:defRPr>
            </a:lvl4pPr>
            <a:lvl5pPr marL="2286000" lvl="4" indent="-228600" algn="l" rtl="0">
              <a:lnSpc>
                <a:spcPct val="90000"/>
              </a:lnSpc>
              <a:spcBef>
                <a:spcPts val="267"/>
              </a:spcBef>
              <a:spcAft>
                <a:spcPts val="0"/>
              </a:spcAft>
              <a:buSzPts val="1100"/>
              <a:buNone/>
              <a:defRPr sz="1467">
                <a:solidFill>
                  <a:srgbClr val="888888"/>
                </a:solidFill>
              </a:defRPr>
            </a:lvl5pPr>
            <a:lvl6pPr marL="2743200" lvl="5" indent="-228600" algn="l" rtl="0">
              <a:lnSpc>
                <a:spcPct val="90000"/>
              </a:lnSpc>
              <a:spcBef>
                <a:spcPts val="267"/>
              </a:spcBef>
              <a:spcAft>
                <a:spcPts val="0"/>
              </a:spcAft>
              <a:buSzPts val="1100"/>
              <a:buNone/>
              <a:defRPr sz="1467">
                <a:solidFill>
                  <a:srgbClr val="888888"/>
                </a:solidFill>
              </a:defRPr>
            </a:lvl6pPr>
            <a:lvl7pPr marL="3200400" lvl="6" indent="-228600" algn="l" rtl="0">
              <a:lnSpc>
                <a:spcPct val="90000"/>
              </a:lnSpc>
              <a:spcBef>
                <a:spcPts val="267"/>
              </a:spcBef>
              <a:spcAft>
                <a:spcPts val="0"/>
              </a:spcAft>
              <a:buSzPts val="1100"/>
              <a:buNone/>
              <a:defRPr sz="1467">
                <a:solidFill>
                  <a:srgbClr val="888888"/>
                </a:solidFill>
              </a:defRPr>
            </a:lvl7pPr>
            <a:lvl8pPr marL="3657600" lvl="7" indent="-228600" algn="l" rtl="0">
              <a:lnSpc>
                <a:spcPct val="90000"/>
              </a:lnSpc>
              <a:spcBef>
                <a:spcPts val="267"/>
              </a:spcBef>
              <a:spcAft>
                <a:spcPts val="0"/>
              </a:spcAft>
              <a:buSzPts val="1100"/>
              <a:buNone/>
              <a:defRPr sz="1467">
                <a:solidFill>
                  <a:srgbClr val="888888"/>
                </a:solidFill>
              </a:defRPr>
            </a:lvl8pPr>
            <a:lvl9pPr marL="4114800" lvl="8" indent="-228600" algn="l" rtl="0">
              <a:lnSpc>
                <a:spcPct val="90000"/>
              </a:lnSpc>
              <a:spcBef>
                <a:spcPts val="267"/>
              </a:spcBef>
              <a:spcAft>
                <a:spcPts val="267"/>
              </a:spcAft>
              <a:buSzPts val="1100"/>
              <a:buNone/>
              <a:defRPr sz="1467">
                <a:solidFill>
                  <a:srgbClr val="888888"/>
                </a:solidFill>
              </a:defRPr>
            </a:lvl9pPr>
          </a:lstStyle>
          <a:p>
            <a:endParaRPr/>
          </a:p>
        </p:txBody>
      </p:sp>
      <p:sp>
        <p:nvSpPr>
          <p:cNvPr id="100" name="Google Shape;100;ge533b664cb_0_378"/>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01" name="Google Shape;101;ge533b664cb_0_378"/>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02" name="Google Shape;102;ge533b664cb_0_378"/>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F4531A19-3E3E-A7A5-8F08-C45829BD2831}"/>
              </a:ext>
            </a:extLst>
          </p:cNvPr>
          <p:cNvPicPr>
            <a:picLocks noChangeAspect="1"/>
          </p:cNvPicPr>
          <p:nvPr userDrawn="1"/>
        </p:nvPicPr>
        <p:blipFill>
          <a:blip r:embed="rId2"/>
          <a:stretch>
            <a:fillRect/>
          </a:stretch>
        </p:blipFill>
        <p:spPr>
          <a:xfrm>
            <a:off x="166542" y="100012"/>
            <a:ext cx="2086266" cy="55252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ge533b664cb_0_385"/>
          <p:cNvSpPr txBox="1">
            <a:spLocks noGrp="1"/>
          </p:cNvSpPr>
          <p:nvPr>
            <p:ph type="ctrTitle"/>
          </p:nvPr>
        </p:nvSpPr>
        <p:spPr>
          <a:xfrm>
            <a:off x="1069847" y="1298448"/>
            <a:ext cx="10216500" cy="3255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000546"/>
              </a:buClr>
              <a:buSzPts val="4400"/>
              <a:buFont typeface="Arial"/>
              <a:buNone/>
              <a:defRPr sz="5867">
                <a:solidFill>
                  <a:srgbClr val="00054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ge533b664cb_0_385"/>
          <p:cNvSpPr txBox="1">
            <a:spLocks noGrp="1"/>
          </p:cNvSpPr>
          <p:nvPr>
            <p:ph type="subTitle" idx="1"/>
          </p:nvPr>
        </p:nvSpPr>
        <p:spPr>
          <a:xfrm>
            <a:off x="1100013" y="4670247"/>
            <a:ext cx="10185900" cy="914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1200"/>
              </a:spcBef>
              <a:spcAft>
                <a:spcPts val="0"/>
              </a:spcAft>
              <a:buSzPts val="1700"/>
              <a:buNone/>
              <a:defRPr sz="2267" cap="none">
                <a:solidFill>
                  <a:srgbClr val="CC4B14"/>
                </a:solidFill>
              </a:defRPr>
            </a:lvl1pPr>
            <a:lvl2pPr lvl="1" algn="ctr" rtl="0">
              <a:lnSpc>
                <a:spcPct val="90000"/>
              </a:lnSpc>
              <a:spcBef>
                <a:spcPts val="267"/>
              </a:spcBef>
              <a:spcAft>
                <a:spcPts val="0"/>
              </a:spcAft>
              <a:buSzPts val="1700"/>
              <a:buNone/>
              <a:defRPr sz="2267"/>
            </a:lvl2pPr>
            <a:lvl3pPr lvl="2" algn="ctr" rtl="0">
              <a:lnSpc>
                <a:spcPct val="90000"/>
              </a:lnSpc>
              <a:spcBef>
                <a:spcPts val="267"/>
              </a:spcBef>
              <a:spcAft>
                <a:spcPts val="0"/>
              </a:spcAft>
              <a:buSzPts val="1700"/>
              <a:buNone/>
              <a:defRPr sz="2267"/>
            </a:lvl3pPr>
            <a:lvl4pPr lvl="3" algn="ctr" rtl="0">
              <a:lnSpc>
                <a:spcPct val="90000"/>
              </a:lnSpc>
              <a:spcBef>
                <a:spcPts val="267"/>
              </a:spcBef>
              <a:spcAft>
                <a:spcPts val="0"/>
              </a:spcAft>
              <a:buSzPts val="1500"/>
              <a:buNone/>
              <a:defRPr sz="2000"/>
            </a:lvl4pPr>
            <a:lvl5pPr lvl="4" algn="ctr" rtl="0">
              <a:lnSpc>
                <a:spcPct val="90000"/>
              </a:lnSpc>
              <a:spcBef>
                <a:spcPts val="267"/>
              </a:spcBef>
              <a:spcAft>
                <a:spcPts val="0"/>
              </a:spcAft>
              <a:buSzPts val="1500"/>
              <a:buNone/>
              <a:defRPr sz="2000"/>
            </a:lvl5pPr>
            <a:lvl6pPr lvl="5" algn="ctr" rtl="0">
              <a:lnSpc>
                <a:spcPct val="90000"/>
              </a:lnSpc>
              <a:spcBef>
                <a:spcPts val="267"/>
              </a:spcBef>
              <a:spcAft>
                <a:spcPts val="0"/>
              </a:spcAft>
              <a:buSzPts val="1500"/>
              <a:buNone/>
              <a:defRPr sz="2000"/>
            </a:lvl6pPr>
            <a:lvl7pPr lvl="6" algn="ctr" rtl="0">
              <a:lnSpc>
                <a:spcPct val="90000"/>
              </a:lnSpc>
              <a:spcBef>
                <a:spcPts val="267"/>
              </a:spcBef>
              <a:spcAft>
                <a:spcPts val="0"/>
              </a:spcAft>
              <a:buSzPts val="1500"/>
              <a:buNone/>
              <a:defRPr sz="2000"/>
            </a:lvl7pPr>
            <a:lvl8pPr lvl="7" algn="ctr" rtl="0">
              <a:lnSpc>
                <a:spcPct val="90000"/>
              </a:lnSpc>
              <a:spcBef>
                <a:spcPts val="267"/>
              </a:spcBef>
              <a:spcAft>
                <a:spcPts val="0"/>
              </a:spcAft>
              <a:buSzPts val="1500"/>
              <a:buNone/>
              <a:defRPr sz="2000"/>
            </a:lvl8pPr>
            <a:lvl9pPr lvl="8" algn="ctr" rtl="0">
              <a:lnSpc>
                <a:spcPct val="90000"/>
              </a:lnSpc>
              <a:spcBef>
                <a:spcPts val="267"/>
              </a:spcBef>
              <a:spcAft>
                <a:spcPts val="267"/>
              </a:spcAft>
              <a:buSzPts val="1500"/>
              <a:buNone/>
              <a:defRPr sz="2000"/>
            </a:lvl9pPr>
          </a:lstStyle>
          <a:p>
            <a:endParaRPr/>
          </a:p>
        </p:txBody>
      </p:sp>
      <p:sp>
        <p:nvSpPr>
          <p:cNvPr id="107" name="Google Shape;107;ge533b664cb_0_385"/>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08" name="Google Shape;108;ge533b664cb_0_385"/>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09" name="Google Shape;109;ge533b664cb_0_385"/>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ge533b664cb_0_385"/>
          <p:cNvPicPr preferRelativeResize="0"/>
          <p:nvPr/>
        </p:nvPicPr>
        <p:blipFill rotWithShape="1">
          <a:blip r:embed="rId2">
            <a:alphaModFix/>
          </a:blip>
          <a:srcRect/>
          <a:stretch/>
        </p:blipFill>
        <p:spPr>
          <a:xfrm>
            <a:off x="26939" y="6707876"/>
            <a:ext cx="12192001" cy="17258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ge533b664cb_0_392"/>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 name="Google Shape;113;ge533b664cb_0_392"/>
          <p:cNvSpPr txBox="1">
            <a:spLocks noGrp="1"/>
          </p:cNvSpPr>
          <p:nvPr>
            <p:ph type="body" idx="1"/>
          </p:nvPr>
        </p:nvSpPr>
        <p:spPr>
          <a:xfrm>
            <a:off x="3869268" y="864108"/>
            <a:ext cx="7315200" cy="51207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a:solidFill>
                  <a:srgbClr val="000F46"/>
                </a:solidFill>
              </a:defRPr>
            </a:lvl1pPr>
            <a:lvl2pPr marL="914400" lvl="1" indent="-317500" algn="l" rtl="0">
              <a:lnSpc>
                <a:spcPct val="90000"/>
              </a:lnSpc>
              <a:spcBef>
                <a:spcPts val="267"/>
              </a:spcBef>
              <a:spcAft>
                <a:spcPts val="0"/>
              </a:spcAft>
              <a:buSzPts val="1400"/>
              <a:buChar char="●"/>
              <a:defRPr>
                <a:solidFill>
                  <a:srgbClr val="000F46"/>
                </a:solidFill>
              </a:defRPr>
            </a:lvl2pPr>
            <a:lvl3pPr marL="1371600" lvl="2" indent="-304800" algn="l" rtl="0">
              <a:lnSpc>
                <a:spcPct val="90000"/>
              </a:lnSpc>
              <a:spcBef>
                <a:spcPts val="267"/>
              </a:spcBef>
              <a:spcAft>
                <a:spcPts val="0"/>
              </a:spcAft>
              <a:buSzPts val="1200"/>
              <a:buChar char="●"/>
              <a:defRPr>
                <a:solidFill>
                  <a:srgbClr val="000F46"/>
                </a:solidFill>
              </a:defRPr>
            </a:lvl3pPr>
            <a:lvl4pPr marL="1828800" lvl="3" indent="-298450" algn="l" rtl="0">
              <a:lnSpc>
                <a:spcPct val="90000"/>
              </a:lnSpc>
              <a:spcBef>
                <a:spcPts val="267"/>
              </a:spcBef>
              <a:spcAft>
                <a:spcPts val="0"/>
              </a:spcAft>
              <a:buSzPts val="1100"/>
              <a:buChar char="●"/>
              <a:defRPr>
                <a:solidFill>
                  <a:srgbClr val="000F46"/>
                </a:solidFill>
              </a:defRPr>
            </a:lvl4pPr>
            <a:lvl5pPr marL="2286000" lvl="4" indent="-298450" algn="l" rtl="0">
              <a:lnSpc>
                <a:spcPct val="90000"/>
              </a:lnSpc>
              <a:spcBef>
                <a:spcPts val="267"/>
              </a:spcBef>
              <a:spcAft>
                <a:spcPts val="0"/>
              </a:spcAft>
              <a:buSzPts val="1100"/>
              <a:buChar char="●"/>
              <a:defRPr>
                <a:solidFill>
                  <a:srgbClr val="000F46"/>
                </a:solidFill>
              </a:defRPr>
            </a:lvl5pPr>
            <a:lvl6pPr marL="2743200" lvl="5" indent="-317500" algn="l" rtl="0">
              <a:lnSpc>
                <a:spcPct val="90000"/>
              </a:lnSpc>
              <a:spcBef>
                <a:spcPts val="267"/>
              </a:spcBef>
              <a:spcAft>
                <a:spcPts val="0"/>
              </a:spcAft>
              <a:buSzPts val="1400"/>
              <a:buChar char="●"/>
              <a:defRPr/>
            </a:lvl6pPr>
            <a:lvl7pPr marL="3200400" lvl="6" indent="-317500" algn="l" rtl="0">
              <a:lnSpc>
                <a:spcPct val="90000"/>
              </a:lnSpc>
              <a:spcBef>
                <a:spcPts val="267"/>
              </a:spcBef>
              <a:spcAft>
                <a:spcPts val="0"/>
              </a:spcAft>
              <a:buSzPts val="1400"/>
              <a:buChar char="●"/>
              <a:defRPr/>
            </a:lvl7pPr>
            <a:lvl8pPr marL="3657600" lvl="7" indent="-317500" algn="l" rtl="0">
              <a:lnSpc>
                <a:spcPct val="90000"/>
              </a:lnSpc>
              <a:spcBef>
                <a:spcPts val="267"/>
              </a:spcBef>
              <a:spcAft>
                <a:spcPts val="0"/>
              </a:spcAft>
              <a:buSzPts val="1400"/>
              <a:buChar char="●"/>
              <a:defRPr/>
            </a:lvl8pPr>
            <a:lvl9pPr marL="4114800" lvl="8" indent="-317500" algn="l" rtl="0">
              <a:lnSpc>
                <a:spcPct val="90000"/>
              </a:lnSpc>
              <a:spcBef>
                <a:spcPts val="267"/>
              </a:spcBef>
              <a:spcAft>
                <a:spcPts val="267"/>
              </a:spcAft>
              <a:buSzPts val="1400"/>
              <a:buChar char="●"/>
              <a:defRPr/>
            </a:lvl9pPr>
          </a:lstStyle>
          <a:p>
            <a:endParaRPr/>
          </a:p>
        </p:txBody>
      </p:sp>
      <p:sp>
        <p:nvSpPr>
          <p:cNvPr id="114" name="Google Shape;114;ge533b664cb_0_392"/>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15" name="Google Shape;115;ge533b664cb_0_392"/>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16" name="Google Shape;116;ge533b664cb_0_392"/>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ge533b664cb_0_392"/>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ge533b664cb_0_399"/>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ge533b664cb_0_399"/>
          <p:cNvSpPr txBox="1">
            <a:spLocks noGrp="1"/>
          </p:cNvSpPr>
          <p:nvPr>
            <p:ph type="body" idx="1"/>
          </p:nvPr>
        </p:nvSpPr>
        <p:spPr>
          <a:xfrm>
            <a:off x="3867912" y="868680"/>
            <a:ext cx="3474300" cy="51207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121" name="Google Shape;121;ge533b664cb_0_399"/>
          <p:cNvSpPr txBox="1">
            <a:spLocks noGrp="1"/>
          </p:cNvSpPr>
          <p:nvPr>
            <p:ph type="body" idx="2"/>
          </p:nvPr>
        </p:nvSpPr>
        <p:spPr>
          <a:xfrm>
            <a:off x="7818120" y="868680"/>
            <a:ext cx="3474300" cy="51207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122" name="Google Shape;122;ge533b664cb_0_399"/>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23" name="Google Shape;123;ge533b664cb_0_399"/>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24" name="Google Shape;124;ge533b664cb_0_399"/>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ge533b664cb_0_399"/>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ge533b664cb_0_407"/>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ge533b664cb_0_407"/>
          <p:cNvSpPr txBox="1">
            <a:spLocks noGrp="1"/>
          </p:cNvSpPr>
          <p:nvPr>
            <p:ph type="body" idx="1"/>
          </p:nvPr>
        </p:nvSpPr>
        <p:spPr>
          <a:xfrm>
            <a:off x="3867912" y="1023587"/>
            <a:ext cx="3474300" cy="8076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2000" b="1">
                <a:solidFill>
                  <a:srgbClr val="595959"/>
                </a:solidFill>
              </a:defRPr>
            </a:lvl1pPr>
            <a:lvl2pPr marL="914400" lvl="1" indent="-228600" algn="l" rtl="0">
              <a:lnSpc>
                <a:spcPct val="90000"/>
              </a:lnSpc>
              <a:spcBef>
                <a:spcPts val="267"/>
              </a:spcBef>
              <a:spcAft>
                <a:spcPts val="0"/>
              </a:spcAft>
              <a:buSzPts val="1500"/>
              <a:buNone/>
              <a:defRPr sz="2000" b="1"/>
            </a:lvl2pPr>
            <a:lvl3pPr marL="1371600" lvl="2" indent="-228600" algn="l" rtl="0">
              <a:lnSpc>
                <a:spcPct val="90000"/>
              </a:lnSpc>
              <a:spcBef>
                <a:spcPts val="267"/>
              </a:spcBef>
              <a:spcAft>
                <a:spcPts val="0"/>
              </a:spcAft>
              <a:buSzPts val="1400"/>
              <a:buNone/>
              <a:defRPr sz="1867" b="1"/>
            </a:lvl3pPr>
            <a:lvl4pPr marL="1828800" lvl="3" indent="-228600" algn="l" rtl="0">
              <a:lnSpc>
                <a:spcPct val="90000"/>
              </a:lnSpc>
              <a:spcBef>
                <a:spcPts val="267"/>
              </a:spcBef>
              <a:spcAft>
                <a:spcPts val="0"/>
              </a:spcAft>
              <a:buSzPts val="1200"/>
              <a:buNone/>
              <a:defRPr sz="1600" b="1"/>
            </a:lvl4pPr>
            <a:lvl5pPr marL="2286000" lvl="4" indent="-228600" algn="l" rtl="0">
              <a:lnSpc>
                <a:spcPct val="90000"/>
              </a:lnSpc>
              <a:spcBef>
                <a:spcPts val="267"/>
              </a:spcBef>
              <a:spcAft>
                <a:spcPts val="0"/>
              </a:spcAft>
              <a:buSzPts val="1200"/>
              <a:buNone/>
              <a:defRPr sz="1600" b="1"/>
            </a:lvl5pPr>
            <a:lvl6pPr marL="2743200" lvl="5" indent="-228600" algn="l" rtl="0">
              <a:lnSpc>
                <a:spcPct val="90000"/>
              </a:lnSpc>
              <a:spcBef>
                <a:spcPts val="267"/>
              </a:spcBef>
              <a:spcAft>
                <a:spcPts val="0"/>
              </a:spcAft>
              <a:buSzPts val="1200"/>
              <a:buNone/>
              <a:defRPr sz="1600" b="1"/>
            </a:lvl6pPr>
            <a:lvl7pPr marL="3200400" lvl="6" indent="-228600" algn="l" rtl="0">
              <a:lnSpc>
                <a:spcPct val="90000"/>
              </a:lnSpc>
              <a:spcBef>
                <a:spcPts val="267"/>
              </a:spcBef>
              <a:spcAft>
                <a:spcPts val="0"/>
              </a:spcAft>
              <a:buSzPts val="1200"/>
              <a:buNone/>
              <a:defRPr sz="1600" b="1"/>
            </a:lvl7pPr>
            <a:lvl8pPr marL="3657600" lvl="7" indent="-228600" algn="l" rtl="0">
              <a:lnSpc>
                <a:spcPct val="90000"/>
              </a:lnSpc>
              <a:spcBef>
                <a:spcPts val="267"/>
              </a:spcBef>
              <a:spcAft>
                <a:spcPts val="0"/>
              </a:spcAft>
              <a:buSzPts val="1200"/>
              <a:buNone/>
              <a:defRPr sz="1600" b="1"/>
            </a:lvl8pPr>
            <a:lvl9pPr marL="4114800" lvl="8" indent="-228600" algn="l" rtl="0">
              <a:lnSpc>
                <a:spcPct val="90000"/>
              </a:lnSpc>
              <a:spcBef>
                <a:spcPts val="267"/>
              </a:spcBef>
              <a:spcAft>
                <a:spcPts val="267"/>
              </a:spcAft>
              <a:buSzPts val="1200"/>
              <a:buNone/>
              <a:defRPr sz="1600" b="1"/>
            </a:lvl9pPr>
          </a:lstStyle>
          <a:p>
            <a:endParaRPr/>
          </a:p>
        </p:txBody>
      </p:sp>
      <p:sp>
        <p:nvSpPr>
          <p:cNvPr id="129" name="Google Shape;129;ge533b664cb_0_407"/>
          <p:cNvSpPr txBox="1">
            <a:spLocks noGrp="1"/>
          </p:cNvSpPr>
          <p:nvPr>
            <p:ph type="body" idx="2"/>
          </p:nvPr>
        </p:nvSpPr>
        <p:spPr>
          <a:xfrm>
            <a:off x="3867912" y="1930936"/>
            <a:ext cx="3474300" cy="40233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130" name="Google Shape;130;ge533b664cb_0_407"/>
          <p:cNvSpPr txBox="1">
            <a:spLocks noGrp="1"/>
          </p:cNvSpPr>
          <p:nvPr>
            <p:ph type="body" idx="3"/>
          </p:nvPr>
        </p:nvSpPr>
        <p:spPr>
          <a:xfrm>
            <a:off x="7818463" y="1023587"/>
            <a:ext cx="3474300" cy="813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2000" b="1">
                <a:solidFill>
                  <a:srgbClr val="595959"/>
                </a:solidFill>
              </a:defRPr>
            </a:lvl1pPr>
            <a:lvl2pPr marL="914400" lvl="1" indent="-228600" algn="l" rtl="0">
              <a:lnSpc>
                <a:spcPct val="90000"/>
              </a:lnSpc>
              <a:spcBef>
                <a:spcPts val="267"/>
              </a:spcBef>
              <a:spcAft>
                <a:spcPts val="0"/>
              </a:spcAft>
              <a:buSzPts val="1500"/>
              <a:buNone/>
              <a:defRPr sz="2000" b="1"/>
            </a:lvl2pPr>
            <a:lvl3pPr marL="1371600" lvl="2" indent="-228600" algn="l" rtl="0">
              <a:lnSpc>
                <a:spcPct val="90000"/>
              </a:lnSpc>
              <a:spcBef>
                <a:spcPts val="267"/>
              </a:spcBef>
              <a:spcAft>
                <a:spcPts val="0"/>
              </a:spcAft>
              <a:buSzPts val="1400"/>
              <a:buNone/>
              <a:defRPr sz="1867" b="1"/>
            </a:lvl3pPr>
            <a:lvl4pPr marL="1828800" lvl="3" indent="-228600" algn="l" rtl="0">
              <a:lnSpc>
                <a:spcPct val="90000"/>
              </a:lnSpc>
              <a:spcBef>
                <a:spcPts val="267"/>
              </a:spcBef>
              <a:spcAft>
                <a:spcPts val="0"/>
              </a:spcAft>
              <a:buSzPts val="1200"/>
              <a:buNone/>
              <a:defRPr sz="1600" b="1"/>
            </a:lvl4pPr>
            <a:lvl5pPr marL="2286000" lvl="4" indent="-228600" algn="l" rtl="0">
              <a:lnSpc>
                <a:spcPct val="90000"/>
              </a:lnSpc>
              <a:spcBef>
                <a:spcPts val="267"/>
              </a:spcBef>
              <a:spcAft>
                <a:spcPts val="0"/>
              </a:spcAft>
              <a:buSzPts val="1200"/>
              <a:buNone/>
              <a:defRPr sz="1600" b="1"/>
            </a:lvl5pPr>
            <a:lvl6pPr marL="2743200" lvl="5" indent="-228600" algn="l" rtl="0">
              <a:lnSpc>
                <a:spcPct val="90000"/>
              </a:lnSpc>
              <a:spcBef>
                <a:spcPts val="267"/>
              </a:spcBef>
              <a:spcAft>
                <a:spcPts val="0"/>
              </a:spcAft>
              <a:buSzPts val="1200"/>
              <a:buNone/>
              <a:defRPr sz="1600" b="1"/>
            </a:lvl6pPr>
            <a:lvl7pPr marL="3200400" lvl="6" indent="-228600" algn="l" rtl="0">
              <a:lnSpc>
                <a:spcPct val="90000"/>
              </a:lnSpc>
              <a:spcBef>
                <a:spcPts val="267"/>
              </a:spcBef>
              <a:spcAft>
                <a:spcPts val="0"/>
              </a:spcAft>
              <a:buSzPts val="1200"/>
              <a:buNone/>
              <a:defRPr sz="1600" b="1"/>
            </a:lvl7pPr>
            <a:lvl8pPr marL="3657600" lvl="7" indent="-228600" algn="l" rtl="0">
              <a:lnSpc>
                <a:spcPct val="90000"/>
              </a:lnSpc>
              <a:spcBef>
                <a:spcPts val="267"/>
              </a:spcBef>
              <a:spcAft>
                <a:spcPts val="0"/>
              </a:spcAft>
              <a:buSzPts val="1200"/>
              <a:buNone/>
              <a:defRPr sz="1600" b="1"/>
            </a:lvl8pPr>
            <a:lvl9pPr marL="4114800" lvl="8" indent="-228600" algn="l" rtl="0">
              <a:lnSpc>
                <a:spcPct val="90000"/>
              </a:lnSpc>
              <a:spcBef>
                <a:spcPts val="267"/>
              </a:spcBef>
              <a:spcAft>
                <a:spcPts val="267"/>
              </a:spcAft>
              <a:buSzPts val="1200"/>
              <a:buNone/>
              <a:defRPr sz="1600" b="1"/>
            </a:lvl9pPr>
          </a:lstStyle>
          <a:p>
            <a:endParaRPr/>
          </a:p>
        </p:txBody>
      </p:sp>
      <p:sp>
        <p:nvSpPr>
          <p:cNvPr id="131" name="Google Shape;131;ge533b664cb_0_407"/>
          <p:cNvSpPr txBox="1">
            <a:spLocks noGrp="1"/>
          </p:cNvSpPr>
          <p:nvPr>
            <p:ph type="body" idx="4"/>
          </p:nvPr>
        </p:nvSpPr>
        <p:spPr>
          <a:xfrm>
            <a:off x="7818463" y="1930936"/>
            <a:ext cx="3474300" cy="40233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132" name="Google Shape;132;ge533b664cb_0_407"/>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33" name="Google Shape;133;ge533b664cb_0_407"/>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34" name="Google Shape;134;ge533b664cb_0_407"/>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5" name="Google Shape;135;ge533b664cb_0_407"/>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ge533b664cb_0_417"/>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ge533b664cb_0_417"/>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39" name="Google Shape;139;ge533b664cb_0_417"/>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40" name="Google Shape;140;ge533b664cb_0_417"/>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ge533b664cb_0_417"/>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2"/>
        <p:cNvGrpSpPr/>
        <p:nvPr/>
      </p:nvGrpSpPr>
      <p:grpSpPr>
        <a:xfrm>
          <a:off x="0" y="0"/>
          <a:ext cx="0" cy="0"/>
          <a:chOff x="0" y="0"/>
          <a:chExt cx="0" cy="0"/>
        </a:xfrm>
      </p:grpSpPr>
      <p:sp>
        <p:nvSpPr>
          <p:cNvPr id="143" name="Google Shape;143;ge533b664cb_0_423"/>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44" name="Google Shape;144;ge533b664cb_0_423"/>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45" name="Google Shape;145;ge533b664cb_0_423"/>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6" name="Google Shape;146;ge533b664cb_0_423"/>
          <p:cNvPicPr preferRelativeResize="0"/>
          <p:nvPr/>
        </p:nvPicPr>
        <p:blipFill rotWithShape="1">
          <a:blip r:embed="rId2">
            <a:alphaModFix/>
          </a:blip>
          <a:srcRect/>
          <a:stretch/>
        </p:blipFill>
        <p:spPr>
          <a:xfrm>
            <a:off x="26939" y="6707876"/>
            <a:ext cx="12192001" cy="172585"/>
          </a:xfrm>
          <a:prstGeom prst="rect">
            <a:avLst/>
          </a:prstGeom>
          <a:noFill/>
          <a:ln>
            <a:noFill/>
          </a:ln>
        </p:spPr>
      </p:pic>
      <p:sp>
        <p:nvSpPr>
          <p:cNvPr id="147" name="Google Shape;147;ge533b664cb_0_423"/>
          <p:cNvSpPr/>
          <p:nvPr/>
        </p:nvSpPr>
        <p:spPr>
          <a:xfrm>
            <a:off x="11815864" y="758952"/>
            <a:ext cx="384000" cy="53307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8" name="Google Shape;148;ge533b664cb_0_423"/>
          <p:cNvSpPr/>
          <p:nvPr/>
        </p:nvSpPr>
        <p:spPr>
          <a:xfrm>
            <a:off x="1" y="758952"/>
            <a:ext cx="384000" cy="53307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136526"/>
            <a:ext cx="10515600" cy="877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185863"/>
            <a:ext cx="10515600" cy="4991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9"/>
        <p:cNvGrpSpPr/>
        <p:nvPr/>
      </p:nvGrpSpPr>
      <p:grpSpPr>
        <a:xfrm>
          <a:off x="0" y="0"/>
          <a:ext cx="0" cy="0"/>
          <a:chOff x="0" y="0"/>
          <a:chExt cx="0" cy="0"/>
        </a:xfrm>
      </p:grpSpPr>
      <p:sp>
        <p:nvSpPr>
          <p:cNvPr id="150" name="Google Shape;150;ge533b664cb_0_430"/>
          <p:cNvSpPr txBox="1">
            <a:spLocks noGrp="1"/>
          </p:cNvSpPr>
          <p:nvPr>
            <p:ph type="title"/>
          </p:nvPr>
        </p:nvSpPr>
        <p:spPr>
          <a:xfrm>
            <a:off x="256032" y="1143000"/>
            <a:ext cx="2834700" cy="23775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Arial"/>
              <a:buNone/>
              <a:defRPr sz="32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1" name="Google Shape;151;ge533b664cb_0_430"/>
          <p:cNvSpPr txBox="1">
            <a:spLocks noGrp="1"/>
          </p:cNvSpPr>
          <p:nvPr>
            <p:ph type="body" idx="1"/>
          </p:nvPr>
        </p:nvSpPr>
        <p:spPr>
          <a:xfrm>
            <a:off x="3867912" y="868680"/>
            <a:ext cx="7315200" cy="51207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152" name="Google Shape;152;ge533b664cb_0_430"/>
          <p:cNvSpPr txBox="1">
            <a:spLocks noGrp="1"/>
          </p:cNvSpPr>
          <p:nvPr>
            <p:ph type="body" idx="2"/>
          </p:nvPr>
        </p:nvSpPr>
        <p:spPr>
          <a:xfrm>
            <a:off x="256032" y="3494176"/>
            <a:ext cx="2834700" cy="23220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1200"/>
              </a:spcBef>
              <a:spcAft>
                <a:spcPts val="0"/>
              </a:spcAft>
              <a:buSzPts val="1100"/>
              <a:buNone/>
              <a:defRPr sz="1467">
                <a:solidFill>
                  <a:srgbClr val="FFFFFF"/>
                </a:solidFill>
              </a:defRPr>
            </a:lvl1pPr>
            <a:lvl2pPr marL="914400" lvl="1" indent="-228600" algn="l" rtl="0">
              <a:lnSpc>
                <a:spcPct val="90000"/>
              </a:lnSpc>
              <a:spcBef>
                <a:spcPts val="267"/>
              </a:spcBef>
              <a:spcAft>
                <a:spcPts val="0"/>
              </a:spcAft>
              <a:buSzPts val="900"/>
              <a:buNone/>
              <a:defRPr sz="1200"/>
            </a:lvl2pPr>
            <a:lvl3pPr marL="1371600" lvl="2" indent="-228600" algn="l" rtl="0">
              <a:lnSpc>
                <a:spcPct val="90000"/>
              </a:lnSpc>
              <a:spcBef>
                <a:spcPts val="267"/>
              </a:spcBef>
              <a:spcAft>
                <a:spcPts val="0"/>
              </a:spcAft>
              <a:buSzPts val="800"/>
              <a:buNone/>
              <a:defRPr sz="1067"/>
            </a:lvl3pPr>
            <a:lvl4pPr marL="1828800" lvl="3" indent="-228600" algn="l" rtl="0">
              <a:lnSpc>
                <a:spcPct val="90000"/>
              </a:lnSpc>
              <a:spcBef>
                <a:spcPts val="267"/>
              </a:spcBef>
              <a:spcAft>
                <a:spcPts val="0"/>
              </a:spcAft>
              <a:buSzPts val="700"/>
              <a:buNone/>
              <a:defRPr sz="933"/>
            </a:lvl4pPr>
            <a:lvl5pPr marL="2286000" lvl="4" indent="-228600" algn="l" rtl="0">
              <a:lnSpc>
                <a:spcPct val="90000"/>
              </a:lnSpc>
              <a:spcBef>
                <a:spcPts val="267"/>
              </a:spcBef>
              <a:spcAft>
                <a:spcPts val="0"/>
              </a:spcAft>
              <a:buSzPts val="700"/>
              <a:buNone/>
              <a:defRPr sz="933"/>
            </a:lvl5pPr>
            <a:lvl6pPr marL="2743200" lvl="5" indent="-228600" algn="l" rtl="0">
              <a:lnSpc>
                <a:spcPct val="90000"/>
              </a:lnSpc>
              <a:spcBef>
                <a:spcPts val="267"/>
              </a:spcBef>
              <a:spcAft>
                <a:spcPts val="0"/>
              </a:spcAft>
              <a:buSzPts val="700"/>
              <a:buNone/>
              <a:defRPr sz="933"/>
            </a:lvl6pPr>
            <a:lvl7pPr marL="3200400" lvl="6" indent="-228600" algn="l" rtl="0">
              <a:lnSpc>
                <a:spcPct val="90000"/>
              </a:lnSpc>
              <a:spcBef>
                <a:spcPts val="267"/>
              </a:spcBef>
              <a:spcAft>
                <a:spcPts val="0"/>
              </a:spcAft>
              <a:buSzPts val="700"/>
              <a:buNone/>
              <a:defRPr sz="933"/>
            </a:lvl7pPr>
            <a:lvl8pPr marL="3657600" lvl="7" indent="-228600" algn="l" rtl="0">
              <a:lnSpc>
                <a:spcPct val="90000"/>
              </a:lnSpc>
              <a:spcBef>
                <a:spcPts val="267"/>
              </a:spcBef>
              <a:spcAft>
                <a:spcPts val="0"/>
              </a:spcAft>
              <a:buSzPts val="700"/>
              <a:buNone/>
              <a:defRPr sz="933"/>
            </a:lvl8pPr>
            <a:lvl9pPr marL="4114800" lvl="8" indent="-228600" algn="l" rtl="0">
              <a:lnSpc>
                <a:spcPct val="90000"/>
              </a:lnSpc>
              <a:spcBef>
                <a:spcPts val="267"/>
              </a:spcBef>
              <a:spcAft>
                <a:spcPts val="267"/>
              </a:spcAft>
              <a:buSzPts val="700"/>
              <a:buNone/>
              <a:defRPr sz="933"/>
            </a:lvl9pPr>
          </a:lstStyle>
          <a:p>
            <a:endParaRPr/>
          </a:p>
        </p:txBody>
      </p:sp>
      <p:sp>
        <p:nvSpPr>
          <p:cNvPr id="153" name="Google Shape;153;ge533b664cb_0_430"/>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54" name="Google Shape;154;ge533b664cb_0_430"/>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55" name="Google Shape;155;ge533b664cb_0_430"/>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ge533b664cb_0_430"/>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7"/>
        <p:cNvGrpSpPr/>
        <p:nvPr/>
      </p:nvGrpSpPr>
      <p:grpSpPr>
        <a:xfrm>
          <a:off x="0" y="0"/>
          <a:ext cx="0" cy="0"/>
          <a:chOff x="0" y="0"/>
          <a:chExt cx="0" cy="0"/>
        </a:xfrm>
      </p:grpSpPr>
      <p:sp>
        <p:nvSpPr>
          <p:cNvPr id="158" name="Google Shape;158;ge533b664cb_0_438"/>
          <p:cNvSpPr txBox="1">
            <a:spLocks noGrp="1"/>
          </p:cNvSpPr>
          <p:nvPr>
            <p:ph type="title"/>
          </p:nvPr>
        </p:nvSpPr>
        <p:spPr>
          <a:xfrm>
            <a:off x="256032" y="1143000"/>
            <a:ext cx="2834700" cy="23775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Arial"/>
              <a:buNone/>
              <a:defRPr sz="32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9" name="Google Shape;159;ge533b664cb_0_438"/>
          <p:cNvSpPr>
            <a:spLocks noGrp="1"/>
          </p:cNvSpPr>
          <p:nvPr>
            <p:ph type="pic" idx="2"/>
          </p:nvPr>
        </p:nvSpPr>
        <p:spPr>
          <a:xfrm>
            <a:off x="3570644" y="767419"/>
            <a:ext cx="8115300" cy="5330700"/>
          </a:xfrm>
          <a:prstGeom prst="rect">
            <a:avLst/>
          </a:prstGeom>
          <a:solidFill>
            <a:srgbClr val="BFBFBF"/>
          </a:solidFill>
          <a:ln>
            <a:noFill/>
          </a:ln>
        </p:spPr>
        <p:txBody>
          <a:bodyPr spcFirstLastPara="1" wrap="square" lIns="68575" tIns="34275" rIns="68575" bIns="34275" anchor="t" anchorCtr="0">
            <a:noAutofit/>
          </a:bodyPr>
          <a:lstStyle>
            <a:lvl1pPr marR="0" lvl="0" algn="l" rtl="0">
              <a:lnSpc>
                <a:spcPct val="90000"/>
              </a:lnSpc>
              <a:spcBef>
                <a:spcPts val="1200"/>
              </a:spcBef>
              <a:spcAft>
                <a:spcPts val="0"/>
              </a:spcAft>
              <a:buClr>
                <a:schemeClr val="accent1"/>
              </a:buClr>
              <a:buSzPts val="2400"/>
              <a:buFont typeface="Noto Sans Symbols"/>
              <a:buNone/>
              <a:defRPr sz="3200" b="0" i="0" u="none" strike="noStrike" cap="none">
                <a:solidFill>
                  <a:srgbClr val="000F46"/>
                </a:solidFill>
                <a:latin typeface="Arial"/>
                <a:ea typeface="Arial"/>
                <a:cs typeface="Arial"/>
                <a:sym typeface="Arial"/>
              </a:defRPr>
            </a:lvl1pPr>
            <a:lvl2pPr marR="0" lvl="1" algn="l" rtl="0">
              <a:lnSpc>
                <a:spcPct val="90000"/>
              </a:lnSpc>
              <a:spcBef>
                <a:spcPts val="267"/>
              </a:spcBef>
              <a:spcAft>
                <a:spcPts val="0"/>
              </a:spcAft>
              <a:buClr>
                <a:schemeClr val="accent1"/>
              </a:buClr>
              <a:buSzPts val="2100"/>
              <a:buFont typeface="Noto Sans Symbols"/>
              <a:buNone/>
              <a:defRPr sz="2800" b="0" i="0" u="none" strike="noStrike" cap="none">
                <a:solidFill>
                  <a:srgbClr val="000F46"/>
                </a:solidFill>
                <a:latin typeface="Arial"/>
                <a:ea typeface="Arial"/>
                <a:cs typeface="Arial"/>
                <a:sym typeface="Arial"/>
              </a:defRPr>
            </a:lvl2pPr>
            <a:lvl3pPr marR="0" lvl="2" algn="l" rtl="0">
              <a:lnSpc>
                <a:spcPct val="90000"/>
              </a:lnSpc>
              <a:spcBef>
                <a:spcPts val="267"/>
              </a:spcBef>
              <a:spcAft>
                <a:spcPts val="0"/>
              </a:spcAft>
              <a:buClr>
                <a:schemeClr val="accent1"/>
              </a:buClr>
              <a:buSzPts val="1800"/>
              <a:buFont typeface="Noto Sans Symbols"/>
              <a:buNone/>
              <a:defRPr sz="2400" b="0" i="0" u="none" strike="noStrike" cap="none">
                <a:solidFill>
                  <a:srgbClr val="000F46"/>
                </a:solidFill>
                <a:latin typeface="Arial"/>
                <a:ea typeface="Arial"/>
                <a:cs typeface="Arial"/>
                <a:sym typeface="Arial"/>
              </a:defRPr>
            </a:lvl3pPr>
            <a:lvl4pPr marR="0" lvl="3" algn="l" rtl="0">
              <a:lnSpc>
                <a:spcPct val="90000"/>
              </a:lnSpc>
              <a:spcBef>
                <a:spcPts val="267"/>
              </a:spcBef>
              <a:spcAft>
                <a:spcPts val="0"/>
              </a:spcAft>
              <a:buClr>
                <a:schemeClr val="accent1"/>
              </a:buClr>
              <a:buSzPts val="1500"/>
              <a:buFont typeface="Noto Sans Symbols"/>
              <a:buNone/>
              <a:defRPr sz="2000" b="0" i="0" u="none" strike="noStrike" cap="none">
                <a:solidFill>
                  <a:srgbClr val="000F46"/>
                </a:solidFill>
                <a:latin typeface="Arial"/>
                <a:ea typeface="Arial"/>
                <a:cs typeface="Arial"/>
                <a:sym typeface="Arial"/>
              </a:defRPr>
            </a:lvl4pPr>
            <a:lvl5pPr marR="0" lvl="4" algn="l" rtl="0">
              <a:lnSpc>
                <a:spcPct val="90000"/>
              </a:lnSpc>
              <a:spcBef>
                <a:spcPts val="267"/>
              </a:spcBef>
              <a:spcAft>
                <a:spcPts val="0"/>
              </a:spcAft>
              <a:buClr>
                <a:schemeClr val="accent1"/>
              </a:buClr>
              <a:buSzPts val="1500"/>
              <a:buFont typeface="Noto Sans Symbols"/>
              <a:buNone/>
              <a:defRPr sz="2000" b="0" i="0" u="none" strike="noStrike" cap="none">
                <a:solidFill>
                  <a:srgbClr val="000F46"/>
                </a:solidFill>
                <a:latin typeface="Arial"/>
                <a:ea typeface="Arial"/>
                <a:cs typeface="Arial"/>
                <a:sym typeface="Arial"/>
              </a:defRPr>
            </a:lvl5pPr>
            <a:lvl6pPr marR="0" lvl="5" algn="l" rtl="0">
              <a:lnSpc>
                <a:spcPct val="90000"/>
              </a:lnSpc>
              <a:spcBef>
                <a:spcPts val="267"/>
              </a:spcBef>
              <a:spcAft>
                <a:spcPts val="0"/>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6pPr>
            <a:lvl7pPr marR="0" lvl="6" algn="l" rtl="0">
              <a:lnSpc>
                <a:spcPct val="90000"/>
              </a:lnSpc>
              <a:spcBef>
                <a:spcPts val="267"/>
              </a:spcBef>
              <a:spcAft>
                <a:spcPts val="0"/>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7pPr>
            <a:lvl8pPr marR="0" lvl="7" algn="l" rtl="0">
              <a:lnSpc>
                <a:spcPct val="90000"/>
              </a:lnSpc>
              <a:spcBef>
                <a:spcPts val="267"/>
              </a:spcBef>
              <a:spcAft>
                <a:spcPts val="0"/>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8pPr>
            <a:lvl9pPr marR="0" lvl="8" algn="l" rtl="0">
              <a:lnSpc>
                <a:spcPct val="90000"/>
              </a:lnSpc>
              <a:spcBef>
                <a:spcPts val="267"/>
              </a:spcBef>
              <a:spcAft>
                <a:spcPts val="267"/>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160" name="Google Shape;160;ge533b664cb_0_438"/>
          <p:cNvSpPr txBox="1">
            <a:spLocks noGrp="1"/>
          </p:cNvSpPr>
          <p:nvPr>
            <p:ph type="body" idx="1"/>
          </p:nvPr>
        </p:nvSpPr>
        <p:spPr>
          <a:xfrm>
            <a:off x="256032" y="3493008"/>
            <a:ext cx="2834700" cy="23223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1200"/>
              </a:spcBef>
              <a:spcAft>
                <a:spcPts val="0"/>
              </a:spcAft>
              <a:buSzPts val="1100"/>
              <a:buNone/>
              <a:defRPr sz="1467">
                <a:solidFill>
                  <a:srgbClr val="FFFFFF"/>
                </a:solidFill>
              </a:defRPr>
            </a:lvl1pPr>
            <a:lvl2pPr marL="914400" lvl="1" indent="-228600" algn="l" rtl="0">
              <a:lnSpc>
                <a:spcPct val="90000"/>
              </a:lnSpc>
              <a:spcBef>
                <a:spcPts val="267"/>
              </a:spcBef>
              <a:spcAft>
                <a:spcPts val="0"/>
              </a:spcAft>
              <a:buSzPts val="900"/>
              <a:buNone/>
              <a:defRPr sz="1200"/>
            </a:lvl2pPr>
            <a:lvl3pPr marL="1371600" lvl="2" indent="-228600" algn="l" rtl="0">
              <a:lnSpc>
                <a:spcPct val="90000"/>
              </a:lnSpc>
              <a:spcBef>
                <a:spcPts val="267"/>
              </a:spcBef>
              <a:spcAft>
                <a:spcPts val="0"/>
              </a:spcAft>
              <a:buSzPts val="800"/>
              <a:buNone/>
              <a:defRPr sz="1067"/>
            </a:lvl3pPr>
            <a:lvl4pPr marL="1828800" lvl="3" indent="-228600" algn="l" rtl="0">
              <a:lnSpc>
                <a:spcPct val="90000"/>
              </a:lnSpc>
              <a:spcBef>
                <a:spcPts val="267"/>
              </a:spcBef>
              <a:spcAft>
                <a:spcPts val="0"/>
              </a:spcAft>
              <a:buSzPts val="700"/>
              <a:buNone/>
              <a:defRPr sz="933"/>
            </a:lvl4pPr>
            <a:lvl5pPr marL="2286000" lvl="4" indent="-228600" algn="l" rtl="0">
              <a:lnSpc>
                <a:spcPct val="90000"/>
              </a:lnSpc>
              <a:spcBef>
                <a:spcPts val="267"/>
              </a:spcBef>
              <a:spcAft>
                <a:spcPts val="0"/>
              </a:spcAft>
              <a:buSzPts val="700"/>
              <a:buNone/>
              <a:defRPr sz="933"/>
            </a:lvl5pPr>
            <a:lvl6pPr marL="2743200" lvl="5" indent="-228600" algn="l" rtl="0">
              <a:lnSpc>
                <a:spcPct val="90000"/>
              </a:lnSpc>
              <a:spcBef>
                <a:spcPts val="267"/>
              </a:spcBef>
              <a:spcAft>
                <a:spcPts val="0"/>
              </a:spcAft>
              <a:buSzPts val="700"/>
              <a:buNone/>
              <a:defRPr sz="933"/>
            </a:lvl6pPr>
            <a:lvl7pPr marL="3200400" lvl="6" indent="-228600" algn="l" rtl="0">
              <a:lnSpc>
                <a:spcPct val="90000"/>
              </a:lnSpc>
              <a:spcBef>
                <a:spcPts val="267"/>
              </a:spcBef>
              <a:spcAft>
                <a:spcPts val="0"/>
              </a:spcAft>
              <a:buSzPts val="700"/>
              <a:buNone/>
              <a:defRPr sz="933"/>
            </a:lvl7pPr>
            <a:lvl8pPr marL="3657600" lvl="7" indent="-228600" algn="l" rtl="0">
              <a:lnSpc>
                <a:spcPct val="90000"/>
              </a:lnSpc>
              <a:spcBef>
                <a:spcPts val="267"/>
              </a:spcBef>
              <a:spcAft>
                <a:spcPts val="0"/>
              </a:spcAft>
              <a:buSzPts val="700"/>
              <a:buNone/>
              <a:defRPr sz="933"/>
            </a:lvl8pPr>
            <a:lvl9pPr marL="4114800" lvl="8" indent="-228600" algn="l" rtl="0">
              <a:lnSpc>
                <a:spcPct val="90000"/>
              </a:lnSpc>
              <a:spcBef>
                <a:spcPts val="267"/>
              </a:spcBef>
              <a:spcAft>
                <a:spcPts val="267"/>
              </a:spcAft>
              <a:buSzPts val="700"/>
              <a:buNone/>
              <a:defRPr sz="933"/>
            </a:lvl9pPr>
          </a:lstStyle>
          <a:p>
            <a:endParaRPr/>
          </a:p>
        </p:txBody>
      </p:sp>
      <p:sp>
        <p:nvSpPr>
          <p:cNvPr id="161" name="Google Shape;161;ge533b664cb_0_438"/>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62" name="Google Shape;162;ge533b664cb_0_438"/>
          <p:cNvSpPr txBox="1">
            <a:spLocks noGrp="1"/>
          </p:cNvSpPr>
          <p:nvPr>
            <p:ph type="ftr" idx="11"/>
          </p:nvPr>
        </p:nvSpPr>
        <p:spPr>
          <a:xfrm>
            <a:off x="3499101"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63" name="Google Shape;163;ge533b664cb_0_438"/>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4" name="Google Shape;164;ge533b664cb_0_438"/>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
        <p:cNvGrpSpPr/>
        <p:nvPr/>
      </p:nvGrpSpPr>
      <p:grpSpPr>
        <a:xfrm>
          <a:off x="0" y="0"/>
          <a:ext cx="0" cy="0"/>
          <a:chOff x="0" y="0"/>
          <a:chExt cx="0" cy="0"/>
        </a:xfrm>
      </p:grpSpPr>
      <p:sp>
        <p:nvSpPr>
          <p:cNvPr id="166" name="Google Shape;166;ge533b664cb_0_446"/>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7" name="Google Shape;167;ge533b664cb_0_446"/>
          <p:cNvSpPr txBox="1">
            <a:spLocks noGrp="1"/>
          </p:cNvSpPr>
          <p:nvPr>
            <p:ph type="body" idx="1"/>
          </p:nvPr>
        </p:nvSpPr>
        <p:spPr>
          <a:xfrm rot="5400000">
            <a:off x="4966518" y="-233142"/>
            <a:ext cx="5120700" cy="73152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1200"/>
              </a:spcBef>
              <a:spcAft>
                <a:spcPts val="0"/>
              </a:spcAft>
              <a:buSzPts val="1400"/>
              <a:buChar char="●"/>
              <a:defRPr/>
            </a:lvl1pPr>
            <a:lvl2pPr marL="914400" lvl="1" indent="-317500" algn="l" rtl="0">
              <a:lnSpc>
                <a:spcPct val="90000"/>
              </a:lnSpc>
              <a:spcBef>
                <a:spcPts val="267"/>
              </a:spcBef>
              <a:spcAft>
                <a:spcPts val="0"/>
              </a:spcAft>
              <a:buSzPts val="1400"/>
              <a:buChar char="●"/>
              <a:defRPr/>
            </a:lvl2pPr>
            <a:lvl3pPr marL="1371600" lvl="2" indent="-317500" algn="l" rtl="0">
              <a:lnSpc>
                <a:spcPct val="90000"/>
              </a:lnSpc>
              <a:spcBef>
                <a:spcPts val="267"/>
              </a:spcBef>
              <a:spcAft>
                <a:spcPts val="0"/>
              </a:spcAft>
              <a:buSzPts val="1400"/>
              <a:buChar char="●"/>
              <a:defRPr/>
            </a:lvl3pPr>
            <a:lvl4pPr marL="1828800" lvl="3" indent="-317500" algn="l" rtl="0">
              <a:lnSpc>
                <a:spcPct val="90000"/>
              </a:lnSpc>
              <a:spcBef>
                <a:spcPts val="267"/>
              </a:spcBef>
              <a:spcAft>
                <a:spcPts val="0"/>
              </a:spcAft>
              <a:buSzPts val="1400"/>
              <a:buChar char="●"/>
              <a:defRPr/>
            </a:lvl4pPr>
            <a:lvl5pPr marL="2286000" lvl="4" indent="-317500" algn="l" rtl="0">
              <a:lnSpc>
                <a:spcPct val="90000"/>
              </a:lnSpc>
              <a:spcBef>
                <a:spcPts val="267"/>
              </a:spcBef>
              <a:spcAft>
                <a:spcPts val="0"/>
              </a:spcAft>
              <a:buSzPts val="1400"/>
              <a:buChar char="●"/>
              <a:defRPr/>
            </a:lvl5pPr>
            <a:lvl6pPr marL="2743200" lvl="5" indent="-317500" algn="l" rtl="0">
              <a:lnSpc>
                <a:spcPct val="90000"/>
              </a:lnSpc>
              <a:spcBef>
                <a:spcPts val="267"/>
              </a:spcBef>
              <a:spcAft>
                <a:spcPts val="0"/>
              </a:spcAft>
              <a:buSzPts val="1400"/>
              <a:buChar char="●"/>
              <a:defRPr/>
            </a:lvl6pPr>
            <a:lvl7pPr marL="3200400" lvl="6" indent="-317500" algn="l" rtl="0">
              <a:lnSpc>
                <a:spcPct val="90000"/>
              </a:lnSpc>
              <a:spcBef>
                <a:spcPts val="267"/>
              </a:spcBef>
              <a:spcAft>
                <a:spcPts val="0"/>
              </a:spcAft>
              <a:buSzPts val="1400"/>
              <a:buChar char="●"/>
              <a:defRPr/>
            </a:lvl7pPr>
            <a:lvl8pPr marL="3657600" lvl="7" indent="-317500" algn="l" rtl="0">
              <a:lnSpc>
                <a:spcPct val="90000"/>
              </a:lnSpc>
              <a:spcBef>
                <a:spcPts val="267"/>
              </a:spcBef>
              <a:spcAft>
                <a:spcPts val="0"/>
              </a:spcAft>
              <a:buSzPts val="1400"/>
              <a:buChar char="●"/>
              <a:defRPr/>
            </a:lvl8pPr>
            <a:lvl9pPr marL="4114800" lvl="8" indent="-317500" algn="l" rtl="0">
              <a:lnSpc>
                <a:spcPct val="90000"/>
              </a:lnSpc>
              <a:spcBef>
                <a:spcPts val="267"/>
              </a:spcBef>
              <a:spcAft>
                <a:spcPts val="267"/>
              </a:spcAft>
              <a:buSzPts val="1400"/>
              <a:buChar char="●"/>
              <a:defRPr/>
            </a:lvl9pPr>
          </a:lstStyle>
          <a:p>
            <a:endParaRPr/>
          </a:p>
        </p:txBody>
      </p:sp>
      <p:sp>
        <p:nvSpPr>
          <p:cNvPr id="168" name="Google Shape;168;ge533b664cb_0_446"/>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69" name="Google Shape;169;ge533b664cb_0_446"/>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70" name="Google Shape;170;ge533b664cb_0_446"/>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1" name="Google Shape;171;ge533b664cb_0_446"/>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ge533b664cb_0_453"/>
          <p:cNvSpPr txBox="1">
            <a:spLocks noGrp="1"/>
          </p:cNvSpPr>
          <p:nvPr>
            <p:ph type="title"/>
          </p:nvPr>
        </p:nvSpPr>
        <p:spPr>
          <a:xfrm rot="5400000">
            <a:off x="-685800" y="2057700"/>
            <a:ext cx="4953300" cy="2819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ge533b664cb_0_453"/>
          <p:cNvSpPr txBox="1">
            <a:spLocks noGrp="1"/>
          </p:cNvSpPr>
          <p:nvPr>
            <p:ph type="body" idx="1"/>
          </p:nvPr>
        </p:nvSpPr>
        <p:spPr>
          <a:xfrm rot="5400000">
            <a:off x="4965162" y="-228570"/>
            <a:ext cx="5120700" cy="73152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1200"/>
              </a:spcBef>
              <a:spcAft>
                <a:spcPts val="0"/>
              </a:spcAft>
              <a:buSzPts val="1400"/>
              <a:buChar char="●"/>
              <a:defRPr/>
            </a:lvl1pPr>
            <a:lvl2pPr marL="914400" lvl="1" indent="-317500" algn="l" rtl="0">
              <a:lnSpc>
                <a:spcPct val="90000"/>
              </a:lnSpc>
              <a:spcBef>
                <a:spcPts val="267"/>
              </a:spcBef>
              <a:spcAft>
                <a:spcPts val="0"/>
              </a:spcAft>
              <a:buSzPts val="1400"/>
              <a:buChar char="●"/>
              <a:defRPr/>
            </a:lvl2pPr>
            <a:lvl3pPr marL="1371600" lvl="2" indent="-317500" algn="l" rtl="0">
              <a:lnSpc>
                <a:spcPct val="90000"/>
              </a:lnSpc>
              <a:spcBef>
                <a:spcPts val="267"/>
              </a:spcBef>
              <a:spcAft>
                <a:spcPts val="0"/>
              </a:spcAft>
              <a:buSzPts val="1400"/>
              <a:buChar char="●"/>
              <a:defRPr/>
            </a:lvl3pPr>
            <a:lvl4pPr marL="1828800" lvl="3" indent="-317500" algn="l" rtl="0">
              <a:lnSpc>
                <a:spcPct val="90000"/>
              </a:lnSpc>
              <a:spcBef>
                <a:spcPts val="267"/>
              </a:spcBef>
              <a:spcAft>
                <a:spcPts val="0"/>
              </a:spcAft>
              <a:buSzPts val="1400"/>
              <a:buChar char="●"/>
              <a:defRPr/>
            </a:lvl4pPr>
            <a:lvl5pPr marL="2286000" lvl="4" indent="-317500" algn="l" rtl="0">
              <a:lnSpc>
                <a:spcPct val="90000"/>
              </a:lnSpc>
              <a:spcBef>
                <a:spcPts val="267"/>
              </a:spcBef>
              <a:spcAft>
                <a:spcPts val="0"/>
              </a:spcAft>
              <a:buSzPts val="1400"/>
              <a:buChar char="●"/>
              <a:defRPr/>
            </a:lvl5pPr>
            <a:lvl6pPr marL="2743200" lvl="5" indent="-317500" algn="l" rtl="0">
              <a:lnSpc>
                <a:spcPct val="90000"/>
              </a:lnSpc>
              <a:spcBef>
                <a:spcPts val="267"/>
              </a:spcBef>
              <a:spcAft>
                <a:spcPts val="0"/>
              </a:spcAft>
              <a:buSzPts val="1400"/>
              <a:buChar char="●"/>
              <a:defRPr/>
            </a:lvl6pPr>
            <a:lvl7pPr marL="3200400" lvl="6" indent="-317500" algn="l" rtl="0">
              <a:lnSpc>
                <a:spcPct val="90000"/>
              </a:lnSpc>
              <a:spcBef>
                <a:spcPts val="267"/>
              </a:spcBef>
              <a:spcAft>
                <a:spcPts val="0"/>
              </a:spcAft>
              <a:buSzPts val="1400"/>
              <a:buChar char="●"/>
              <a:defRPr/>
            </a:lvl7pPr>
            <a:lvl8pPr marL="3657600" lvl="7" indent="-317500" algn="l" rtl="0">
              <a:lnSpc>
                <a:spcPct val="90000"/>
              </a:lnSpc>
              <a:spcBef>
                <a:spcPts val="267"/>
              </a:spcBef>
              <a:spcAft>
                <a:spcPts val="0"/>
              </a:spcAft>
              <a:buSzPts val="1400"/>
              <a:buChar char="●"/>
              <a:defRPr/>
            </a:lvl8pPr>
            <a:lvl9pPr marL="4114800" lvl="8" indent="-317500" algn="l" rtl="0">
              <a:lnSpc>
                <a:spcPct val="90000"/>
              </a:lnSpc>
              <a:spcBef>
                <a:spcPts val="267"/>
              </a:spcBef>
              <a:spcAft>
                <a:spcPts val="267"/>
              </a:spcAft>
              <a:buSzPts val="1400"/>
              <a:buChar char="●"/>
              <a:defRPr/>
            </a:lvl9pPr>
          </a:lstStyle>
          <a:p>
            <a:endParaRPr/>
          </a:p>
        </p:txBody>
      </p:sp>
      <p:sp>
        <p:nvSpPr>
          <p:cNvPr id="175" name="Google Shape;175;ge533b664cb_0_453"/>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76" name="Google Shape;176;ge533b664cb_0_453"/>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77" name="Google Shape;177;ge533b664cb_0_453"/>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1pPr>
            <a:lvl2pPr marL="0" lvl="1"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2pPr>
            <a:lvl3pPr marL="0" lvl="2"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3pPr>
            <a:lvl4pPr marL="0" lvl="3"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4pPr>
            <a:lvl5pPr marL="0" lvl="4"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5pPr>
            <a:lvl6pPr marL="0" lvl="5"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6pPr>
            <a:lvl7pPr marL="0" lvl="6"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7pPr>
            <a:lvl8pPr marL="0" lvl="7"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8pPr>
            <a:lvl9pPr marL="0" lvl="8" indent="0" algn="r" rtl="0">
              <a:lnSpc>
                <a:spcPct val="100000"/>
              </a:lnSpc>
              <a:spcBef>
                <a:spcPts val="0"/>
              </a:spcBef>
              <a:spcAft>
                <a:spcPts val="0"/>
              </a:spcAft>
              <a:buSzPts val="900"/>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8" name="Google Shape;178;ge533b664cb_0_453"/>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188"/>
        <p:cNvGrpSpPr/>
        <p:nvPr/>
      </p:nvGrpSpPr>
      <p:grpSpPr>
        <a:xfrm>
          <a:off x="0" y="0"/>
          <a:ext cx="0" cy="0"/>
          <a:chOff x="0" y="0"/>
          <a:chExt cx="0" cy="0"/>
        </a:xfrm>
      </p:grpSpPr>
      <p:sp>
        <p:nvSpPr>
          <p:cNvPr id="189" name="Google Shape;189;ge533b664cb_0_469"/>
          <p:cNvSpPr txBox="1">
            <a:spLocks noGrp="1"/>
          </p:cNvSpPr>
          <p:nvPr>
            <p:ph type="body" idx="1"/>
          </p:nvPr>
        </p:nvSpPr>
        <p:spPr>
          <a:xfrm>
            <a:off x="486837" y="1718735"/>
            <a:ext cx="11106300" cy="4519200"/>
          </a:xfrm>
          <a:prstGeom prst="rect">
            <a:avLst/>
          </a:prstGeom>
          <a:noFill/>
          <a:ln>
            <a:noFill/>
          </a:ln>
        </p:spPr>
        <p:txBody>
          <a:bodyPr spcFirstLastPara="1" wrap="square" lIns="68575" tIns="34275" rIns="68575" bIns="34275" anchor="ctr" anchorCtr="0">
            <a:noAutofit/>
          </a:bodyPr>
          <a:lstStyle>
            <a:lvl1pPr marL="457200" lvl="0" indent="-317500" algn="l" rtl="0">
              <a:lnSpc>
                <a:spcPct val="90000"/>
              </a:lnSpc>
              <a:spcBef>
                <a:spcPts val="800"/>
              </a:spcBef>
              <a:spcAft>
                <a:spcPts val="0"/>
              </a:spcAft>
              <a:buSzPts val="1400"/>
              <a:buChar char="●"/>
              <a:defRPr sz="1867" b="0"/>
            </a:lvl1pPr>
            <a:lvl2pPr marL="914400" lvl="1" indent="-311150" algn="l" rtl="0">
              <a:lnSpc>
                <a:spcPct val="90000"/>
              </a:lnSpc>
              <a:spcBef>
                <a:spcPts val="800"/>
              </a:spcBef>
              <a:spcAft>
                <a:spcPts val="0"/>
              </a:spcAft>
              <a:buClr>
                <a:srgbClr val="6C8C1A"/>
              </a:buClr>
              <a:buSzPts val="1300"/>
              <a:buFont typeface="Noto Sans Symbols"/>
              <a:buChar char="▪"/>
              <a:defRPr sz="1733"/>
            </a:lvl2pPr>
            <a:lvl3pPr marL="1371600" lvl="2" indent="-304800" algn="l" rtl="0">
              <a:lnSpc>
                <a:spcPct val="90000"/>
              </a:lnSpc>
              <a:spcBef>
                <a:spcPts val="800"/>
              </a:spcBef>
              <a:spcAft>
                <a:spcPts val="0"/>
              </a:spcAft>
              <a:buClr>
                <a:srgbClr val="3086AB"/>
              </a:buClr>
              <a:buSzPts val="1200"/>
              <a:buFont typeface="Arial"/>
              <a:buChar char="•"/>
              <a:defRPr sz="1600"/>
            </a:lvl3pPr>
            <a:lvl4pPr marL="1828800" lvl="3" indent="-298450" algn="l" rtl="0">
              <a:lnSpc>
                <a:spcPct val="90000"/>
              </a:lnSpc>
              <a:spcBef>
                <a:spcPts val="800"/>
              </a:spcBef>
              <a:spcAft>
                <a:spcPts val="0"/>
              </a:spcAft>
              <a:buSzPts val="1100"/>
              <a:buFont typeface="Arial"/>
              <a:buChar char="-"/>
              <a:defRPr/>
            </a:lvl4pPr>
            <a:lvl5pPr marL="2286000" lvl="4" indent="-298450" algn="l" rtl="0">
              <a:lnSpc>
                <a:spcPct val="90000"/>
              </a:lnSpc>
              <a:spcBef>
                <a:spcPts val="800"/>
              </a:spcBef>
              <a:spcAft>
                <a:spcPts val="0"/>
              </a:spcAft>
              <a:buSzPts val="1100"/>
              <a:buChar char="●"/>
              <a:defRPr/>
            </a:lvl5pPr>
            <a:lvl6pPr marL="2743200" lvl="5" indent="-317500" algn="l" rtl="0">
              <a:lnSpc>
                <a:spcPct val="90000"/>
              </a:lnSpc>
              <a:spcBef>
                <a:spcPts val="267"/>
              </a:spcBef>
              <a:spcAft>
                <a:spcPts val="0"/>
              </a:spcAft>
              <a:buSzPts val="1400"/>
              <a:buChar char="●"/>
              <a:defRPr/>
            </a:lvl6pPr>
            <a:lvl7pPr marL="3200400" lvl="6" indent="-317500" algn="l" rtl="0">
              <a:lnSpc>
                <a:spcPct val="90000"/>
              </a:lnSpc>
              <a:spcBef>
                <a:spcPts val="267"/>
              </a:spcBef>
              <a:spcAft>
                <a:spcPts val="0"/>
              </a:spcAft>
              <a:buSzPts val="1400"/>
              <a:buChar char="●"/>
              <a:defRPr/>
            </a:lvl7pPr>
            <a:lvl8pPr marL="3657600" lvl="7" indent="-317500" algn="l" rtl="0">
              <a:lnSpc>
                <a:spcPct val="90000"/>
              </a:lnSpc>
              <a:spcBef>
                <a:spcPts val="267"/>
              </a:spcBef>
              <a:spcAft>
                <a:spcPts val="0"/>
              </a:spcAft>
              <a:buSzPts val="1400"/>
              <a:buChar char="●"/>
              <a:defRPr/>
            </a:lvl8pPr>
            <a:lvl9pPr marL="4114800" lvl="8" indent="-317500" algn="l" rtl="0">
              <a:lnSpc>
                <a:spcPct val="90000"/>
              </a:lnSpc>
              <a:spcBef>
                <a:spcPts val="267"/>
              </a:spcBef>
              <a:spcAft>
                <a:spcPts val="267"/>
              </a:spcAft>
              <a:buSzPts val="1400"/>
              <a:buChar char="●"/>
              <a:defRPr/>
            </a:lvl9pPr>
          </a:lstStyle>
          <a:p>
            <a:endParaRPr/>
          </a:p>
        </p:txBody>
      </p:sp>
      <p:sp>
        <p:nvSpPr>
          <p:cNvPr id="190" name="Google Shape;190;ge533b664cb_0_469"/>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191" name="Google Shape;191;ge533b664cb_0_469"/>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2" name="Google Shape;192;ge533b664cb_0_469"/>
          <p:cNvSpPr txBox="1">
            <a:spLocks noGrp="1"/>
          </p:cNvSpPr>
          <p:nvPr>
            <p:ph type="title"/>
          </p:nvPr>
        </p:nvSpPr>
        <p:spPr>
          <a:xfrm>
            <a:off x="486837" y="646263"/>
            <a:ext cx="11106300" cy="697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27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0"/>
        <p:cNvGrpSpPr/>
        <p:nvPr/>
      </p:nvGrpSpPr>
      <p:grpSpPr>
        <a:xfrm>
          <a:off x="0" y="0"/>
          <a:ext cx="0" cy="0"/>
          <a:chOff x="0" y="0"/>
          <a:chExt cx="0" cy="0"/>
        </a:xfrm>
      </p:grpSpPr>
      <p:sp>
        <p:nvSpPr>
          <p:cNvPr id="201" name="Google Shape;201;ge533b664cb_0_481"/>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2" name="Google Shape;202;ge533b664cb_0_481"/>
          <p:cNvSpPr txBox="1">
            <a:spLocks noGrp="1"/>
          </p:cNvSpPr>
          <p:nvPr>
            <p:ph type="body" idx="1"/>
          </p:nvPr>
        </p:nvSpPr>
        <p:spPr>
          <a:xfrm>
            <a:off x="3869268" y="864108"/>
            <a:ext cx="7315200" cy="51207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a:solidFill>
                  <a:srgbClr val="000F46"/>
                </a:solidFill>
              </a:defRPr>
            </a:lvl1pPr>
            <a:lvl2pPr marL="914400" lvl="1" indent="-317500" algn="l" rtl="0">
              <a:lnSpc>
                <a:spcPct val="90000"/>
              </a:lnSpc>
              <a:spcBef>
                <a:spcPts val="267"/>
              </a:spcBef>
              <a:spcAft>
                <a:spcPts val="0"/>
              </a:spcAft>
              <a:buSzPts val="1400"/>
              <a:buChar char="●"/>
              <a:defRPr>
                <a:solidFill>
                  <a:srgbClr val="000F46"/>
                </a:solidFill>
              </a:defRPr>
            </a:lvl2pPr>
            <a:lvl3pPr marL="1371600" lvl="2" indent="-304800" algn="l" rtl="0">
              <a:lnSpc>
                <a:spcPct val="90000"/>
              </a:lnSpc>
              <a:spcBef>
                <a:spcPts val="267"/>
              </a:spcBef>
              <a:spcAft>
                <a:spcPts val="0"/>
              </a:spcAft>
              <a:buSzPts val="1200"/>
              <a:buChar char="●"/>
              <a:defRPr>
                <a:solidFill>
                  <a:srgbClr val="000F46"/>
                </a:solidFill>
              </a:defRPr>
            </a:lvl3pPr>
            <a:lvl4pPr marL="1828800" lvl="3" indent="-298450" algn="l" rtl="0">
              <a:lnSpc>
                <a:spcPct val="90000"/>
              </a:lnSpc>
              <a:spcBef>
                <a:spcPts val="267"/>
              </a:spcBef>
              <a:spcAft>
                <a:spcPts val="0"/>
              </a:spcAft>
              <a:buSzPts val="1100"/>
              <a:buChar char="●"/>
              <a:defRPr>
                <a:solidFill>
                  <a:srgbClr val="000F46"/>
                </a:solidFill>
              </a:defRPr>
            </a:lvl4pPr>
            <a:lvl5pPr marL="2286000" lvl="4" indent="-298450" algn="l" rtl="0">
              <a:lnSpc>
                <a:spcPct val="90000"/>
              </a:lnSpc>
              <a:spcBef>
                <a:spcPts val="267"/>
              </a:spcBef>
              <a:spcAft>
                <a:spcPts val="0"/>
              </a:spcAft>
              <a:buSzPts val="1100"/>
              <a:buChar char="●"/>
              <a:defRPr>
                <a:solidFill>
                  <a:srgbClr val="000F46"/>
                </a:solidFill>
              </a:defRPr>
            </a:lvl5pPr>
            <a:lvl6pPr marL="2743200" lvl="5" indent="-317500" algn="l" rtl="0">
              <a:lnSpc>
                <a:spcPct val="90000"/>
              </a:lnSpc>
              <a:spcBef>
                <a:spcPts val="267"/>
              </a:spcBef>
              <a:spcAft>
                <a:spcPts val="0"/>
              </a:spcAft>
              <a:buSzPts val="1400"/>
              <a:buChar char="●"/>
              <a:defRPr/>
            </a:lvl6pPr>
            <a:lvl7pPr marL="3200400" lvl="6" indent="-317500" algn="l" rtl="0">
              <a:lnSpc>
                <a:spcPct val="90000"/>
              </a:lnSpc>
              <a:spcBef>
                <a:spcPts val="267"/>
              </a:spcBef>
              <a:spcAft>
                <a:spcPts val="0"/>
              </a:spcAft>
              <a:buSzPts val="1400"/>
              <a:buChar char="●"/>
              <a:defRPr/>
            </a:lvl7pPr>
            <a:lvl8pPr marL="3657600" lvl="7" indent="-317500" algn="l" rtl="0">
              <a:lnSpc>
                <a:spcPct val="90000"/>
              </a:lnSpc>
              <a:spcBef>
                <a:spcPts val="267"/>
              </a:spcBef>
              <a:spcAft>
                <a:spcPts val="0"/>
              </a:spcAft>
              <a:buSzPts val="1400"/>
              <a:buChar char="●"/>
              <a:defRPr/>
            </a:lvl8pPr>
            <a:lvl9pPr marL="4114800" lvl="8" indent="-317500" algn="l" rtl="0">
              <a:lnSpc>
                <a:spcPct val="90000"/>
              </a:lnSpc>
              <a:spcBef>
                <a:spcPts val="267"/>
              </a:spcBef>
              <a:spcAft>
                <a:spcPts val="267"/>
              </a:spcAft>
              <a:buSzPts val="1400"/>
              <a:buChar char="●"/>
              <a:defRPr/>
            </a:lvl9pPr>
          </a:lstStyle>
          <a:p>
            <a:endParaRPr/>
          </a:p>
        </p:txBody>
      </p:sp>
      <p:sp>
        <p:nvSpPr>
          <p:cNvPr id="203" name="Google Shape;203;ge533b664cb_0_481"/>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04" name="Google Shape;204;ge533b664cb_0_481"/>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05" name="Google Shape;205;ge533b664cb_0_481"/>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AD63BAEC-58BD-985A-D723-1627C38C3CAA}"/>
              </a:ext>
            </a:extLst>
          </p:cNvPr>
          <p:cNvPicPr>
            <a:picLocks noChangeAspect="1"/>
          </p:cNvPicPr>
          <p:nvPr userDrawn="1"/>
        </p:nvPicPr>
        <p:blipFill>
          <a:blip r:embed="rId2"/>
          <a:stretch>
            <a:fillRect/>
          </a:stretch>
        </p:blipFill>
        <p:spPr>
          <a:xfrm>
            <a:off x="166542" y="100012"/>
            <a:ext cx="2086266" cy="552527"/>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7"/>
        <p:cNvGrpSpPr/>
        <p:nvPr/>
      </p:nvGrpSpPr>
      <p:grpSpPr>
        <a:xfrm>
          <a:off x="0" y="0"/>
          <a:ext cx="0" cy="0"/>
          <a:chOff x="0" y="0"/>
          <a:chExt cx="0" cy="0"/>
        </a:xfrm>
      </p:grpSpPr>
      <p:sp>
        <p:nvSpPr>
          <p:cNvPr id="208" name="Google Shape;208;ge533b664cb_0_488"/>
          <p:cNvSpPr txBox="1">
            <a:spLocks noGrp="1"/>
          </p:cNvSpPr>
          <p:nvPr>
            <p:ph type="title"/>
          </p:nvPr>
        </p:nvSpPr>
        <p:spPr>
          <a:xfrm>
            <a:off x="3867912" y="1298448"/>
            <a:ext cx="7315200" cy="3255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000F46"/>
              </a:buClr>
              <a:buSzPts val="4400"/>
              <a:buFont typeface="Arial"/>
              <a:buNone/>
              <a:defRPr sz="5867" b="0">
                <a:solidFill>
                  <a:srgbClr val="000F4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9" name="Google Shape;209;ge533b664cb_0_488"/>
          <p:cNvSpPr txBox="1">
            <a:spLocks noGrp="1"/>
          </p:cNvSpPr>
          <p:nvPr>
            <p:ph type="body" idx="1"/>
          </p:nvPr>
        </p:nvSpPr>
        <p:spPr>
          <a:xfrm>
            <a:off x="3886200" y="4672584"/>
            <a:ext cx="7315200" cy="914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1200"/>
              </a:spcBef>
              <a:spcAft>
                <a:spcPts val="0"/>
              </a:spcAft>
              <a:buSzPts val="1700"/>
              <a:buNone/>
              <a:defRPr sz="2267" cap="none">
                <a:solidFill>
                  <a:srgbClr val="595959"/>
                </a:solidFill>
              </a:defRPr>
            </a:lvl1pPr>
            <a:lvl2pPr marL="914400" lvl="1" indent="-228600" algn="l" rtl="0">
              <a:lnSpc>
                <a:spcPct val="90000"/>
              </a:lnSpc>
              <a:spcBef>
                <a:spcPts val="267"/>
              </a:spcBef>
              <a:spcAft>
                <a:spcPts val="0"/>
              </a:spcAft>
              <a:buSzPts val="1400"/>
              <a:buNone/>
              <a:defRPr sz="1867">
                <a:solidFill>
                  <a:srgbClr val="888888"/>
                </a:solidFill>
              </a:defRPr>
            </a:lvl2pPr>
            <a:lvl3pPr marL="1371600" lvl="2" indent="-228600" algn="l" rtl="0">
              <a:lnSpc>
                <a:spcPct val="90000"/>
              </a:lnSpc>
              <a:spcBef>
                <a:spcPts val="267"/>
              </a:spcBef>
              <a:spcAft>
                <a:spcPts val="0"/>
              </a:spcAft>
              <a:buSzPts val="1200"/>
              <a:buNone/>
              <a:defRPr sz="1600">
                <a:solidFill>
                  <a:srgbClr val="888888"/>
                </a:solidFill>
              </a:defRPr>
            </a:lvl3pPr>
            <a:lvl4pPr marL="1828800" lvl="3" indent="-228600" algn="l" rtl="0">
              <a:lnSpc>
                <a:spcPct val="90000"/>
              </a:lnSpc>
              <a:spcBef>
                <a:spcPts val="267"/>
              </a:spcBef>
              <a:spcAft>
                <a:spcPts val="0"/>
              </a:spcAft>
              <a:buSzPts val="1100"/>
              <a:buNone/>
              <a:defRPr sz="1467">
                <a:solidFill>
                  <a:srgbClr val="888888"/>
                </a:solidFill>
              </a:defRPr>
            </a:lvl4pPr>
            <a:lvl5pPr marL="2286000" lvl="4" indent="-228600" algn="l" rtl="0">
              <a:lnSpc>
                <a:spcPct val="90000"/>
              </a:lnSpc>
              <a:spcBef>
                <a:spcPts val="267"/>
              </a:spcBef>
              <a:spcAft>
                <a:spcPts val="0"/>
              </a:spcAft>
              <a:buSzPts val="1100"/>
              <a:buNone/>
              <a:defRPr sz="1467">
                <a:solidFill>
                  <a:srgbClr val="888888"/>
                </a:solidFill>
              </a:defRPr>
            </a:lvl5pPr>
            <a:lvl6pPr marL="2743200" lvl="5" indent="-228600" algn="l" rtl="0">
              <a:lnSpc>
                <a:spcPct val="90000"/>
              </a:lnSpc>
              <a:spcBef>
                <a:spcPts val="267"/>
              </a:spcBef>
              <a:spcAft>
                <a:spcPts val="0"/>
              </a:spcAft>
              <a:buSzPts val="1100"/>
              <a:buNone/>
              <a:defRPr sz="1467">
                <a:solidFill>
                  <a:srgbClr val="888888"/>
                </a:solidFill>
              </a:defRPr>
            </a:lvl6pPr>
            <a:lvl7pPr marL="3200400" lvl="6" indent="-228600" algn="l" rtl="0">
              <a:lnSpc>
                <a:spcPct val="90000"/>
              </a:lnSpc>
              <a:spcBef>
                <a:spcPts val="267"/>
              </a:spcBef>
              <a:spcAft>
                <a:spcPts val="0"/>
              </a:spcAft>
              <a:buSzPts val="1100"/>
              <a:buNone/>
              <a:defRPr sz="1467">
                <a:solidFill>
                  <a:srgbClr val="888888"/>
                </a:solidFill>
              </a:defRPr>
            </a:lvl7pPr>
            <a:lvl8pPr marL="3657600" lvl="7" indent="-228600" algn="l" rtl="0">
              <a:lnSpc>
                <a:spcPct val="90000"/>
              </a:lnSpc>
              <a:spcBef>
                <a:spcPts val="267"/>
              </a:spcBef>
              <a:spcAft>
                <a:spcPts val="0"/>
              </a:spcAft>
              <a:buSzPts val="1100"/>
              <a:buNone/>
              <a:defRPr sz="1467">
                <a:solidFill>
                  <a:srgbClr val="888888"/>
                </a:solidFill>
              </a:defRPr>
            </a:lvl8pPr>
            <a:lvl9pPr marL="4114800" lvl="8" indent="-228600" algn="l" rtl="0">
              <a:lnSpc>
                <a:spcPct val="90000"/>
              </a:lnSpc>
              <a:spcBef>
                <a:spcPts val="267"/>
              </a:spcBef>
              <a:spcAft>
                <a:spcPts val="267"/>
              </a:spcAft>
              <a:buSzPts val="1100"/>
              <a:buNone/>
              <a:defRPr sz="1467">
                <a:solidFill>
                  <a:srgbClr val="888888"/>
                </a:solidFill>
              </a:defRPr>
            </a:lvl9pPr>
          </a:lstStyle>
          <a:p>
            <a:endParaRPr/>
          </a:p>
        </p:txBody>
      </p:sp>
      <p:sp>
        <p:nvSpPr>
          <p:cNvPr id="210" name="Google Shape;210;ge533b664cb_0_488"/>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11" name="Google Shape;211;ge533b664cb_0_488"/>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12" name="Google Shape;212;ge533b664cb_0_488"/>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3" name="Google Shape;213;ge533b664cb_0_488"/>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4"/>
        <p:cNvGrpSpPr/>
        <p:nvPr/>
      </p:nvGrpSpPr>
      <p:grpSpPr>
        <a:xfrm>
          <a:off x="0" y="0"/>
          <a:ext cx="0" cy="0"/>
          <a:chOff x="0" y="0"/>
          <a:chExt cx="0" cy="0"/>
        </a:xfrm>
      </p:grpSpPr>
      <p:sp>
        <p:nvSpPr>
          <p:cNvPr id="215" name="Google Shape;215;ge533b664cb_0_495"/>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6" name="Google Shape;216;ge533b664cb_0_495"/>
          <p:cNvSpPr txBox="1">
            <a:spLocks noGrp="1"/>
          </p:cNvSpPr>
          <p:nvPr>
            <p:ph type="body" idx="1"/>
          </p:nvPr>
        </p:nvSpPr>
        <p:spPr>
          <a:xfrm>
            <a:off x="3867912" y="868680"/>
            <a:ext cx="3474300" cy="51207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217" name="Google Shape;217;ge533b664cb_0_495"/>
          <p:cNvSpPr txBox="1">
            <a:spLocks noGrp="1"/>
          </p:cNvSpPr>
          <p:nvPr>
            <p:ph type="body" idx="2"/>
          </p:nvPr>
        </p:nvSpPr>
        <p:spPr>
          <a:xfrm>
            <a:off x="7818120" y="868680"/>
            <a:ext cx="3474300" cy="51207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218" name="Google Shape;218;ge533b664cb_0_495"/>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19" name="Google Shape;219;ge533b664cb_0_495"/>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20" name="Google Shape;220;ge533b664cb_0_495"/>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21" name="Google Shape;221;ge533b664cb_0_495"/>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2"/>
        <p:cNvGrpSpPr/>
        <p:nvPr/>
      </p:nvGrpSpPr>
      <p:grpSpPr>
        <a:xfrm>
          <a:off x="0" y="0"/>
          <a:ext cx="0" cy="0"/>
          <a:chOff x="0" y="0"/>
          <a:chExt cx="0" cy="0"/>
        </a:xfrm>
      </p:grpSpPr>
      <p:sp>
        <p:nvSpPr>
          <p:cNvPr id="223" name="Google Shape;223;ge533b664cb_0_503"/>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4" name="Google Shape;224;ge533b664cb_0_503"/>
          <p:cNvSpPr txBox="1">
            <a:spLocks noGrp="1"/>
          </p:cNvSpPr>
          <p:nvPr>
            <p:ph type="body" idx="1"/>
          </p:nvPr>
        </p:nvSpPr>
        <p:spPr>
          <a:xfrm>
            <a:off x="3867912" y="1023587"/>
            <a:ext cx="3474300" cy="8076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2000" b="1">
                <a:solidFill>
                  <a:srgbClr val="595959"/>
                </a:solidFill>
              </a:defRPr>
            </a:lvl1pPr>
            <a:lvl2pPr marL="914400" lvl="1" indent="-228600" algn="l" rtl="0">
              <a:lnSpc>
                <a:spcPct val="90000"/>
              </a:lnSpc>
              <a:spcBef>
                <a:spcPts val="267"/>
              </a:spcBef>
              <a:spcAft>
                <a:spcPts val="0"/>
              </a:spcAft>
              <a:buSzPts val="1500"/>
              <a:buNone/>
              <a:defRPr sz="2000" b="1"/>
            </a:lvl2pPr>
            <a:lvl3pPr marL="1371600" lvl="2" indent="-228600" algn="l" rtl="0">
              <a:lnSpc>
                <a:spcPct val="90000"/>
              </a:lnSpc>
              <a:spcBef>
                <a:spcPts val="267"/>
              </a:spcBef>
              <a:spcAft>
                <a:spcPts val="0"/>
              </a:spcAft>
              <a:buSzPts val="1400"/>
              <a:buNone/>
              <a:defRPr sz="1867" b="1"/>
            </a:lvl3pPr>
            <a:lvl4pPr marL="1828800" lvl="3" indent="-228600" algn="l" rtl="0">
              <a:lnSpc>
                <a:spcPct val="90000"/>
              </a:lnSpc>
              <a:spcBef>
                <a:spcPts val="267"/>
              </a:spcBef>
              <a:spcAft>
                <a:spcPts val="0"/>
              </a:spcAft>
              <a:buSzPts val="1200"/>
              <a:buNone/>
              <a:defRPr sz="1600" b="1"/>
            </a:lvl4pPr>
            <a:lvl5pPr marL="2286000" lvl="4" indent="-228600" algn="l" rtl="0">
              <a:lnSpc>
                <a:spcPct val="90000"/>
              </a:lnSpc>
              <a:spcBef>
                <a:spcPts val="267"/>
              </a:spcBef>
              <a:spcAft>
                <a:spcPts val="0"/>
              </a:spcAft>
              <a:buSzPts val="1200"/>
              <a:buNone/>
              <a:defRPr sz="1600" b="1"/>
            </a:lvl5pPr>
            <a:lvl6pPr marL="2743200" lvl="5" indent="-228600" algn="l" rtl="0">
              <a:lnSpc>
                <a:spcPct val="90000"/>
              </a:lnSpc>
              <a:spcBef>
                <a:spcPts val="267"/>
              </a:spcBef>
              <a:spcAft>
                <a:spcPts val="0"/>
              </a:spcAft>
              <a:buSzPts val="1200"/>
              <a:buNone/>
              <a:defRPr sz="1600" b="1"/>
            </a:lvl6pPr>
            <a:lvl7pPr marL="3200400" lvl="6" indent="-228600" algn="l" rtl="0">
              <a:lnSpc>
                <a:spcPct val="90000"/>
              </a:lnSpc>
              <a:spcBef>
                <a:spcPts val="267"/>
              </a:spcBef>
              <a:spcAft>
                <a:spcPts val="0"/>
              </a:spcAft>
              <a:buSzPts val="1200"/>
              <a:buNone/>
              <a:defRPr sz="1600" b="1"/>
            </a:lvl7pPr>
            <a:lvl8pPr marL="3657600" lvl="7" indent="-228600" algn="l" rtl="0">
              <a:lnSpc>
                <a:spcPct val="90000"/>
              </a:lnSpc>
              <a:spcBef>
                <a:spcPts val="267"/>
              </a:spcBef>
              <a:spcAft>
                <a:spcPts val="0"/>
              </a:spcAft>
              <a:buSzPts val="1200"/>
              <a:buNone/>
              <a:defRPr sz="1600" b="1"/>
            </a:lvl8pPr>
            <a:lvl9pPr marL="4114800" lvl="8" indent="-228600" algn="l" rtl="0">
              <a:lnSpc>
                <a:spcPct val="90000"/>
              </a:lnSpc>
              <a:spcBef>
                <a:spcPts val="267"/>
              </a:spcBef>
              <a:spcAft>
                <a:spcPts val="267"/>
              </a:spcAft>
              <a:buSzPts val="1200"/>
              <a:buNone/>
              <a:defRPr sz="1600" b="1"/>
            </a:lvl9pPr>
          </a:lstStyle>
          <a:p>
            <a:endParaRPr/>
          </a:p>
        </p:txBody>
      </p:sp>
      <p:sp>
        <p:nvSpPr>
          <p:cNvPr id="225" name="Google Shape;225;ge533b664cb_0_503"/>
          <p:cNvSpPr txBox="1">
            <a:spLocks noGrp="1"/>
          </p:cNvSpPr>
          <p:nvPr>
            <p:ph type="body" idx="2"/>
          </p:nvPr>
        </p:nvSpPr>
        <p:spPr>
          <a:xfrm>
            <a:off x="3867912" y="1930936"/>
            <a:ext cx="3474300" cy="40233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226" name="Google Shape;226;ge533b664cb_0_503"/>
          <p:cNvSpPr txBox="1">
            <a:spLocks noGrp="1"/>
          </p:cNvSpPr>
          <p:nvPr>
            <p:ph type="body" idx="3"/>
          </p:nvPr>
        </p:nvSpPr>
        <p:spPr>
          <a:xfrm>
            <a:off x="7818463" y="1023587"/>
            <a:ext cx="3474300" cy="813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2000" b="1">
                <a:solidFill>
                  <a:srgbClr val="595959"/>
                </a:solidFill>
              </a:defRPr>
            </a:lvl1pPr>
            <a:lvl2pPr marL="914400" lvl="1" indent="-228600" algn="l" rtl="0">
              <a:lnSpc>
                <a:spcPct val="90000"/>
              </a:lnSpc>
              <a:spcBef>
                <a:spcPts val="267"/>
              </a:spcBef>
              <a:spcAft>
                <a:spcPts val="0"/>
              </a:spcAft>
              <a:buSzPts val="1500"/>
              <a:buNone/>
              <a:defRPr sz="2000" b="1"/>
            </a:lvl2pPr>
            <a:lvl3pPr marL="1371600" lvl="2" indent="-228600" algn="l" rtl="0">
              <a:lnSpc>
                <a:spcPct val="90000"/>
              </a:lnSpc>
              <a:spcBef>
                <a:spcPts val="267"/>
              </a:spcBef>
              <a:spcAft>
                <a:spcPts val="0"/>
              </a:spcAft>
              <a:buSzPts val="1400"/>
              <a:buNone/>
              <a:defRPr sz="1867" b="1"/>
            </a:lvl3pPr>
            <a:lvl4pPr marL="1828800" lvl="3" indent="-228600" algn="l" rtl="0">
              <a:lnSpc>
                <a:spcPct val="90000"/>
              </a:lnSpc>
              <a:spcBef>
                <a:spcPts val="267"/>
              </a:spcBef>
              <a:spcAft>
                <a:spcPts val="0"/>
              </a:spcAft>
              <a:buSzPts val="1200"/>
              <a:buNone/>
              <a:defRPr sz="1600" b="1"/>
            </a:lvl4pPr>
            <a:lvl5pPr marL="2286000" lvl="4" indent="-228600" algn="l" rtl="0">
              <a:lnSpc>
                <a:spcPct val="90000"/>
              </a:lnSpc>
              <a:spcBef>
                <a:spcPts val="267"/>
              </a:spcBef>
              <a:spcAft>
                <a:spcPts val="0"/>
              </a:spcAft>
              <a:buSzPts val="1200"/>
              <a:buNone/>
              <a:defRPr sz="1600" b="1"/>
            </a:lvl5pPr>
            <a:lvl6pPr marL="2743200" lvl="5" indent="-228600" algn="l" rtl="0">
              <a:lnSpc>
                <a:spcPct val="90000"/>
              </a:lnSpc>
              <a:spcBef>
                <a:spcPts val="267"/>
              </a:spcBef>
              <a:spcAft>
                <a:spcPts val="0"/>
              </a:spcAft>
              <a:buSzPts val="1200"/>
              <a:buNone/>
              <a:defRPr sz="1600" b="1"/>
            </a:lvl6pPr>
            <a:lvl7pPr marL="3200400" lvl="6" indent="-228600" algn="l" rtl="0">
              <a:lnSpc>
                <a:spcPct val="90000"/>
              </a:lnSpc>
              <a:spcBef>
                <a:spcPts val="267"/>
              </a:spcBef>
              <a:spcAft>
                <a:spcPts val="0"/>
              </a:spcAft>
              <a:buSzPts val="1200"/>
              <a:buNone/>
              <a:defRPr sz="1600" b="1"/>
            </a:lvl7pPr>
            <a:lvl8pPr marL="3657600" lvl="7" indent="-228600" algn="l" rtl="0">
              <a:lnSpc>
                <a:spcPct val="90000"/>
              </a:lnSpc>
              <a:spcBef>
                <a:spcPts val="267"/>
              </a:spcBef>
              <a:spcAft>
                <a:spcPts val="0"/>
              </a:spcAft>
              <a:buSzPts val="1200"/>
              <a:buNone/>
              <a:defRPr sz="1600" b="1"/>
            </a:lvl8pPr>
            <a:lvl9pPr marL="4114800" lvl="8" indent="-228600" algn="l" rtl="0">
              <a:lnSpc>
                <a:spcPct val="90000"/>
              </a:lnSpc>
              <a:spcBef>
                <a:spcPts val="267"/>
              </a:spcBef>
              <a:spcAft>
                <a:spcPts val="267"/>
              </a:spcAft>
              <a:buSzPts val="1200"/>
              <a:buNone/>
              <a:defRPr sz="1600" b="1"/>
            </a:lvl9pPr>
          </a:lstStyle>
          <a:p>
            <a:endParaRPr/>
          </a:p>
        </p:txBody>
      </p:sp>
      <p:sp>
        <p:nvSpPr>
          <p:cNvPr id="227" name="Google Shape;227;ge533b664cb_0_503"/>
          <p:cNvSpPr txBox="1">
            <a:spLocks noGrp="1"/>
          </p:cNvSpPr>
          <p:nvPr>
            <p:ph type="body" idx="4"/>
          </p:nvPr>
        </p:nvSpPr>
        <p:spPr>
          <a:xfrm>
            <a:off x="7818463" y="1930936"/>
            <a:ext cx="3474300" cy="40233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228" name="Google Shape;228;ge533b664cb_0_503"/>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29" name="Google Shape;229;ge533b664cb_0_503"/>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30" name="Google Shape;230;ge533b664cb_0_503"/>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ge533b664cb_0_503"/>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ge533b664cb_0_513"/>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ge533b664cb_0_513"/>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35" name="Google Shape;235;ge533b664cb_0_513"/>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36" name="Google Shape;236;ge533b664cb_0_513"/>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7" name="Google Shape;237;ge533b664cb_0_513"/>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8"/>
        <p:cNvGrpSpPr/>
        <p:nvPr/>
      </p:nvGrpSpPr>
      <p:grpSpPr>
        <a:xfrm>
          <a:off x="0" y="0"/>
          <a:ext cx="0" cy="0"/>
          <a:chOff x="0" y="0"/>
          <a:chExt cx="0" cy="0"/>
        </a:xfrm>
      </p:grpSpPr>
      <p:sp>
        <p:nvSpPr>
          <p:cNvPr id="239" name="Google Shape;239;ge533b664cb_0_519"/>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40" name="Google Shape;240;ge533b664cb_0_519"/>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41" name="Google Shape;241;ge533b664cb_0_519"/>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42" name="Google Shape;242;ge533b664cb_0_519"/>
          <p:cNvPicPr preferRelativeResize="0"/>
          <p:nvPr/>
        </p:nvPicPr>
        <p:blipFill rotWithShape="1">
          <a:blip r:embed="rId2">
            <a:alphaModFix/>
          </a:blip>
          <a:srcRect/>
          <a:stretch/>
        </p:blipFill>
        <p:spPr>
          <a:xfrm>
            <a:off x="26939" y="6707876"/>
            <a:ext cx="12192001" cy="172585"/>
          </a:xfrm>
          <a:prstGeom prst="rect">
            <a:avLst/>
          </a:prstGeom>
          <a:noFill/>
          <a:ln>
            <a:noFill/>
          </a:ln>
        </p:spPr>
      </p:pic>
      <p:sp>
        <p:nvSpPr>
          <p:cNvPr id="243" name="Google Shape;243;ge533b664cb_0_519"/>
          <p:cNvSpPr/>
          <p:nvPr/>
        </p:nvSpPr>
        <p:spPr>
          <a:xfrm>
            <a:off x="11815864" y="758952"/>
            <a:ext cx="384000" cy="53307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4" name="Google Shape;244;ge533b664cb_0_519"/>
          <p:cNvSpPr/>
          <p:nvPr/>
        </p:nvSpPr>
        <p:spPr>
          <a:xfrm>
            <a:off x="1" y="758952"/>
            <a:ext cx="384000" cy="53307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67"/>
              <a:buFont typeface="Arial"/>
              <a:buNone/>
            </a:pPr>
            <a:endParaRPr sz="14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5"/>
        <p:cNvGrpSpPr/>
        <p:nvPr/>
      </p:nvGrpSpPr>
      <p:grpSpPr>
        <a:xfrm>
          <a:off x="0" y="0"/>
          <a:ext cx="0" cy="0"/>
          <a:chOff x="0" y="0"/>
          <a:chExt cx="0" cy="0"/>
        </a:xfrm>
      </p:grpSpPr>
      <p:sp>
        <p:nvSpPr>
          <p:cNvPr id="246" name="Google Shape;246;ge533b664cb_0_526"/>
          <p:cNvSpPr txBox="1">
            <a:spLocks noGrp="1"/>
          </p:cNvSpPr>
          <p:nvPr>
            <p:ph type="title"/>
          </p:nvPr>
        </p:nvSpPr>
        <p:spPr>
          <a:xfrm>
            <a:off x="256032" y="1143000"/>
            <a:ext cx="2834700" cy="23775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Arial"/>
              <a:buNone/>
              <a:defRPr sz="32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7" name="Google Shape;247;ge533b664cb_0_526"/>
          <p:cNvSpPr txBox="1">
            <a:spLocks noGrp="1"/>
          </p:cNvSpPr>
          <p:nvPr>
            <p:ph type="body" idx="1"/>
          </p:nvPr>
        </p:nvSpPr>
        <p:spPr>
          <a:xfrm>
            <a:off x="3867912" y="868680"/>
            <a:ext cx="7315200" cy="51207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1200"/>
              </a:spcBef>
              <a:spcAft>
                <a:spcPts val="0"/>
              </a:spcAft>
              <a:buSzPts val="1500"/>
              <a:buChar char="●"/>
              <a:defRPr sz="2000"/>
            </a:lvl1pPr>
            <a:lvl2pPr marL="914400" lvl="1" indent="-317500" algn="l" rtl="0">
              <a:lnSpc>
                <a:spcPct val="90000"/>
              </a:lnSpc>
              <a:spcBef>
                <a:spcPts val="267"/>
              </a:spcBef>
              <a:spcAft>
                <a:spcPts val="0"/>
              </a:spcAft>
              <a:buSzPts val="1400"/>
              <a:buChar char="●"/>
              <a:defRPr sz="1867"/>
            </a:lvl2pPr>
            <a:lvl3pPr marL="1371600" lvl="2" indent="-304800" algn="l" rtl="0">
              <a:lnSpc>
                <a:spcPct val="90000"/>
              </a:lnSpc>
              <a:spcBef>
                <a:spcPts val="267"/>
              </a:spcBef>
              <a:spcAft>
                <a:spcPts val="0"/>
              </a:spcAft>
              <a:buSzPts val="1200"/>
              <a:buChar char="●"/>
              <a:defRPr sz="1600"/>
            </a:lvl3pPr>
            <a:lvl4pPr marL="1828800" lvl="3" indent="-298450" algn="l" rtl="0">
              <a:lnSpc>
                <a:spcPct val="90000"/>
              </a:lnSpc>
              <a:spcBef>
                <a:spcPts val="267"/>
              </a:spcBef>
              <a:spcAft>
                <a:spcPts val="0"/>
              </a:spcAft>
              <a:buSzPts val="1100"/>
              <a:buChar char="●"/>
              <a:defRPr sz="1467"/>
            </a:lvl4pPr>
            <a:lvl5pPr marL="2286000" lvl="4" indent="-298450" algn="l" rtl="0">
              <a:lnSpc>
                <a:spcPct val="90000"/>
              </a:lnSpc>
              <a:spcBef>
                <a:spcPts val="267"/>
              </a:spcBef>
              <a:spcAft>
                <a:spcPts val="0"/>
              </a:spcAft>
              <a:buSzPts val="1100"/>
              <a:buChar char="●"/>
              <a:defRPr sz="1467"/>
            </a:lvl5pPr>
            <a:lvl6pPr marL="2743200" lvl="5" indent="-298450" algn="l" rtl="0">
              <a:lnSpc>
                <a:spcPct val="90000"/>
              </a:lnSpc>
              <a:spcBef>
                <a:spcPts val="267"/>
              </a:spcBef>
              <a:spcAft>
                <a:spcPts val="0"/>
              </a:spcAft>
              <a:buSzPts val="1100"/>
              <a:buChar char="●"/>
              <a:defRPr sz="1467"/>
            </a:lvl6pPr>
            <a:lvl7pPr marL="3200400" lvl="6" indent="-298450" algn="l" rtl="0">
              <a:lnSpc>
                <a:spcPct val="90000"/>
              </a:lnSpc>
              <a:spcBef>
                <a:spcPts val="267"/>
              </a:spcBef>
              <a:spcAft>
                <a:spcPts val="0"/>
              </a:spcAft>
              <a:buSzPts val="1100"/>
              <a:buChar char="●"/>
              <a:defRPr sz="1467"/>
            </a:lvl7pPr>
            <a:lvl8pPr marL="3657600" lvl="7" indent="-298450" algn="l" rtl="0">
              <a:lnSpc>
                <a:spcPct val="90000"/>
              </a:lnSpc>
              <a:spcBef>
                <a:spcPts val="267"/>
              </a:spcBef>
              <a:spcAft>
                <a:spcPts val="0"/>
              </a:spcAft>
              <a:buSzPts val="1100"/>
              <a:buChar char="●"/>
              <a:defRPr sz="1467"/>
            </a:lvl8pPr>
            <a:lvl9pPr marL="4114800" lvl="8" indent="-298450" algn="l" rtl="0">
              <a:lnSpc>
                <a:spcPct val="90000"/>
              </a:lnSpc>
              <a:spcBef>
                <a:spcPts val="267"/>
              </a:spcBef>
              <a:spcAft>
                <a:spcPts val="267"/>
              </a:spcAft>
              <a:buSzPts val="1100"/>
              <a:buChar char="●"/>
              <a:defRPr sz="1467"/>
            </a:lvl9pPr>
          </a:lstStyle>
          <a:p>
            <a:endParaRPr/>
          </a:p>
        </p:txBody>
      </p:sp>
      <p:sp>
        <p:nvSpPr>
          <p:cNvPr id="248" name="Google Shape;248;ge533b664cb_0_526"/>
          <p:cNvSpPr txBox="1">
            <a:spLocks noGrp="1"/>
          </p:cNvSpPr>
          <p:nvPr>
            <p:ph type="body" idx="2"/>
          </p:nvPr>
        </p:nvSpPr>
        <p:spPr>
          <a:xfrm>
            <a:off x="256032" y="3494176"/>
            <a:ext cx="2834700" cy="23220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1200"/>
              </a:spcBef>
              <a:spcAft>
                <a:spcPts val="0"/>
              </a:spcAft>
              <a:buSzPts val="1100"/>
              <a:buNone/>
              <a:defRPr sz="1467">
                <a:solidFill>
                  <a:srgbClr val="FFFFFF"/>
                </a:solidFill>
              </a:defRPr>
            </a:lvl1pPr>
            <a:lvl2pPr marL="914400" lvl="1" indent="-228600" algn="l" rtl="0">
              <a:lnSpc>
                <a:spcPct val="90000"/>
              </a:lnSpc>
              <a:spcBef>
                <a:spcPts val="267"/>
              </a:spcBef>
              <a:spcAft>
                <a:spcPts val="0"/>
              </a:spcAft>
              <a:buSzPts val="900"/>
              <a:buNone/>
              <a:defRPr sz="1200"/>
            </a:lvl2pPr>
            <a:lvl3pPr marL="1371600" lvl="2" indent="-228600" algn="l" rtl="0">
              <a:lnSpc>
                <a:spcPct val="90000"/>
              </a:lnSpc>
              <a:spcBef>
                <a:spcPts val="267"/>
              </a:spcBef>
              <a:spcAft>
                <a:spcPts val="0"/>
              </a:spcAft>
              <a:buSzPts val="800"/>
              <a:buNone/>
              <a:defRPr sz="1067"/>
            </a:lvl3pPr>
            <a:lvl4pPr marL="1828800" lvl="3" indent="-228600" algn="l" rtl="0">
              <a:lnSpc>
                <a:spcPct val="90000"/>
              </a:lnSpc>
              <a:spcBef>
                <a:spcPts val="267"/>
              </a:spcBef>
              <a:spcAft>
                <a:spcPts val="0"/>
              </a:spcAft>
              <a:buSzPts val="700"/>
              <a:buNone/>
              <a:defRPr sz="933"/>
            </a:lvl4pPr>
            <a:lvl5pPr marL="2286000" lvl="4" indent="-228600" algn="l" rtl="0">
              <a:lnSpc>
                <a:spcPct val="90000"/>
              </a:lnSpc>
              <a:spcBef>
                <a:spcPts val="267"/>
              </a:spcBef>
              <a:spcAft>
                <a:spcPts val="0"/>
              </a:spcAft>
              <a:buSzPts val="700"/>
              <a:buNone/>
              <a:defRPr sz="933"/>
            </a:lvl5pPr>
            <a:lvl6pPr marL="2743200" lvl="5" indent="-228600" algn="l" rtl="0">
              <a:lnSpc>
                <a:spcPct val="90000"/>
              </a:lnSpc>
              <a:spcBef>
                <a:spcPts val="267"/>
              </a:spcBef>
              <a:spcAft>
                <a:spcPts val="0"/>
              </a:spcAft>
              <a:buSzPts val="700"/>
              <a:buNone/>
              <a:defRPr sz="933"/>
            </a:lvl6pPr>
            <a:lvl7pPr marL="3200400" lvl="6" indent="-228600" algn="l" rtl="0">
              <a:lnSpc>
                <a:spcPct val="90000"/>
              </a:lnSpc>
              <a:spcBef>
                <a:spcPts val="267"/>
              </a:spcBef>
              <a:spcAft>
                <a:spcPts val="0"/>
              </a:spcAft>
              <a:buSzPts val="700"/>
              <a:buNone/>
              <a:defRPr sz="933"/>
            </a:lvl7pPr>
            <a:lvl8pPr marL="3657600" lvl="7" indent="-228600" algn="l" rtl="0">
              <a:lnSpc>
                <a:spcPct val="90000"/>
              </a:lnSpc>
              <a:spcBef>
                <a:spcPts val="267"/>
              </a:spcBef>
              <a:spcAft>
                <a:spcPts val="0"/>
              </a:spcAft>
              <a:buSzPts val="700"/>
              <a:buNone/>
              <a:defRPr sz="933"/>
            </a:lvl8pPr>
            <a:lvl9pPr marL="4114800" lvl="8" indent="-228600" algn="l" rtl="0">
              <a:lnSpc>
                <a:spcPct val="90000"/>
              </a:lnSpc>
              <a:spcBef>
                <a:spcPts val="267"/>
              </a:spcBef>
              <a:spcAft>
                <a:spcPts val="267"/>
              </a:spcAft>
              <a:buSzPts val="700"/>
              <a:buNone/>
              <a:defRPr sz="933"/>
            </a:lvl9pPr>
          </a:lstStyle>
          <a:p>
            <a:endParaRPr/>
          </a:p>
        </p:txBody>
      </p:sp>
      <p:sp>
        <p:nvSpPr>
          <p:cNvPr id="249" name="Google Shape;249;ge533b664cb_0_526"/>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50" name="Google Shape;250;ge533b664cb_0_526"/>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51" name="Google Shape;251;ge533b664cb_0_526"/>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52" name="Google Shape;252;ge533b664cb_0_526"/>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3"/>
        <p:cNvGrpSpPr/>
        <p:nvPr/>
      </p:nvGrpSpPr>
      <p:grpSpPr>
        <a:xfrm>
          <a:off x="0" y="0"/>
          <a:ext cx="0" cy="0"/>
          <a:chOff x="0" y="0"/>
          <a:chExt cx="0" cy="0"/>
        </a:xfrm>
      </p:grpSpPr>
      <p:sp>
        <p:nvSpPr>
          <p:cNvPr id="254" name="Google Shape;254;ge533b664cb_0_534"/>
          <p:cNvSpPr txBox="1">
            <a:spLocks noGrp="1"/>
          </p:cNvSpPr>
          <p:nvPr>
            <p:ph type="title"/>
          </p:nvPr>
        </p:nvSpPr>
        <p:spPr>
          <a:xfrm>
            <a:off x="256032" y="1143000"/>
            <a:ext cx="2834700" cy="23775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Arial"/>
              <a:buNone/>
              <a:defRPr sz="32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5" name="Google Shape;255;ge533b664cb_0_534"/>
          <p:cNvSpPr>
            <a:spLocks noGrp="1"/>
          </p:cNvSpPr>
          <p:nvPr>
            <p:ph type="pic" idx="2"/>
          </p:nvPr>
        </p:nvSpPr>
        <p:spPr>
          <a:xfrm>
            <a:off x="3570644" y="767419"/>
            <a:ext cx="8115300" cy="5330700"/>
          </a:xfrm>
          <a:prstGeom prst="rect">
            <a:avLst/>
          </a:prstGeom>
          <a:solidFill>
            <a:srgbClr val="BFBFBF"/>
          </a:solidFill>
          <a:ln>
            <a:noFill/>
          </a:ln>
        </p:spPr>
        <p:txBody>
          <a:bodyPr spcFirstLastPara="1" wrap="square" lIns="68575" tIns="34275" rIns="68575" bIns="34275" anchor="t" anchorCtr="0">
            <a:noAutofit/>
          </a:bodyPr>
          <a:lstStyle>
            <a:lvl1pPr marR="0" lvl="0" algn="l" rtl="0">
              <a:lnSpc>
                <a:spcPct val="90000"/>
              </a:lnSpc>
              <a:spcBef>
                <a:spcPts val="1200"/>
              </a:spcBef>
              <a:spcAft>
                <a:spcPts val="0"/>
              </a:spcAft>
              <a:buClr>
                <a:schemeClr val="accent1"/>
              </a:buClr>
              <a:buSzPts val="2400"/>
              <a:buFont typeface="Noto Sans Symbols"/>
              <a:buNone/>
              <a:defRPr sz="3200" b="0" i="0" u="none" strike="noStrike" cap="none">
                <a:solidFill>
                  <a:srgbClr val="000F46"/>
                </a:solidFill>
                <a:latin typeface="Arial"/>
                <a:ea typeface="Arial"/>
                <a:cs typeface="Arial"/>
                <a:sym typeface="Arial"/>
              </a:defRPr>
            </a:lvl1pPr>
            <a:lvl2pPr marR="0" lvl="1" algn="l" rtl="0">
              <a:lnSpc>
                <a:spcPct val="90000"/>
              </a:lnSpc>
              <a:spcBef>
                <a:spcPts val="267"/>
              </a:spcBef>
              <a:spcAft>
                <a:spcPts val="0"/>
              </a:spcAft>
              <a:buClr>
                <a:schemeClr val="accent1"/>
              </a:buClr>
              <a:buSzPts val="2100"/>
              <a:buFont typeface="Noto Sans Symbols"/>
              <a:buNone/>
              <a:defRPr sz="2800" b="0" i="0" u="none" strike="noStrike" cap="none">
                <a:solidFill>
                  <a:srgbClr val="000F46"/>
                </a:solidFill>
                <a:latin typeface="Arial"/>
                <a:ea typeface="Arial"/>
                <a:cs typeface="Arial"/>
                <a:sym typeface="Arial"/>
              </a:defRPr>
            </a:lvl2pPr>
            <a:lvl3pPr marR="0" lvl="2" algn="l" rtl="0">
              <a:lnSpc>
                <a:spcPct val="90000"/>
              </a:lnSpc>
              <a:spcBef>
                <a:spcPts val="267"/>
              </a:spcBef>
              <a:spcAft>
                <a:spcPts val="0"/>
              </a:spcAft>
              <a:buClr>
                <a:schemeClr val="accent1"/>
              </a:buClr>
              <a:buSzPts val="1800"/>
              <a:buFont typeface="Noto Sans Symbols"/>
              <a:buNone/>
              <a:defRPr sz="2400" b="0" i="0" u="none" strike="noStrike" cap="none">
                <a:solidFill>
                  <a:srgbClr val="000F46"/>
                </a:solidFill>
                <a:latin typeface="Arial"/>
                <a:ea typeface="Arial"/>
                <a:cs typeface="Arial"/>
                <a:sym typeface="Arial"/>
              </a:defRPr>
            </a:lvl3pPr>
            <a:lvl4pPr marR="0" lvl="3" algn="l" rtl="0">
              <a:lnSpc>
                <a:spcPct val="90000"/>
              </a:lnSpc>
              <a:spcBef>
                <a:spcPts val="267"/>
              </a:spcBef>
              <a:spcAft>
                <a:spcPts val="0"/>
              </a:spcAft>
              <a:buClr>
                <a:schemeClr val="accent1"/>
              </a:buClr>
              <a:buSzPts val="1500"/>
              <a:buFont typeface="Noto Sans Symbols"/>
              <a:buNone/>
              <a:defRPr sz="2000" b="0" i="0" u="none" strike="noStrike" cap="none">
                <a:solidFill>
                  <a:srgbClr val="000F46"/>
                </a:solidFill>
                <a:latin typeface="Arial"/>
                <a:ea typeface="Arial"/>
                <a:cs typeface="Arial"/>
                <a:sym typeface="Arial"/>
              </a:defRPr>
            </a:lvl4pPr>
            <a:lvl5pPr marR="0" lvl="4" algn="l" rtl="0">
              <a:lnSpc>
                <a:spcPct val="90000"/>
              </a:lnSpc>
              <a:spcBef>
                <a:spcPts val="267"/>
              </a:spcBef>
              <a:spcAft>
                <a:spcPts val="0"/>
              </a:spcAft>
              <a:buClr>
                <a:schemeClr val="accent1"/>
              </a:buClr>
              <a:buSzPts val="1500"/>
              <a:buFont typeface="Noto Sans Symbols"/>
              <a:buNone/>
              <a:defRPr sz="2000" b="0" i="0" u="none" strike="noStrike" cap="none">
                <a:solidFill>
                  <a:srgbClr val="000F46"/>
                </a:solidFill>
                <a:latin typeface="Arial"/>
                <a:ea typeface="Arial"/>
                <a:cs typeface="Arial"/>
                <a:sym typeface="Arial"/>
              </a:defRPr>
            </a:lvl5pPr>
            <a:lvl6pPr marR="0" lvl="5" algn="l" rtl="0">
              <a:lnSpc>
                <a:spcPct val="90000"/>
              </a:lnSpc>
              <a:spcBef>
                <a:spcPts val="267"/>
              </a:spcBef>
              <a:spcAft>
                <a:spcPts val="0"/>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6pPr>
            <a:lvl7pPr marR="0" lvl="6" algn="l" rtl="0">
              <a:lnSpc>
                <a:spcPct val="90000"/>
              </a:lnSpc>
              <a:spcBef>
                <a:spcPts val="267"/>
              </a:spcBef>
              <a:spcAft>
                <a:spcPts val="0"/>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7pPr>
            <a:lvl8pPr marR="0" lvl="7" algn="l" rtl="0">
              <a:lnSpc>
                <a:spcPct val="90000"/>
              </a:lnSpc>
              <a:spcBef>
                <a:spcPts val="267"/>
              </a:spcBef>
              <a:spcAft>
                <a:spcPts val="0"/>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8pPr>
            <a:lvl9pPr marR="0" lvl="8" algn="l" rtl="0">
              <a:lnSpc>
                <a:spcPct val="90000"/>
              </a:lnSpc>
              <a:spcBef>
                <a:spcPts val="267"/>
              </a:spcBef>
              <a:spcAft>
                <a:spcPts val="267"/>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256" name="Google Shape;256;ge533b664cb_0_534"/>
          <p:cNvSpPr txBox="1">
            <a:spLocks noGrp="1"/>
          </p:cNvSpPr>
          <p:nvPr>
            <p:ph type="body" idx="1"/>
          </p:nvPr>
        </p:nvSpPr>
        <p:spPr>
          <a:xfrm>
            <a:off x="256032" y="3493008"/>
            <a:ext cx="2834700" cy="23223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1200"/>
              </a:spcBef>
              <a:spcAft>
                <a:spcPts val="0"/>
              </a:spcAft>
              <a:buSzPts val="1100"/>
              <a:buNone/>
              <a:defRPr sz="1467">
                <a:solidFill>
                  <a:srgbClr val="FFFFFF"/>
                </a:solidFill>
              </a:defRPr>
            </a:lvl1pPr>
            <a:lvl2pPr marL="914400" lvl="1" indent="-228600" algn="l" rtl="0">
              <a:lnSpc>
                <a:spcPct val="90000"/>
              </a:lnSpc>
              <a:spcBef>
                <a:spcPts val="267"/>
              </a:spcBef>
              <a:spcAft>
                <a:spcPts val="0"/>
              </a:spcAft>
              <a:buSzPts val="900"/>
              <a:buNone/>
              <a:defRPr sz="1200"/>
            </a:lvl2pPr>
            <a:lvl3pPr marL="1371600" lvl="2" indent="-228600" algn="l" rtl="0">
              <a:lnSpc>
                <a:spcPct val="90000"/>
              </a:lnSpc>
              <a:spcBef>
                <a:spcPts val="267"/>
              </a:spcBef>
              <a:spcAft>
                <a:spcPts val="0"/>
              </a:spcAft>
              <a:buSzPts val="800"/>
              <a:buNone/>
              <a:defRPr sz="1067"/>
            </a:lvl3pPr>
            <a:lvl4pPr marL="1828800" lvl="3" indent="-228600" algn="l" rtl="0">
              <a:lnSpc>
                <a:spcPct val="90000"/>
              </a:lnSpc>
              <a:spcBef>
                <a:spcPts val="267"/>
              </a:spcBef>
              <a:spcAft>
                <a:spcPts val="0"/>
              </a:spcAft>
              <a:buSzPts val="700"/>
              <a:buNone/>
              <a:defRPr sz="933"/>
            </a:lvl4pPr>
            <a:lvl5pPr marL="2286000" lvl="4" indent="-228600" algn="l" rtl="0">
              <a:lnSpc>
                <a:spcPct val="90000"/>
              </a:lnSpc>
              <a:spcBef>
                <a:spcPts val="267"/>
              </a:spcBef>
              <a:spcAft>
                <a:spcPts val="0"/>
              </a:spcAft>
              <a:buSzPts val="700"/>
              <a:buNone/>
              <a:defRPr sz="933"/>
            </a:lvl5pPr>
            <a:lvl6pPr marL="2743200" lvl="5" indent="-228600" algn="l" rtl="0">
              <a:lnSpc>
                <a:spcPct val="90000"/>
              </a:lnSpc>
              <a:spcBef>
                <a:spcPts val="267"/>
              </a:spcBef>
              <a:spcAft>
                <a:spcPts val="0"/>
              </a:spcAft>
              <a:buSzPts val="700"/>
              <a:buNone/>
              <a:defRPr sz="933"/>
            </a:lvl6pPr>
            <a:lvl7pPr marL="3200400" lvl="6" indent="-228600" algn="l" rtl="0">
              <a:lnSpc>
                <a:spcPct val="90000"/>
              </a:lnSpc>
              <a:spcBef>
                <a:spcPts val="267"/>
              </a:spcBef>
              <a:spcAft>
                <a:spcPts val="0"/>
              </a:spcAft>
              <a:buSzPts val="700"/>
              <a:buNone/>
              <a:defRPr sz="933"/>
            </a:lvl7pPr>
            <a:lvl8pPr marL="3657600" lvl="7" indent="-228600" algn="l" rtl="0">
              <a:lnSpc>
                <a:spcPct val="90000"/>
              </a:lnSpc>
              <a:spcBef>
                <a:spcPts val="267"/>
              </a:spcBef>
              <a:spcAft>
                <a:spcPts val="0"/>
              </a:spcAft>
              <a:buSzPts val="700"/>
              <a:buNone/>
              <a:defRPr sz="933"/>
            </a:lvl8pPr>
            <a:lvl9pPr marL="4114800" lvl="8" indent="-228600" algn="l" rtl="0">
              <a:lnSpc>
                <a:spcPct val="90000"/>
              </a:lnSpc>
              <a:spcBef>
                <a:spcPts val="267"/>
              </a:spcBef>
              <a:spcAft>
                <a:spcPts val="267"/>
              </a:spcAft>
              <a:buSzPts val="700"/>
              <a:buNone/>
              <a:defRPr sz="933"/>
            </a:lvl9pPr>
          </a:lstStyle>
          <a:p>
            <a:endParaRPr/>
          </a:p>
        </p:txBody>
      </p:sp>
      <p:sp>
        <p:nvSpPr>
          <p:cNvPr id="257" name="Google Shape;257;ge533b664cb_0_534"/>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58" name="Google Shape;258;ge533b664cb_0_534"/>
          <p:cNvSpPr txBox="1">
            <a:spLocks noGrp="1"/>
          </p:cNvSpPr>
          <p:nvPr>
            <p:ph type="ftr" idx="11"/>
          </p:nvPr>
        </p:nvSpPr>
        <p:spPr>
          <a:xfrm>
            <a:off x="3499101"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59" name="Google Shape;259;ge533b664cb_0_534"/>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60" name="Google Shape;260;ge533b664cb_0_534"/>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1"/>
        <p:cNvGrpSpPr/>
        <p:nvPr/>
      </p:nvGrpSpPr>
      <p:grpSpPr>
        <a:xfrm>
          <a:off x="0" y="0"/>
          <a:ext cx="0" cy="0"/>
          <a:chOff x="0" y="0"/>
          <a:chExt cx="0" cy="0"/>
        </a:xfrm>
      </p:grpSpPr>
      <p:sp>
        <p:nvSpPr>
          <p:cNvPr id="262" name="Google Shape;262;ge533b664cb_0_542"/>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3" name="Google Shape;263;ge533b664cb_0_542"/>
          <p:cNvSpPr txBox="1">
            <a:spLocks noGrp="1"/>
          </p:cNvSpPr>
          <p:nvPr>
            <p:ph type="body" idx="1"/>
          </p:nvPr>
        </p:nvSpPr>
        <p:spPr>
          <a:xfrm rot="5400000">
            <a:off x="4966518" y="-233142"/>
            <a:ext cx="5120700" cy="73152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1200"/>
              </a:spcBef>
              <a:spcAft>
                <a:spcPts val="0"/>
              </a:spcAft>
              <a:buSzPts val="1400"/>
              <a:buChar char="●"/>
              <a:defRPr/>
            </a:lvl1pPr>
            <a:lvl2pPr marL="914400" lvl="1" indent="-317500" algn="l" rtl="0">
              <a:lnSpc>
                <a:spcPct val="90000"/>
              </a:lnSpc>
              <a:spcBef>
                <a:spcPts val="267"/>
              </a:spcBef>
              <a:spcAft>
                <a:spcPts val="0"/>
              </a:spcAft>
              <a:buSzPts val="1400"/>
              <a:buChar char="●"/>
              <a:defRPr/>
            </a:lvl2pPr>
            <a:lvl3pPr marL="1371600" lvl="2" indent="-317500" algn="l" rtl="0">
              <a:lnSpc>
                <a:spcPct val="90000"/>
              </a:lnSpc>
              <a:spcBef>
                <a:spcPts val="267"/>
              </a:spcBef>
              <a:spcAft>
                <a:spcPts val="0"/>
              </a:spcAft>
              <a:buSzPts val="1400"/>
              <a:buChar char="●"/>
              <a:defRPr/>
            </a:lvl3pPr>
            <a:lvl4pPr marL="1828800" lvl="3" indent="-317500" algn="l" rtl="0">
              <a:lnSpc>
                <a:spcPct val="90000"/>
              </a:lnSpc>
              <a:spcBef>
                <a:spcPts val="267"/>
              </a:spcBef>
              <a:spcAft>
                <a:spcPts val="0"/>
              </a:spcAft>
              <a:buSzPts val="1400"/>
              <a:buChar char="●"/>
              <a:defRPr/>
            </a:lvl4pPr>
            <a:lvl5pPr marL="2286000" lvl="4" indent="-317500" algn="l" rtl="0">
              <a:lnSpc>
                <a:spcPct val="90000"/>
              </a:lnSpc>
              <a:spcBef>
                <a:spcPts val="267"/>
              </a:spcBef>
              <a:spcAft>
                <a:spcPts val="0"/>
              </a:spcAft>
              <a:buSzPts val="1400"/>
              <a:buChar char="●"/>
              <a:defRPr/>
            </a:lvl5pPr>
            <a:lvl6pPr marL="2743200" lvl="5" indent="-317500" algn="l" rtl="0">
              <a:lnSpc>
                <a:spcPct val="90000"/>
              </a:lnSpc>
              <a:spcBef>
                <a:spcPts val="267"/>
              </a:spcBef>
              <a:spcAft>
                <a:spcPts val="0"/>
              </a:spcAft>
              <a:buSzPts val="1400"/>
              <a:buChar char="●"/>
              <a:defRPr/>
            </a:lvl6pPr>
            <a:lvl7pPr marL="3200400" lvl="6" indent="-317500" algn="l" rtl="0">
              <a:lnSpc>
                <a:spcPct val="90000"/>
              </a:lnSpc>
              <a:spcBef>
                <a:spcPts val="267"/>
              </a:spcBef>
              <a:spcAft>
                <a:spcPts val="0"/>
              </a:spcAft>
              <a:buSzPts val="1400"/>
              <a:buChar char="●"/>
              <a:defRPr/>
            </a:lvl7pPr>
            <a:lvl8pPr marL="3657600" lvl="7" indent="-317500" algn="l" rtl="0">
              <a:lnSpc>
                <a:spcPct val="90000"/>
              </a:lnSpc>
              <a:spcBef>
                <a:spcPts val="267"/>
              </a:spcBef>
              <a:spcAft>
                <a:spcPts val="0"/>
              </a:spcAft>
              <a:buSzPts val="1400"/>
              <a:buChar char="●"/>
              <a:defRPr/>
            </a:lvl8pPr>
            <a:lvl9pPr marL="4114800" lvl="8" indent="-317500" algn="l" rtl="0">
              <a:lnSpc>
                <a:spcPct val="90000"/>
              </a:lnSpc>
              <a:spcBef>
                <a:spcPts val="267"/>
              </a:spcBef>
              <a:spcAft>
                <a:spcPts val="267"/>
              </a:spcAft>
              <a:buSzPts val="1400"/>
              <a:buChar char="●"/>
              <a:defRPr/>
            </a:lvl9pPr>
          </a:lstStyle>
          <a:p>
            <a:endParaRPr/>
          </a:p>
        </p:txBody>
      </p:sp>
      <p:sp>
        <p:nvSpPr>
          <p:cNvPr id="264" name="Google Shape;264;ge533b664cb_0_542"/>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65" name="Google Shape;265;ge533b664cb_0_542"/>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66" name="Google Shape;266;ge533b664cb_0_542"/>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67" name="Google Shape;267;ge533b664cb_0_542"/>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8"/>
        <p:cNvGrpSpPr/>
        <p:nvPr/>
      </p:nvGrpSpPr>
      <p:grpSpPr>
        <a:xfrm>
          <a:off x="0" y="0"/>
          <a:ext cx="0" cy="0"/>
          <a:chOff x="0" y="0"/>
          <a:chExt cx="0" cy="0"/>
        </a:xfrm>
      </p:grpSpPr>
      <p:sp>
        <p:nvSpPr>
          <p:cNvPr id="269" name="Google Shape;269;ge533b664cb_0_549"/>
          <p:cNvSpPr txBox="1">
            <a:spLocks noGrp="1"/>
          </p:cNvSpPr>
          <p:nvPr>
            <p:ph type="title"/>
          </p:nvPr>
        </p:nvSpPr>
        <p:spPr>
          <a:xfrm rot="5400000">
            <a:off x="-685800" y="2057700"/>
            <a:ext cx="4953300" cy="2819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0" name="Google Shape;270;ge533b664cb_0_549"/>
          <p:cNvSpPr txBox="1">
            <a:spLocks noGrp="1"/>
          </p:cNvSpPr>
          <p:nvPr>
            <p:ph type="body" idx="1"/>
          </p:nvPr>
        </p:nvSpPr>
        <p:spPr>
          <a:xfrm rot="5400000">
            <a:off x="4965162" y="-228570"/>
            <a:ext cx="5120700" cy="73152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1200"/>
              </a:spcBef>
              <a:spcAft>
                <a:spcPts val="0"/>
              </a:spcAft>
              <a:buSzPts val="1400"/>
              <a:buChar char="●"/>
              <a:defRPr/>
            </a:lvl1pPr>
            <a:lvl2pPr marL="914400" lvl="1" indent="-317500" algn="l" rtl="0">
              <a:lnSpc>
                <a:spcPct val="90000"/>
              </a:lnSpc>
              <a:spcBef>
                <a:spcPts val="267"/>
              </a:spcBef>
              <a:spcAft>
                <a:spcPts val="0"/>
              </a:spcAft>
              <a:buSzPts val="1400"/>
              <a:buChar char="●"/>
              <a:defRPr/>
            </a:lvl2pPr>
            <a:lvl3pPr marL="1371600" lvl="2" indent="-317500" algn="l" rtl="0">
              <a:lnSpc>
                <a:spcPct val="90000"/>
              </a:lnSpc>
              <a:spcBef>
                <a:spcPts val="267"/>
              </a:spcBef>
              <a:spcAft>
                <a:spcPts val="0"/>
              </a:spcAft>
              <a:buSzPts val="1400"/>
              <a:buChar char="●"/>
              <a:defRPr/>
            </a:lvl3pPr>
            <a:lvl4pPr marL="1828800" lvl="3" indent="-317500" algn="l" rtl="0">
              <a:lnSpc>
                <a:spcPct val="90000"/>
              </a:lnSpc>
              <a:spcBef>
                <a:spcPts val="267"/>
              </a:spcBef>
              <a:spcAft>
                <a:spcPts val="0"/>
              </a:spcAft>
              <a:buSzPts val="1400"/>
              <a:buChar char="●"/>
              <a:defRPr/>
            </a:lvl4pPr>
            <a:lvl5pPr marL="2286000" lvl="4" indent="-317500" algn="l" rtl="0">
              <a:lnSpc>
                <a:spcPct val="90000"/>
              </a:lnSpc>
              <a:spcBef>
                <a:spcPts val="267"/>
              </a:spcBef>
              <a:spcAft>
                <a:spcPts val="0"/>
              </a:spcAft>
              <a:buSzPts val="1400"/>
              <a:buChar char="●"/>
              <a:defRPr/>
            </a:lvl5pPr>
            <a:lvl6pPr marL="2743200" lvl="5" indent="-317500" algn="l" rtl="0">
              <a:lnSpc>
                <a:spcPct val="90000"/>
              </a:lnSpc>
              <a:spcBef>
                <a:spcPts val="267"/>
              </a:spcBef>
              <a:spcAft>
                <a:spcPts val="0"/>
              </a:spcAft>
              <a:buSzPts val="1400"/>
              <a:buChar char="●"/>
              <a:defRPr/>
            </a:lvl6pPr>
            <a:lvl7pPr marL="3200400" lvl="6" indent="-317500" algn="l" rtl="0">
              <a:lnSpc>
                <a:spcPct val="90000"/>
              </a:lnSpc>
              <a:spcBef>
                <a:spcPts val="267"/>
              </a:spcBef>
              <a:spcAft>
                <a:spcPts val="0"/>
              </a:spcAft>
              <a:buSzPts val="1400"/>
              <a:buChar char="●"/>
              <a:defRPr/>
            </a:lvl7pPr>
            <a:lvl8pPr marL="3657600" lvl="7" indent="-317500" algn="l" rtl="0">
              <a:lnSpc>
                <a:spcPct val="90000"/>
              </a:lnSpc>
              <a:spcBef>
                <a:spcPts val="267"/>
              </a:spcBef>
              <a:spcAft>
                <a:spcPts val="0"/>
              </a:spcAft>
              <a:buSzPts val="1400"/>
              <a:buChar char="●"/>
              <a:defRPr/>
            </a:lvl8pPr>
            <a:lvl9pPr marL="4114800" lvl="8" indent="-317500" algn="l" rtl="0">
              <a:lnSpc>
                <a:spcPct val="90000"/>
              </a:lnSpc>
              <a:spcBef>
                <a:spcPts val="267"/>
              </a:spcBef>
              <a:spcAft>
                <a:spcPts val="267"/>
              </a:spcAft>
              <a:buSzPts val="1400"/>
              <a:buChar char="●"/>
              <a:defRPr/>
            </a:lvl9pPr>
          </a:lstStyle>
          <a:p>
            <a:endParaRPr/>
          </a:p>
        </p:txBody>
      </p:sp>
      <p:sp>
        <p:nvSpPr>
          <p:cNvPr id="271" name="Google Shape;271;ge533b664cb_0_549"/>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72" name="Google Shape;272;ge533b664cb_0_549"/>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7F7F7F"/>
              </a:buClr>
              <a:buSzPts val="1100"/>
              <a:buFont typeface="Arial"/>
              <a:buNone/>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Clr>
                <a:srgbClr val="000000"/>
              </a:buClr>
              <a:buSzPts val="1100"/>
              <a:buFont typeface="Arial"/>
              <a:buNone/>
              <a:defRPr/>
            </a:lvl3pPr>
            <a:lvl4pPr lvl="3" algn="l" rtl="0">
              <a:lnSpc>
                <a:spcPct val="100000"/>
              </a:lnSpc>
              <a:spcBef>
                <a:spcPts val="0"/>
              </a:spcBef>
              <a:spcAft>
                <a:spcPts val="0"/>
              </a:spcAft>
              <a:buClr>
                <a:srgbClr val="000000"/>
              </a:buClr>
              <a:buSzPts val="1100"/>
              <a:buFont typeface="Arial"/>
              <a:buNone/>
              <a:defRPr/>
            </a:lvl4pPr>
            <a:lvl5pPr lvl="4" algn="l" rtl="0">
              <a:lnSpc>
                <a:spcPct val="100000"/>
              </a:lnSpc>
              <a:spcBef>
                <a:spcPts val="0"/>
              </a:spcBef>
              <a:spcAft>
                <a:spcPts val="0"/>
              </a:spcAft>
              <a:buClr>
                <a:srgbClr val="000000"/>
              </a:buClr>
              <a:buSzPts val="1100"/>
              <a:buFont typeface="Arial"/>
              <a:buNone/>
              <a:defRPr/>
            </a:lvl5pPr>
            <a:lvl6pPr lvl="5" algn="l" rtl="0">
              <a:lnSpc>
                <a:spcPct val="100000"/>
              </a:lnSpc>
              <a:spcBef>
                <a:spcPts val="0"/>
              </a:spcBef>
              <a:spcAft>
                <a:spcPts val="0"/>
              </a:spcAft>
              <a:buClr>
                <a:srgbClr val="000000"/>
              </a:buClr>
              <a:buSzPts val="1100"/>
              <a:buFont typeface="Arial"/>
              <a:buNone/>
              <a:defRPr/>
            </a:lvl6pPr>
            <a:lvl7pPr lvl="6" algn="l" rtl="0">
              <a:lnSpc>
                <a:spcPct val="100000"/>
              </a:lnSpc>
              <a:spcBef>
                <a:spcPts val="0"/>
              </a:spcBef>
              <a:spcAft>
                <a:spcPts val="0"/>
              </a:spcAft>
              <a:buClr>
                <a:srgbClr val="000000"/>
              </a:buClr>
              <a:buSzPts val="1100"/>
              <a:buFont typeface="Arial"/>
              <a:buNone/>
              <a:defRPr/>
            </a:lvl7pPr>
            <a:lvl8pPr lvl="7" algn="l" rtl="0">
              <a:lnSpc>
                <a:spcPct val="100000"/>
              </a:lnSpc>
              <a:spcBef>
                <a:spcPts val="0"/>
              </a:spcBef>
              <a:spcAft>
                <a:spcPts val="0"/>
              </a:spcAft>
              <a:buClr>
                <a:srgbClr val="000000"/>
              </a:buClr>
              <a:buSzPts val="1100"/>
              <a:buFont typeface="Arial"/>
              <a:buNone/>
              <a:defRPr/>
            </a:lvl8pPr>
            <a:lvl9pPr lvl="8" algn="l" rtl="0">
              <a:lnSpc>
                <a:spcPct val="100000"/>
              </a:lnSpc>
              <a:spcBef>
                <a:spcPts val="0"/>
              </a:spcBef>
              <a:spcAft>
                <a:spcPts val="0"/>
              </a:spcAft>
              <a:buClr>
                <a:srgbClr val="000000"/>
              </a:buClr>
              <a:buSzPts val="1100"/>
              <a:buFont typeface="Arial"/>
              <a:buNone/>
              <a:defRPr/>
            </a:lvl9pPr>
          </a:lstStyle>
          <a:p>
            <a:endParaRPr/>
          </a:p>
        </p:txBody>
      </p:sp>
      <p:sp>
        <p:nvSpPr>
          <p:cNvPr id="273" name="Google Shape;273;ge533b664cb_0_549"/>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4" name="Google Shape;274;ge533b664cb_0_549"/>
          <p:cNvPicPr preferRelativeResize="0"/>
          <p:nvPr/>
        </p:nvPicPr>
        <p:blipFill rotWithShape="1">
          <a:blip r:embed="rId2">
            <a:alphaModFix/>
          </a:blip>
          <a:srcRect/>
          <a:stretch/>
        </p:blipFill>
        <p:spPr>
          <a:xfrm>
            <a:off x="128152" y="0"/>
            <a:ext cx="1823779" cy="73550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7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37" name="Google Shape;37;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rgbClr val="888888"/>
              </a:buClr>
              <a:buSzPts val="1200"/>
              <a:buFont typeface="Arial"/>
              <a:buNone/>
              <a:defRPr sz="1200">
                <a:solidFill>
                  <a:srgbClr val="888888"/>
                </a:solidFill>
                <a:latin typeface="Arial"/>
                <a:ea typeface="Arial"/>
                <a:cs typeface="Arial"/>
                <a:sym typeface="Arial"/>
              </a:defRPr>
            </a:lvl1pPr>
            <a:lvl2pPr marL="0" lvl="1" indent="0" algn="r">
              <a:buClr>
                <a:srgbClr val="888888"/>
              </a:buClr>
              <a:buSzPts val="1200"/>
              <a:buFont typeface="Arial"/>
              <a:buNone/>
              <a:defRPr sz="1200">
                <a:solidFill>
                  <a:srgbClr val="888888"/>
                </a:solidFill>
                <a:latin typeface="Arial"/>
                <a:ea typeface="Arial"/>
                <a:cs typeface="Arial"/>
                <a:sym typeface="Arial"/>
              </a:defRPr>
            </a:lvl2pPr>
            <a:lvl3pPr marL="0" lvl="2" indent="0" algn="r">
              <a:buClr>
                <a:srgbClr val="888888"/>
              </a:buClr>
              <a:buSzPts val="1200"/>
              <a:buFont typeface="Arial"/>
              <a:buNone/>
              <a:defRPr sz="1200">
                <a:solidFill>
                  <a:srgbClr val="888888"/>
                </a:solidFill>
                <a:latin typeface="Arial"/>
                <a:ea typeface="Arial"/>
                <a:cs typeface="Arial"/>
                <a:sym typeface="Arial"/>
              </a:defRPr>
            </a:lvl3pPr>
            <a:lvl4pPr marL="0" lvl="3" indent="0" algn="r">
              <a:buClr>
                <a:srgbClr val="888888"/>
              </a:buClr>
              <a:buSzPts val="1200"/>
              <a:buFont typeface="Arial"/>
              <a:buNone/>
              <a:defRPr sz="1200">
                <a:solidFill>
                  <a:srgbClr val="888888"/>
                </a:solidFill>
                <a:latin typeface="Arial"/>
                <a:ea typeface="Arial"/>
                <a:cs typeface="Arial"/>
                <a:sym typeface="Arial"/>
              </a:defRPr>
            </a:lvl4pPr>
            <a:lvl5pPr marL="0" lvl="4" indent="0" algn="r">
              <a:buClr>
                <a:srgbClr val="888888"/>
              </a:buClr>
              <a:buSzPts val="1200"/>
              <a:buFont typeface="Arial"/>
              <a:buNone/>
              <a:defRPr sz="1200">
                <a:solidFill>
                  <a:srgbClr val="888888"/>
                </a:solidFill>
                <a:latin typeface="Arial"/>
                <a:ea typeface="Arial"/>
                <a:cs typeface="Arial"/>
                <a:sym typeface="Arial"/>
              </a:defRPr>
            </a:lvl5pPr>
            <a:lvl6pPr marL="0" lvl="5" indent="0" algn="r">
              <a:buClr>
                <a:srgbClr val="888888"/>
              </a:buClr>
              <a:buSzPts val="1200"/>
              <a:buFont typeface="Arial"/>
              <a:buNone/>
              <a:defRPr sz="1200">
                <a:solidFill>
                  <a:srgbClr val="888888"/>
                </a:solidFill>
                <a:latin typeface="Arial"/>
                <a:ea typeface="Arial"/>
                <a:cs typeface="Arial"/>
                <a:sym typeface="Arial"/>
              </a:defRPr>
            </a:lvl6pPr>
            <a:lvl7pPr marL="0" lvl="6" indent="0" algn="r">
              <a:buClr>
                <a:srgbClr val="888888"/>
              </a:buClr>
              <a:buSzPts val="1200"/>
              <a:buFont typeface="Arial"/>
              <a:buNone/>
              <a:defRPr sz="1200">
                <a:solidFill>
                  <a:srgbClr val="888888"/>
                </a:solidFill>
                <a:latin typeface="Arial"/>
                <a:ea typeface="Arial"/>
                <a:cs typeface="Arial"/>
                <a:sym typeface="Arial"/>
              </a:defRPr>
            </a:lvl7pPr>
            <a:lvl8pPr marL="0" lvl="7" indent="0" algn="r">
              <a:buClr>
                <a:srgbClr val="888888"/>
              </a:buClr>
              <a:buSzPts val="1200"/>
              <a:buFont typeface="Arial"/>
              <a:buNone/>
              <a:defRPr sz="1200">
                <a:solidFill>
                  <a:srgbClr val="888888"/>
                </a:solidFill>
                <a:latin typeface="Arial"/>
                <a:ea typeface="Arial"/>
                <a:cs typeface="Arial"/>
                <a:sym typeface="Arial"/>
              </a:defRPr>
            </a:lvl8pPr>
            <a:lvl9pPr marL="0" lvl="8" indent="0" algn="r">
              <a:buClr>
                <a:srgbClr val="888888"/>
              </a:buClr>
              <a:buSzPts val="1200"/>
              <a:buFont typeface="Arial"/>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ge533b664cb_0_369"/>
          <p:cNvSpPr/>
          <p:nvPr/>
        </p:nvSpPr>
        <p:spPr>
          <a:xfrm>
            <a:off x="1" y="758952"/>
            <a:ext cx="3443700" cy="53307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Arial"/>
              <a:ea typeface="Arial"/>
              <a:cs typeface="Arial"/>
              <a:sym typeface="Arial"/>
            </a:endParaRPr>
          </a:p>
        </p:txBody>
      </p:sp>
      <p:sp>
        <p:nvSpPr>
          <p:cNvPr id="90" name="Google Shape;90;ge533b664cb_0_369"/>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FFFFF"/>
              </a:buClr>
              <a:buSzPts val="2700"/>
              <a:buFont typeface="Arial"/>
              <a:buNone/>
              <a:defRPr sz="27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ge533b664cb_0_369"/>
          <p:cNvSpPr/>
          <p:nvPr/>
        </p:nvSpPr>
        <p:spPr>
          <a:xfrm>
            <a:off x="11815864" y="758952"/>
            <a:ext cx="384000" cy="53307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2" name="Google Shape;92;ge533b664cb_0_369"/>
          <p:cNvSpPr txBox="1">
            <a:spLocks noGrp="1"/>
          </p:cNvSpPr>
          <p:nvPr>
            <p:ph type="body" idx="1"/>
          </p:nvPr>
        </p:nvSpPr>
        <p:spPr>
          <a:xfrm>
            <a:off x="3869268" y="864108"/>
            <a:ext cx="7315200" cy="5120700"/>
          </a:xfrm>
          <a:prstGeom prst="rect">
            <a:avLst/>
          </a:prstGeom>
          <a:noFill/>
          <a:ln>
            <a:noFill/>
          </a:ln>
        </p:spPr>
        <p:txBody>
          <a:bodyPr spcFirstLastPara="1" wrap="square" lIns="68575" tIns="34275" rIns="68575" bIns="34275" anchor="ctr" anchorCtr="0">
            <a:noAutofit/>
          </a:bodyPr>
          <a:lstStyle>
            <a:lvl1pPr marL="457200" marR="0" lvl="0" indent="-323850" algn="l" rtl="0">
              <a:lnSpc>
                <a:spcPct val="90000"/>
              </a:lnSpc>
              <a:spcBef>
                <a:spcPts val="900"/>
              </a:spcBef>
              <a:spcAft>
                <a:spcPts val="0"/>
              </a:spcAft>
              <a:buClr>
                <a:schemeClr val="accent1"/>
              </a:buClr>
              <a:buSzPts val="1500"/>
              <a:buFont typeface="Noto Sans Symbols"/>
              <a:buChar char="●"/>
              <a:defRPr sz="1500" b="0" i="0" u="none" strike="noStrike" cap="none">
                <a:solidFill>
                  <a:srgbClr val="000F46"/>
                </a:solidFill>
                <a:latin typeface="Arial"/>
                <a:ea typeface="Arial"/>
                <a:cs typeface="Arial"/>
                <a:sym typeface="Aria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rgbClr val="000F46"/>
                </a:solidFill>
                <a:latin typeface="Arial"/>
                <a:ea typeface="Arial"/>
                <a:cs typeface="Arial"/>
                <a:sym typeface="Arial"/>
              </a:defRPr>
            </a:lvl2pPr>
            <a:lvl3pPr marL="1371600" marR="0" lvl="2"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000F46"/>
                </a:solidFill>
                <a:latin typeface="Arial"/>
                <a:ea typeface="Arial"/>
                <a:cs typeface="Arial"/>
                <a:sym typeface="Arial"/>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Arial"/>
                <a:ea typeface="Arial"/>
                <a:cs typeface="Arial"/>
                <a:sym typeface="Arial"/>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Arial"/>
                <a:ea typeface="Arial"/>
                <a:cs typeface="Arial"/>
                <a:sym typeface="Arial"/>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Arial"/>
                <a:ea typeface="Arial"/>
                <a:cs typeface="Arial"/>
                <a:sym typeface="Arial"/>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Arial"/>
                <a:ea typeface="Arial"/>
                <a:cs typeface="Arial"/>
                <a:sym typeface="Arial"/>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Arial"/>
                <a:ea typeface="Arial"/>
                <a:cs typeface="Arial"/>
                <a:sym typeface="Arial"/>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595959"/>
                </a:solidFill>
                <a:latin typeface="Arial"/>
                <a:ea typeface="Arial"/>
                <a:cs typeface="Arial"/>
                <a:sym typeface="Arial"/>
              </a:defRPr>
            </a:lvl9pPr>
          </a:lstStyle>
          <a:p>
            <a:endParaRPr/>
          </a:p>
        </p:txBody>
      </p:sp>
      <p:sp>
        <p:nvSpPr>
          <p:cNvPr id="93" name="Google Shape;93;ge533b664cb_0_369"/>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7F7F7F"/>
              </a:buClr>
              <a:buSzPts val="1100"/>
              <a:buFont typeface="Arial"/>
              <a:buNone/>
              <a:defRPr sz="1067"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94" name="Google Shape;94;ge533b664cb_0_369"/>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7F7F7F"/>
              </a:buClr>
              <a:buSzPts val="1100"/>
              <a:buFont typeface="Arial"/>
              <a:buNone/>
              <a:defRPr sz="1067"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95" name="Google Shape;95;ge533b664cb_0_369"/>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40BAD2"/>
              </a:buClr>
              <a:buSzPts val="900"/>
              <a:buFont typeface="Arial"/>
              <a:buNone/>
              <a:defRPr sz="1200" b="1" i="0" u="none" strike="noStrike" cap="none">
                <a:solidFill>
                  <a:srgbClr val="40BAD2"/>
                </a:solidFill>
                <a:latin typeface="Arial"/>
                <a:ea typeface="Arial"/>
                <a:cs typeface="Arial"/>
                <a:sym typeface="Arial"/>
              </a:defRPr>
            </a:lvl1pPr>
            <a:lvl2pPr marL="0" marR="0" lvl="1" indent="0" algn="r" rtl="0">
              <a:lnSpc>
                <a:spcPct val="100000"/>
              </a:lnSpc>
              <a:spcBef>
                <a:spcPts val="0"/>
              </a:spcBef>
              <a:spcAft>
                <a:spcPts val="0"/>
              </a:spcAft>
              <a:buClr>
                <a:srgbClr val="40BAD2"/>
              </a:buClr>
              <a:buSzPts val="900"/>
              <a:buFont typeface="Arial"/>
              <a:buNone/>
              <a:defRPr sz="1200" b="1" i="0" u="none" strike="noStrike" cap="none">
                <a:solidFill>
                  <a:srgbClr val="40BAD2"/>
                </a:solidFill>
                <a:latin typeface="Arial"/>
                <a:ea typeface="Arial"/>
                <a:cs typeface="Arial"/>
                <a:sym typeface="Arial"/>
              </a:defRPr>
            </a:lvl2pPr>
            <a:lvl3pPr marL="0" marR="0" lvl="2" indent="0" algn="r" rtl="0">
              <a:lnSpc>
                <a:spcPct val="100000"/>
              </a:lnSpc>
              <a:spcBef>
                <a:spcPts val="0"/>
              </a:spcBef>
              <a:spcAft>
                <a:spcPts val="0"/>
              </a:spcAft>
              <a:buClr>
                <a:srgbClr val="40BAD2"/>
              </a:buClr>
              <a:buSzPts val="900"/>
              <a:buFont typeface="Arial"/>
              <a:buNone/>
              <a:defRPr sz="1200" b="1" i="0" u="none" strike="noStrike" cap="none">
                <a:solidFill>
                  <a:srgbClr val="40BAD2"/>
                </a:solidFill>
                <a:latin typeface="Arial"/>
                <a:ea typeface="Arial"/>
                <a:cs typeface="Arial"/>
                <a:sym typeface="Arial"/>
              </a:defRPr>
            </a:lvl3pPr>
            <a:lvl4pPr marL="0" marR="0" lvl="3" indent="0" algn="r" rtl="0">
              <a:lnSpc>
                <a:spcPct val="100000"/>
              </a:lnSpc>
              <a:spcBef>
                <a:spcPts val="0"/>
              </a:spcBef>
              <a:spcAft>
                <a:spcPts val="0"/>
              </a:spcAft>
              <a:buClr>
                <a:srgbClr val="40BAD2"/>
              </a:buClr>
              <a:buSzPts val="900"/>
              <a:buFont typeface="Arial"/>
              <a:buNone/>
              <a:defRPr sz="1200" b="1" i="0" u="none" strike="noStrike" cap="none">
                <a:solidFill>
                  <a:srgbClr val="40BAD2"/>
                </a:solidFill>
                <a:latin typeface="Arial"/>
                <a:ea typeface="Arial"/>
                <a:cs typeface="Arial"/>
                <a:sym typeface="Arial"/>
              </a:defRPr>
            </a:lvl4pPr>
            <a:lvl5pPr marL="0" marR="0" lvl="4" indent="0" algn="r" rtl="0">
              <a:lnSpc>
                <a:spcPct val="100000"/>
              </a:lnSpc>
              <a:spcBef>
                <a:spcPts val="0"/>
              </a:spcBef>
              <a:spcAft>
                <a:spcPts val="0"/>
              </a:spcAft>
              <a:buClr>
                <a:srgbClr val="40BAD2"/>
              </a:buClr>
              <a:buSzPts val="900"/>
              <a:buFont typeface="Arial"/>
              <a:buNone/>
              <a:defRPr sz="1200" b="1" i="0" u="none" strike="noStrike" cap="none">
                <a:solidFill>
                  <a:srgbClr val="40BAD2"/>
                </a:solidFill>
                <a:latin typeface="Arial"/>
                <a:ea typeface="Arial"/>
                <a:cs typeface="Arial"/>
                <a:sym typeface="Arial"/>
              </a:defRPr>
            </a:lvl5pPr>
            <a:lvl6pPr marL="0" marR="0" lvl="5" indent="0" algn="r" rtl="0">
              <a:lnSpc>
                <a:spcPct val="100000"/>
              </a:lnSpc>
              <a:spcBef>
                <a:spcPts val="0"/>
              </a:spcBef>
              <a:spcAft>
                <a:spcPts val="0"/>
              </a:spcAft>
              <a:buClr>
                <a:srgbClr val="40BAD2"/>
              </a:buClr>
              <a:buSzPts val="900"/>
              <a:buFont typeface="Arial"/>
              <a:buNone/>
              <a:defRPr sz="1200" b="1" i="0" u="none" strike="noStrike" cap="none">
                <a:solidFill>
                  <a:srgbClr val="40BAD2"/>
                </a:solidFill>
                <a:latin typeface="Arial"/>
                <a:ea typeface="Arial"/>
                <a:cs typeface="Arial"/>
                <a:sym typeface="Arial"/>
              </a:defRPr>
            </a:lvl6pPr>
            <a:lvl7pPr marL="0" marR="0" lvl="6" indent="0" algn="r" rtl="0">
              <a:lnSpc>
                <a:spcPct val="100000"/>
              </a:lnSpc>
              <a:spcBef>
                <a:spcPts val="0"/>
              </a:spcBef>
              <a:spcAft>
                <a:spcPts val="0"/>
              </a:spcAft>
              <a:buClr>
                <a:srgbClr val="40BAD2"/>
              </a:buClr>
              <a:buSzPts val="900"/>
              <a:buFont typeface="Arial"/>
              <a:buNone/>
              <a:defRPr sz="1200" b="1" i="0" u="none" strike="noStrike" cap="none">
                <a:solidFill>
                  <a:srgbClr val="40BAD2"/>
                </a:solidFill>
                <a:latin typeface="Arial"/>
                <a:ea typeface="Arial"/>
                <a:cs typeface="Arial"/>
                <a:sym typeface="Arial"/>
              </a:defRPr>
            </a:lvl7pPr>
            <a:lvl8pPr marL="0" marR="0" lvl="7" indent="0" algn="r" rtl="0">
              <a:lnSpc>
                <a:spcPct val="100000"/>
              </a:lnSpc>
              <a:spcBef>
                <a:spcPts val="0"/>
              </a:spcBef>
              <a:spcAft>
                <a:spcPts val="0"/>
              </a:spcAft>
              <a:buClr>
                <a:srgbClr val="40BAD2"/>
              </a:buClr>
              <a:buSzPts val="900"/>
              <a:buFont typeface="Arial"/>
              <a:buNone/>
              <a:defRPr sz="1200" b="1" i="0" u="none" strike="noStrike" cap="none">
                <a:solidFill>
                  <a:srgbClr val="40BAD2"/>
                </a:solidFill>
                <a:latin typeface="Arial"/>
                <a:ea typeface="Arial"/>
                <a:cs typeface="Arial"/>
                <a:sym typeface="Arial"/>
              </a:defRPr>
            </a:lvl8pPr>
            <a:lvl9pPr marL="0" marR="0" lvl="8" indent="0" algn="r" rtl="0">
              <a:lnSpc>
                <a:spcPct val="100000"/>
              </a:lnSpc>
              <a:spcBef>
                <a:spcPts val="0"/>
              </a:spcBef>
              <a:spcAft>
                <a:spcPts val="0"/>
              </a:spcAft>
              <a:buClr>
                <a:srgbClr val="40BAD2"/>
              </a:buClr>
              <a:buSzPts val="900"/>
              <a:buFont typeface="Arial"/>
              <a:buNone/>
              <a:defRPr sz="1200" b="1" i="0" u="none" strike="noStrike" cap="none">
                <a:solidFill>
                  <a:srgbClr val="40BAD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ge533b664cb_0_369"/>
          <p:cNvPicPr preferRelativeResize="0"/>
          <p:nvPr/>
        </p:nvPicPr>
        <p:blipFill rotWithShape="1">
          <a:blip r:embed="rId13">
            <a:alphaModFix/>
          </a:blip>
          <a:srcRect/>
          <a:stretch/>
        </p:blipFill>
        <p:spPr>
          <a:xfrm>
            <a:off x="26939" y="6707876"/>
            <a:ext cx="12192001" cy="1725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ge533b664cb_0_460"/>
          <p:cNvSpPr/>
          <p:nvPr/>
        </p:nvSpPr>
        <p:spPr>
          <a:xfrm>
            <a:off x="2644877" y="0"/>
            <a:ext cx="9573900" cy="5895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67"/>
              <a:buFont typeface="Arial"/>
              <a:buNone/>
            </a:pPr>
            <a:endParaRPr sz="1467" b="0" i="0" u="none" strike="noStrike" cap="none">
              <a:solidFill>
                <a:schemeClr val="lt1"/>
              </a:solidFill>
              <a:latin typeface="Arial"/>
              <a:ea typeface="Arial"/>
              <a:cs typeface="Arial"/>
              <a:sym typeface="Arial"/>
            </a:endParaRPr>
          </a:p>
        </p:txBody>
      </p:sp>
      <p:sp>
        <p:nvSpPr>
          <p:cNvPr id="181" name="Google Shape;181;ge533b664cb_0_460"/>
          <p:cNvSpPr txBox="1">
            <a:spLocks noGrp="1"/>
          </p:cNvSpPr>
          <p:nvPr>
            <p:ph type="title"/>
          </p:nvPr>
        </p:nvSpPr>
        <p:spPr>
          <a:xfrm>
            <a:off x="252919" y="1123837"/>
            <a:ext cx="2947500" cy="46011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FFFFF"/>
              </a:buClr>
              <a:buSzPts val="2700"/>
              <a:buFont typeface="Arial"/>
              <a:buNone/>
              <a:defRPr sz="27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2" name="Google Shape;182;ge533b664cb_0_460"/>
          <p:cNvSpPr/>
          <p:nvPr/>
        </p:nvSpPr>
        <p:spPr>
          <a:xfrm>
            <a:off x="0" y="1452905"/>
            <a:ext cx="108000" cy="4392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3" name="Google Shape;183;ge533b664cb_0_460"/>
          <p:cNvSpPr txBox="1">
            <a:spLocks noGrp="1"/>
          </p:cNvSpPr>
          <p:nvPr>
            <p:ph type="body" idx="1"/>
          </p:nvPr>
        </p:nvSpPr>
        <p:spPr>
          <a:xfrm>
            <a:off x="3869268" y="864108"/>
            <a:ext cx="7315200" cy="5120700"/>
          </a:xfrm>
          <a:prstGeom prst="rect">
            <a:avLst/>
          </a:prstGeom>
          <a:noFill/>
          <a:ln>
            <a:noFill/>
          </a:ln>
        </p:spPr>
        <p:txBody>
          <a:bodyPr spcFirstLastPara="1" wrap="square" lIns="68575" tIns="34275" rIns="68575" bIns="34275" anchor="ctr" anchorCtr="0">
            <a:noAutofit/>
          </a:bodyPr>
          <a:lstStyle>
            <a:lvl1pPr marL="457200" marR="0" lvl="0" indent="-323850" algn="l" rtl="0">
              <a:lnSpc>
                <a:spcPct val="90000"/>
              </a:lnSpc>
              <a:spcBef>
                <a:spcPts val="900"/>
              </a:spcBef>
              <a:spcAft>
                <a:spcPts val="0"/>
              </a:spcAft>
              <a:buClr>
                <a:schemeClr val="accent1"/>
              </a:buClr>
              <a:buSzPts val="1500"/>
              <a:buFont typeface="Noto Sans Symbols"/>
              <a:buChar char="●"/>
              <a:defRPr sz="1500" b="0" i="0" u="none" strike="noStrike" cap="none">
                <a:solidFill>
                  <a:srgbClr val="000F46"/>
                </a:solidFill>
                <a:latin typeface="Arial"/>
                <a:ea typeface="Arial"/>
                <a:cs typeface="Arial"/>
                <a:sym typeface="Aria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rgbClr val="000F46"/>
                </a:solidFill>
                <a:latin typeface="Arial"/>
                <a:ea typeface="Arial"/>
                <a:cs typeface="Arial"/>
                <a:sym typeface="Arial"/>
              </a:defRPr>
            </a:lvl2pPr>
            <a:lvl3pPr marL="1371600" marR="0" lvl="2"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000F46"/>
                </a:solidFill>
                <a:latin typeface="Arial"/>
                <a:ea typeface="Arial"/>
                <a:cs typeface="Arial"/>
                <a:sym typeface="Arial"/>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Arial"/>
                <a:ea typeface="Arial"/>
                <a:cs typeface="Arial"/>
                <a:sym typeface="Arial"/>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Arial"/>
                <a:ea typeface="Arial"/>
                <a:cs typeface="Arial"/>
                <a:sym typeface="Arial"/>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Arial"/>
                <a:ea typeface="Arial"/>
                <a:cs typeface="Arial"/>
                <a:sym typeface="Arial"/>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Arial"/>
                <a:ea typeface="Arial"/>
                <a:cs typeface="Arial"/>
                <a:sym typeface="Arial"/>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Arial"/>
                <a:ea typeface="Arial"/>
                <a:cs typeface="Arial"/>
                <a:sym typeface="Arial"/>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595959"/>
                </a:solidFill>
                <a:latin typeface="Arial"/>
                <a:ea typeface="Arial"/>
                <a:cs typeface="Arial"/>
                <a:sym typeface="Arial"/>
              </a:defRPr>
            </a:lvl9pPr>
          </a:lstStyle>
          <a:p>
            <a:endParaRPr/>
          </a:p>
        </p:txBody>
      </p:sp>
      <p:sp>
        <p:nvSpPr>
          <p:cNvPr id="184" name="Google Shape;184;ge533b664cb_0_460"/>
          <p:cNvSpPr txBox="1">
            <a:spLocks noGrp="1"/>
          </p:cNvSpPr>
          <p:nvPr>
            <p:ph type="dt" idx="10"/>
          </p:nvPr>
        </p:nvSpPr>
        <p:spPr>
          <a:xfrm>
            <a:off x="262465" y="6356351"/>
            <a:ext cx="27432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7F7F7F"/>
              </a:buClr>
              <a:buSzPts val="1100"/>
              <a:buFont typeface="Arial"/>
              <a:buNone/>
              <a:defRPr sz="1067"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85" name="Google Shape;185;ge533b664cb_0_460"/>
          <p:cNvSpPr txBox="1">
            <a:spLocks noGrp="1"/>
          </p:cNvSpPr>
          <p:nvPr>
            <p:ph type="ftr" idx="11"/>
          </p:nvPr>
        </p:nvSpPr>
        <p:spPr>
          <a:xfrm>
            <a:off x="3869268" y="6356351"/>
            <a:ext cx="59115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7F7F7F"/>
              </a:buClr>
              <a:buSzPts val="1100"/>
              <a:buFont typeface="Arial"/>
              <a:buNone/>
              <a:defRPr sz="1067"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86" name="Google Shape;186;ge533b664cb_0_460"/>
          <p:cNvSpPr txBox="1">
            <a:spLocks noGrp="1"/>
          </p:cNvSpPr>
          <p:nvPr>
            <p:ph type="sldNum" idx="12"/>
          </p:nvPr>
        </p:nvSpPr>
        <p:spPr>
          <a:xfrm>
            <a:off x="10634135" y="6356351"/>
            <a:ext cx="15309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ge533b664cb_0_460"/>
          <p:cNvPicPr preferRelativeResize="0"/>
          <p:nvPr/>
        </p:nvPicPr>
        <p:blipFill rotWithShape="1">
          <a:blip r:embed="rId14">
            <a:alphaModFix/>
          </a:blip>
          <a:srcRect/>
          <a:stretch/>
        </p:blipFill>
        <p:spPr>
          <a:xfrm>
            <a:off x="26939" y="6707876"/>
            <a:ext cx="12192001" cy="1725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e533b664cb_0_281"/>
          <p:cNvSpPr txBox="1">
            <a:spLocks noGrp="1"/>
          </p:cNvSpPr>
          <p:nvPr>
            <p:ph type="title"/>
          </p:nvPr>
        </p:nvSpPr>
        <p:spPr>
          <a:xfrm>
            <a:off x="3725767" y="2816900"/>
            <a:ext cx="7831500" cy="1748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US"/>
              <a:t>Adherence Summary View </a:t>
            </a:r>
            <a:endParaRPr/>
          </a:p>
        </p:txBody>
      </p:sp>
      <p:sp>
        <p:nvSpPr>
          <p:cNvPr id="281" name="Google Shape;281;ge533b664cb_0_281"/>
          <p:cNvSpPr txBox="1"/>
          <p:nvPr/>
        </p:nvSpPr>
        <p:spPr>
          <a:xfrm>
            <a:off x="9776333" y="5577267"/>
            <a:ext cx="2019300" cy="5337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1867" b="0" i="0" u="none" strike="noStrike" cap="none">
                <a:solidFill>
                  <a:srgbClr val="000000"/>
                </a:solidFill>
                <a:latin typeface="Arial"/>
                <a:ea typeface="Arial"/>
                <a:cs typeface="Arial"/>
                <a:sym typeface="Arial"/>
              </a:rPr>
              <a:t>Training Material</a:t>
            </a:r>
            <a:endParaRPr sz="1867"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ge533b664cb_0_359"/>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0" i="0" u="none" strike="noStrike" cap="none">
                <a:solidFill>
                  <a:srgbClr val="FFFFFF"/>
                </a:solidFill>
                <a:latin typeface="Arial"/>
                <a:ea typeface="Arial"/>
                <a:cs typeface="Arial"/>
                <a:sym typeface="Arial"/>
              </a:rPr>
              <a:t>Adherence Summary View - DAT Patients </a:t>
            </a:r>
            <a:endParaRPr/>
          </a:p>
        </p:txBody>
      </p:sp>
      <p:pic>
        <p:nvPicPr>
          <p:cNvPr id="382" name="Google Shape;382;ge533b664cb_0_359"/>
          <p:cNvPicPr preferRelativeResize="0"/>
          <p:nvPr/>
        </p:nvPicPr>
        <p:blipFill rotWithShape="1">
          <a:blip r:embed="rId3">
            <a:alphaModFix/>
          </a:blip>
          <a:srcRect/>
          <a:stretch/>
        </p:blipFill>
        <p:spPr>
          <a:xfrm>
            <a:off x="341471" y="854143"/>
            <a:ext cx="11709652" cy="5838825"/>
          </a:xfrm>
          <a:prstGeom prst="rect">
            <a:avLst/>
          </a:prstGeom>
          <a:noFill/>
          <a:ln>
            <a:noFill/>
          </a:ln>
        </p:spPr>
      </p:pic>
      <p:sp>
        <p:nvSpPr>
          <p:cNvPr id="383" name="Google Shape;383;ge533b664cb_0_359"/>
          <p:cNvSpPr/>
          <p:nvPr/>
        </p:nvSpPr>
        <p:spPr>
          <a:xfrm>
            <a:off x="462225" y="1481700"/>
            <a:ext cx="864000" cy="1573200"/>
          </a:xfrm>
          <a:prstGeom prst="wedgeRectCallout">
            <a:avLst>
              <a:gd name="adj1" fmla="val 85265"/>
              <a:gd name="adj2" fmla="val -9181"/>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This graph displays the number of patients who have reported a dose today</a:t>
            </a:r>
            <a:endParaRPr sz="1100" b="0" i="0" u="none" strike="noStrike" cap="none">
              <a:solidFill>
                <a:srgbClr val="000000"/>
              </a:solidFill>
              <a:latin typeface="Arial"/>
              <a:ea typeface="Arial"/>
              <a:cs typeface="Arial"/>
              <a:sym typeface="Arial"/>
            </a:endParaRPr>
          </a:p>
        </p:txBody>
      </p:sp>
      <p:sp>
        <p:nvSpPr>
          <p:cNvPr id="384" name="Google Shape;384;ge533b664cb_0_359"/>
          <p:cNvSpPr/>
          <p:nvPr/>
        </p:nvSpPr>
        <p:spPr>
          <a:xfrm>
            <a:off x="10986600" y="1481700"/>
            <a:ext cx="1064400" cy="1947300"/>
          </a:xfrm>
          <a:prstGeom prst="wedgeRectCallout">
            <a:avLst>
              <a:gd name="adj1" fmla="val -132557"/>
              <a:gd name="adj2" fmla="val 40916"/>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This graph displays average adherence(digitally reported + manually marked doses) of the selected cohort </a:t>
            </a:r>
            <a:endParaRPr sz="1100" b="0" i="0" u="none" strike="noStrike" cap="none">
              <a:solidFill>
                <a:srgbClr val="000000"/>
              </a:solidFill>
              <a:latin typeface="Arial"/>
              <a:ea typeface="Arial"/>
              <a:cs typeface="Arial"/>
              <a:sym typeface="Arial"/>
            </a:endParaRPr>
          </a:p>
        </p:txBody>
      </p:sp>
      <p:sp>
        <p:nvSpPr>
          <p:cNvPr id="385" name="Google Shape;385;ge533b664cb_0_359"/>
          <p:cNvSpPr/>
          <p:nvPr/>
        </p:nvSpPr>
        <p:spPr>
          <a:xfrm>
            <a:off x="673133" y="5007914"/>
            <a:ext cx="1064400" cy="1573200"/>
          </a:xfrm>
          <a:prstGeom prst="wedgeRectCallout">
            <a:avLst>
              <a:gd name="adj1" fmla="val 85301"/>
              <a:gd name="adj2" fmla="val 15643"/>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This graph displays average tech only adherence of the selected cohort</a:t>
            </a:r>
            <a:endParaRPr sz="1100" b="0" i="0" u="none" strike="noStrike" cap="none">
              <a:solidFill>
                <a:srgbClr val="000000"/>
              </a:solidFill>
              <a:latin typeface="Arial"/>
              <a:ea typeface="Arial"/>
              <a:cs typeface="Arial"/>
              <a:sym typeface="Arial"/>
            </a:endParaRPr>
          </a:p>
        </p:txBody>
      </p:sp>
      <p:sp>
        <p:nvSpPr>
          <p:cNvPr id="386" name="Google Shape;386;ge533b664cb_0_359"/>
          <p:cNvSpPr/>
          <p:nvPr/>
        </p:nvSpPr>
        <p:spPr>
          <a:xfrm>
            <a:off x="10605637" y="5007913"/>
            <a:ext cx="1064400" cy="1573200"/>
          </a:xfrm>
          <a:prstGeom prst="wedgeRectCallout">
            <a:avLst>
              <a:gd name="adj1" fmla="val -169904"/>
              <a:gd name="adj2" fmla="val -2048"/>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a:t>On Clicking here, you will be redirected to the </a:t>
            </a:r>
            <a:r>
              <a:rPr lang="en-US" sz="1100" b="0" i="0" u="none" strike="noStrike" cap="none">
                <a:solidFill>
                  <a:srgbClr val="000000"/>
                </a:solidFill>
                <a:latin typeface="Arial"/>
                <a:ea typeface="Arial"/>
                <a:cs typeface="Arial"/>
                <a:sym typeface="Arial"/>
              </a:rPr>
              <a:t> ‘Adherence Dashboard’</a:t>
            </a:r>
            <a:endParaRPr sz="11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5EAC0A7F-1B6B-2DFA-1887-16579F111297}"/>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1000"/>
                                        <p:tgtEl>
                                          <p:spTgt spid="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gtEl>
                                        <p:attrNameLst>
                                          <p:attrName>style.visibility</p:attrName>
                                        </p:attrNameLst>
                                      </p:cBhvr>
                                      <p:to>
                                        <p:strVal val="visible"/>
                                      </p:to>
                                    </p:set>
                                    <p:animEffect transition="in" filter="fade">
                                      <p:cBhvr>
                                        <p:cTn id="17" dur="1000"/>
                                        <p:tgtEl>
                                          <p:spTgt spid="3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6"/>
                                        </p:tgtEl>
                                        <p:attrNameLst>
                                          <p:attrName>style.visibility</p:attrName>
                                        </p:attrNameLst>
                                      </p:cBhvr>
                                      <p:to>
                                        <p:strVal val="visible"/>
                                      </p:to>
                                    </p:set>
                                    <p:animEffect transition="in" filter="fade">
                                      <p:cBhvr>
                                        <p:cTn id="22"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 name="Picture 2">
            <a:extLst>
              <a:ext uri="{FF2B5EF4-FFF2-40B4-BE49-F238E27FC236}">
                <a16:creationId xmlns:a16="http://schemas.microsoft.com/office/drawing/2014/main" id="{2D7CAF0C-CDE3-495C-BDEA-9005BFEB83D4}"/>
              </a:ext>
            </a:extLst>
          </p:cNvPr>
          <p:cNvPicPr>
            <a:picLocks noChangeAspect="1"/>
          </p:cNvPicPr>
          <p:nvPr/>
        </p:nvPicPr>
        <p:blipFill>
          <a:blip r:embed="rId3"/>
          <a:stretch>
            <a:fillRect/>
          </a:stretch>
        </p:blipFill>
        <p:spPr>
          <a:xfrm>
            <a:off x="3786372" y="743005"/>
            <a:ext cx="3281332" cy="5736210"/>
          </a:xfrm>
          <a:prstGeom prst="rect">
            <a:avLst/>
          </a:prstGeom>
        </p:spPr>
      </p:pic>
      <p:sp>
        <p:nvSpPr>
          <p:cNvPr id="310" name="Google Shape;310;ge533b664cb_0_292"/>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Adherence Summary View (App) </a:t>
            </a:r>
            <a:endParaRPr kumimoji="0" sz="3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11" name="Google Shape;311;ge533b664cb_0_292"/>
          <p:cNvSpPr/>
          <p:nvPr/>
        </p:nvSpPr>
        <p:spPr>
          <a:xfrm>
            <a:off x="6096000" y="3046684"/>
            <a:ext cx="842128" cy="91257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2" name="Google Shape;312;ge533b664cb_0_292"/>
          <p:cNvSpPr/>
          <p:nvPr/>
        </p:nvSpPr>
        <p:spPr>
          <a:xfrm>
            <a:off x="7868943" y="2858146"/>
            <a:ext cx="1508389" cy="912573"/>
          </a:xfrm>
          <a:prstGeom prst="wedgeRectCallout">
            <a:avLst>
              <a:gd name="adj1" fmla="val -105960"/>
              <a:gd name="adj2" fmla="val 22734"/>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Click here to view the Adherence Summary Page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470C3F5D-9B1D-E494-3847-3689779E5E8C}"/>
              </a:ext>
            </a:extLst>
          </p:cNvPr>
          <p:cNvPicPr>
            <a:picLocks noChangeAspect="1"/>
          </p:cNvPicPr>
          <p:nvPr/>
        </p:nvPicPr>
        <p:blipFill>
          <a:blip r:embed="rId4"/>
          <a:stretch>
            <a:fillRect/>
          </a:stretch>
        </p:blipFill>
        <p:spPr>
          <a:xfrm>
            <a:off x="166542" y="100012"/>
            <a:ext cx="2086266" cy="552527"/>
          </a:xfrm>
          <a:prstGeom prst="rect">
            <a:avLst/>
          </a:prstGeom>
        </p:spPr>
      </p:pic>
    </p:spTree>
    <p:extLst>
      <p:ext uri="{BB962C8B-B14F-4D97-AF65-F5344CB8AC3E}">
        <p14:creationId xmlns:p14="http://schemas.microsoft.com/office/powerpoint/2010/main" val="165651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4" name="Picture 3">
            <a:extLst>
              <a:ext uri="{FF2B5EF4-FFF2-40B4-BE49-F238E27FC236}">
                <a16:creationId xmlns:a16="http://schemas.microsoft.com/office/drawing/2014/main" id="{247D26F5-D809-47A8-BDE7-D4583B5086FE}"/>
              </a:ext>
            </a:extLst>
          </p:cNvPr>
          <p:cNvPicPr>
            <a:picLocks noChangeAspect="1"/>
          </p:cNvPicPr>
          <p:nvPr/>
        </p:nvPicPr>
        <p:blipFill rotWithShape="1">
          <a:blip r:embed="rId3"/>
          <a:srcRect l="33866" t="8000" r="37448" b="5085"/>
          <a:stretch/>
        </p:blipFill>
        <p:spPr>
          <a:xfrm>
            <a:off x="1040123" y="952108"/>
            <a:ext cx="3284510" cy="5674854"/>
          </a:xfrm>
          <a:prstGeom prst="rect">
            <a:avLst/>
          </a:prstGeom>
        </p:spPr>
      </p:pic>
      <p:sp>
        <p:nvSpPr>
          <p:cNvPr id="310" name="Google Shape;310;ge533b664cb_0_292"/>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Adherence Summary View (</a:t>
            </a:r>
            <a:r>
              <a:rPr lang="en-US" sz="3600" dirty="0">
                <a:solidFill>
                  <a:srgbClr val="FFFFFF"/>
                </a:solidFill>
              </a:rPr>
              <a:t>Walkthrough</a:t>
            </a: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3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11" name="Google Shape;311;ge533b664cb_0_292"/>
          <p:cNvSpPr/>
          <p:nvPr/>
        </p:nvSpPr>
        <p:spPr>
          <a:xfrm>
            <a:off x="2249864" y="3676848"/>
            <a:ext cx="842128" cy="43324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 name="Google Shape;320;ge533b664cb_0_300">
            <a:extLst>
              <a:ext uri="{FF2B5EF4-FFF2-40B4-BE49-F238E27FC236}">
                <a16:creationId xmlns:a16="http://schemas.microsoft.com/office/drawing/2014/main" id="{F7D7C643-A3BA-4797-9572-E10B9C57B10A}"/>
              </a:ext>
            </a:extLst>
          </p:cNvPr>
          <p:cNvSpPr/>
          <p:nvPr/>
        </p:nvSpPr>
        <p:spPr>
          <a:xfrm>
            <a:off x="4795901" y="3676848"/>
            <a:ext cx="2163000" cy="1158000"/>
          </a:xfrm>
          <a:prstGeom prst="wedgeRectCallout">
            <a:avLst>
              <a:gd name="adj1" fmla="val -127597"/>
              <a:gd name="adj2" fmla="val -19260"/>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Click on the ‘</a:t>
            </a:r>
            <a:r>
              <a:rPr lang="en-US" dirty="0"/>
              <a:t>Continue’</a:t>
            </a:r>
            <a:r>
              <a:rPr lang="en-US" sz="1400" b="0" i="0" u="none" strike="noStrike" cap="none" dirty="0">
                <a:solidFill>
                  <a:srgbClr val="000000"/>
                </a:solidFill>
                <a:latin typeface="Arial"/>
                <a:ea typeface="Arial"/>
                <a:cs typeface="Arial"/>
                <a:sym typeface="Arial"/>
              </a:rPr>
              <a:t> button for a demo on how to use the Adherence Summary View. </a:t>
            </a:r>
            <a:endParaRPr sz="1400" b="0" i="0" u="none" strike="noStrike" cap="none" dirty="0">
              <a:solidFill>
                <a:srgbClr val="000000"/>
              </a:solidFill>
              <a:latin typeface="Arial"/>
              <a:ea typeface="Arial"/>
              <a:cs typeface="Arial"/>
              <a:sym typeface="Arial"/>
            </a:endParaRPr>
          </a:p>
        </p:txBody>
      </p:sp>
      <p:sp>
        <p:nvSpPr>
          <p:cNvPr id="10" name="Google Shape;321;ge533b664cb_0_300">
            <a:extLst>
              <a:ext uri="{FF2B5EF4-FFF2-40B4-BE49-F238E27FC236}">
                <a16:creationId xmlns:a16="http://schemas.microsoft.com/office/drawing/2014/main" id="{ADE52FFF-5CE4-4CCC-9667-B15DB69EEAEA}"/>
              </a:ext>
            </a:extLst>
          </p:cNvPr>
          <p:cNvSpPr/>
          <p:nvPr/>
        </p:nvSpPr>
        <p:spPr>
          <a:xfrm>
            <a:off x="4865027" y="1275746"/>
            <a:ext cx="2163000" cy="1158000"/>
          </a:xfrm>
          <a:prstGeom prst="wedgeRectCallout">
            <a:avLst>
              <a:gd name="adj1" fmla="val -76008"/>
              <a:gd name="adj2" fmla="val -61570"/>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Click the ‘X’ icon if you do not wish to view the guided tour. </a:t>
            </a:r>
            <a:endParaRPr sz="1400" b="0" i="0" u="none" strike="noStrike" cap="none" dirty="0">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6460734F-9640-47A0-8321-BD0D718D6782}"/>
              </a:ext>
            </a:extLst>
          </p:cNvPr>
          <p:cNvPicPr>
            <a:picLocks noChangeAspect="1"/>
          </p:cNvPicPr>
          <p:nvPr/>
        </p:nvPicPr>
        <p:blipFill rotWithShape="1">
          <a:blip r:embed="rId4"/>
          <a:srcRect l="33866" t="6598" r="37680" b="4742"/>
          <a:stretch/>
        </p:blipFill>
        <p:spPr>
          <a:xfrm>
            <a:off x="7359262" y="952107"/>
            <a:ext cx="3165297" cy="5740923"/>
          </a:xfrm>
          <a:prstGeom prst="rect">
            <a:avLst/>
          </a:prstGeom>
        </p:spPr>
      </p:pic>
      <p:sp>
        <p:nvSpPr>
          <p:cNvPr id="13" name="Google Shape;311;ge533b664cb_0_292">
            <a:extLst>
              <a:ext uri="{FF2B5EF4-FFF2-40B4-BE49-F238E27FC236}">
                <a16:creationId xmlns:a16="http://schemas.microsoft.com/office/drawing/2014/main" id="{7AC19773-2C8C-4CF6-AAED-6E055D2A48D2}"/>
              </a:ext>
            </a:extLst>
          </p:cNvPr>
          <p:cNvSpPr/>
          <p:nvPr/>
        </p:nvSpPr>
        <p:spPr>
          <a:xfrm>
            <a:off x="3996965" y="944646"/>
            <a:ext cx="226243" cy="309119"/>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 name="Google Shape;311;ge533b664cb_0_292">
            <a:extLst>
              <a:ext uri="{FF2B5EF4-FFF2-40B4-BE49-F238E27FC236}">
                <a16:creationId xmlns:a16="http://schemas.microsoft.com/office/drawing/2014/main" id="{A99C6F3D-BE76-4D0D-A1D6-82874A7F24D7}"/>
              </a:ext>
            </a:extLst>
          </p:cNvPr>
          <p:cNvSpPr/>
          <p:nvPr/>
        </p:nvSpPr>
        <p:spPr>
          <a:xfrm>
            <a:off x="9888718" y="972926"/>
            <a:ext cx="635841" cy="43324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 name="Google Shape;321;ge533b664cb_0_300">
            <a:extLst>
              <a:ext uri="{FF2B5EF4-FFF2-40B4-BE49-F238E27FC236}">
                <a16:creationId xmlns:a16="http://schemas.microsoft.com/office/drawing/2014/main" id="{60B3BEAB-6376-4641-99A5-3E4DF0F6FA2D}"/>
              </a:ext>
            </a:extLst>
          </p:cNvPr>
          <p:cNvSpPr/>
          <p:nvPr/>
        </p:nvSpPr>
        <p:spPr>
          <a:xfrm>
            <a:off x="10624008" y="1275745"/>
            <a:ext cx="1567992" cy="1778539"/>
          </a:xfrm>
          <a:prstGeom prst="wedgeRectCallout">
            <a:avLst>
              <a:gd name="adj1" fmla="val -53363"/>
              <a:gd name="adj2" fmla="val -56397"/>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Click the ‘?’ icon to view the instructions and click on the icon beside it  ’ icon to share  guided tour. </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E378E319-77CA-4A39-B072-02CFED1CE279}"/>
              </a:ext>
            </a:extLst>
          </p:cNvPr>
          <p:cNvPicPr>
            <a:picLocks noChangeAspect="1"/>
          </p:cNvPicPr>
          <p:nvPr/>
        </p:nvPicPr>
        <p:blipFill>
          <a:blip r:embed="rId5"/>
          <a:stretch>
            <a:fillRect/>
          </a:stretch>
        </p:blipFill>
        <p:spPr>
          <a:xfrm>
            <a:off x="166542" y="100012"/>
            <a:ext cx="2086266" cy="552527"/>
          </a:xfrm>
          <a:prstGeom prst="rect">
            <a:avLst/>
          </a:prstGeom>
        </p:spPr>
      </p:pic>
    </p:spTree>
    <p:extLst>
      <p:ext uri="{BB962C8B-B14F-4D97-AF65-F5344CB8AC3E}">
        <p14:creationId xmlns:p14="http://schemas.microsoft.com/office/powerpoint/2010/main" val="41047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0;ge533b664cb_0_292">
            <a:extLst>
              <a:ext uri="{FF2B5EF4-FFF2-40B4-BE49-F238E27FC236}">
                <a16:creationId xmlns:a16="http://schemas.microsoft.com/office/drawing/2014/main" id="{ED55913B-C025-48BB-A2E1-B3E83417D82C}"/>
              </a:ext>
            </a:extLst>
          </p:cNvPr>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Adherence Summary View (App) </a:t>
            </a:r>
            <a:endParaRPr kumimoji="0" sz="3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Picture 5">
            <a:extLst>
              <a:ext uri="{FF2B5EF4-FFF2-40B4-BE49-F238E27FC236}">
                <a16:creationId xmlns:a16="http://schemas.microsoft.com/office/drawing/2014/main" id="{23F29194-8A7D-4383-BD8D-2D97E143CDF9}"/>
              </a:ext>
            </a:extLst>
          </p:cNvPr>
          <p:cNvPicPr>
            <a:picLocks noChangeAspect="1"/>
          </p:cNvPicPr>
          <p:nvPr/>
        </p:nvPicPr>
        <p:blipFill rotWithShape="1">
          <a:blip r:embed="rId2"/>
          <a:srcRect l="33944" t="8247" r="37835" b="5292"/>
          <a:stretch/>
        </p:blipFill>
        <p:spPr>
          <a:xfrm>
            <a:off x="677350" y="1018094"/>
            <a:ext cx="3178213" cy="5476973"/>
          </a:xfrm>
          <a:prstGeom prst="rect">
            <a:avLst/>
          </a:prstGeom>
        </p:spPr>
      </p:pic>
      <p:pic>
        <p:nvPicPr>
          <p:cNvPr id="8" name="Picture 7">
            <a:extLst>
              <a:ext uri="{FF2B5EF4-FFF2-40B4-BE49-F238E27FC236}">
                <a16:creationId xmlns:a16="http://schemas.microsoft.com/office/drawing/2014/main" id="{B7D67208-67EF-4731-92FE-BDFD79B23BCF}"/>
              </a:ext>
            </a:extLst>
          </p:cNvPr>
          <p:cNvPicPr>
            <a:picLocks noChangeAspect="1"/>
          </p:cNvPicPr>
          <p:nvPr/>
        </p:nvPicPr>
        <p:blipFill rotWithShape="1">
          <a:blip r:embed="rId3"/>
          <a:srcRect l="33789" t="6873" r="37912" b="5292"/>
          <a:stretch/>
        </p:blipFill>
        <p:spPr>
          <a:xfrm>
            <a:off x="7253969" y="1147713"/>
            <a:ext cx="3106001" cy="5422769"/>
          </a:xfrm>
          <a:prstGeom prst="rect">
            <a:avLst/>
          </a:prstGeom>
        </p:spPr>
      </p:pic>
      <p:sp>
        <p:nvSpPr>
          <p:cNvPr id="9" name="Google Shape;330;ge533b664cb_0_309">
            <a:extLst>
              <a:ext uri="{FF2B5EF4-FFF2-40B4-BE49-F238E27FC236}">
                <a16:creationId xmlns:a16="http://schemas.microsoft.com/office/drawing/2014/main" id="{E873F135-F2B9-407F-A3AA-7C63A8C2E3CF}"/>
              </a:ext>
            </a:extLst>
          </p:cNvPr>
          <p:cNvSpPr/>
          <p:nvPr/>
        </p:nvSpPr>
        <p:spPr>
          <a:xfrm>
            <a:off x="4089532" y="1334108"/>
            <a:ext cx="2401500" cy="845100"/>
          </a:xfrm>
          <a:prstGeom prst="wedgeRectCallout">
            <a:avLst>
              <a:gd name="adj1" fmla="val -74903"/>
              <a:gd name="adj2" fmla="val -4199"/>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This count represents the number of patients ‘On Treatment’ based on the filters selected. </a:t>
            </a:r>
            <a:endParaRPr sz="1400" b="0" i="0" u="none" strike="noStrike" cap="none" dirty="0">
              <a:solidFill>
                <a:srgbClr val="000000"/>
              </a:solidFill>
              <a:latin typeface="Arial"/>
              <a:ea typeface="Arial"/>
              <a:cs typeface="Arial"/>
              <a:sym typeface="Arial"/>
            </a:endParaRPr>
          </a:p>
        </p:txBody>
      </p:sp>
      <p:sp>
        <p:nvSpPr>
          <p:cNvPr id="10" name="Google Shape;331;ge533b664cb_0_309">
            <a:extLst>
              <a:ext uri="{FF2B5EF4-FFF2-40B4-BE49-F238E27FC236}">
                <a16:creationId xmlns:a16="http://schemas.microsoft.com/office/drawing/2014/main" id="{F38644F6-BA1F-4B70-9A5C-BA4CFCA3219A}"/>
              </a:ext>
            </a:extLst>
          </p:cNvPr>
          <p:cNvSpPr/>
          <p:nvPr/>
        </p:nvSpPr>
        <p:spPr>
          <a:xfrm>
            <a:off x="1480007" y="1498862"/>
            <a:ext cx="282805" cy="16968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 name="Google Shape;331;ge533b664cb_0_309">
            <a:extLst>
              <a:ext uri="{FF2B5EF4-FFF2-40B4-BE49-F238E27FC236}">
                <a16:creationId xmlns:a16="http://schemas.microsoft.com/office/drawing/2014/main" id="{5CC38661-2505-420B-8221-426E4E627512}"/>
              </a:ext>
            </a:extLst>
          </p:cNvPr>
          <p:cNvSpPr/>
          <p:nvPr/>
        </p:nvSpPr>
        <p:spPr>
          <a:xfrm>
            <a:off x="2969443" y="6091287"/>
            <a:ext cx="857839" cy="44148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 name="Google Shape;330;ge533b664cb_0_309">
            <a:extLst>
              <a:ext uri="{FF2B5EF4-FFF2-40B4-BE49-F238E27FC236}">
                <a16:creationId xmlns:a16="http://schemas.microsoft.com/office/drawing/2014/main" id="{B27951F4-271C-48E2-8DC2-140DEE8E1DD9}"/>
              </a:ext>
            </a:extLst>
          </p:cNvPr>
          <p:cNvSpPr/>
          <p:nvPr/>
        </p:nvSpPr>
        <p:spPr>
          <a:xfrm>
            <a:off x="4496456" y="5725382"/>
            <a:ext cx="2401500" cy="845100"/>
          </a:xfrm>
          <a:prstGeom prst="wedgeRectCallout">
            <a:avLst>
              <a:gd name="adj1" fmla="val -76473"/>
              <a:gd name="adj2" fmla="val 12533"/>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Click here to set filters for the Adherence View</a:t>
            </a:r>
            <a:endParaRPr sz="1400" b="0" i="0" u="none" strike="noStrike" cap="none" dirty="0">
              <a:solidFill>
                <a:srgbClr val="000000"/>
              </a:solidFill>
              <a:latin typeface="Arial"/>
              <a:ea typeface="Arial"/>
              <a:cs typeface="Arial"/>
              <a:sym typeface="Arial"/>
            </a:endParaRPr>
          </a:p>
        </p:txBody>
      </p:sp>
      <p:sp>
        <p:nvSpPr>
          <p:cNvPr id="13" name="Google Shape;331;ge533b664cb_0_309">
            <a:extLst>
              <a:ext uri="{FF2B5EF4-FFF2-40B4-BE49-F238E27FC236}">
                <a16:creationId xmlns:a16="http://schemas.microsoft.com/office/drawing/2014/main" id="{14DBFA9D-0AE2-457B-8DF4-CF84E0BBC4E4}"/>
              </a:ext>
            </a:extLst>
          </p:cNvPr>
          <p:cNvSpPr/>
          <p:nvPr/>
        </p:nvSpPr>
        <p:spPr>
          <a:xfrm>
            <a:off x="7253969" y="3859097"/>
            <a:ext cx="3106001" cy="226714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 name="Google Shape;330;ge533b664cb_0_309">
            <a:extLst>
              <a:ext uri="{FF2B5EF4-FFF2-40B4-BE49-F238E27FC236}">
                <a16:creationId xmlns:a16="http://schemas.microsoft.com/office/drawing/2014/main" id="{FD098EF0-8AB1-46DF-B220-F3F71F293BD1}"/>
              </a:ext>
            </a:extLst>
          </p:cNvPr>
          <p:cNvSpPr/>
          <p:nvPr/>
        </p:nvSpPr>
        <p:spPr>
          <a:xfrm>
            <a:off x="10850273" y="1769618"/>
            <a:ext cx="1200750" cy="4159841"/>
          </a:xfrm>
          <a:prstGeom prst="wedgeRectCallout">
            <a:avLst>
              <a:gd name="adj1" fmla="val -87464"/>
              <a:gd name="adj2" fmla="val -684"/>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You will be able to select filters for th</a:t>
            </a:r>
            <a:r>
              <a:rPr lang="en-US" dirty="0"/>
              <a:t>e Patient Type(Public, Private, Both), Disease Type (DRTB, DSTB, Both) and the Adherence Technologies that are available based on the login.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143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0;ge533b664cb_0_292">
            <a:extLst>
              <a:ext uri="{FF2B5EF4-FFF2-40B4-BE49-F238E27FC236}">
                <a16:creationId xmlns:a16="http://schemas.microsoft.com/office/drawing/2014/main" id="{ED55913B-C025-48BB-A2E1-B3E83417D82C}"/>
              </a:ext>
            </a:extLst>
          </p:cNvPr>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Adherence Summary View (</a:t>
            </a:r>
            <a:r>
              <a:rPr lang="en-US" sz="3600" dirty="0">
                <a:solidFill>
                  <a:srgbClr val="FFFFFF"/>
                </a:solidFill>
              </a:rPr>
              <a:t>All Patients</a:t>
            </a: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3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7" name="Picture 6">
            <a:extLst>
              <a:ext uri="{FF2B5EF4-FFF2-40B4-BE49-F238E27FC236}">
                <a16:creationId xmlns:a16="http://schemas.microsoft.com/office/drawing/2014/main" id="{A5C5C61F-D0CB-486D-B9C4-31282B5F09EA}"/>
              </a:ext>
            </a:extLst>
          </p:cNvPr>
          <p:cNvPicPr>
            <a:picLocks noChangeAspect="1"/>
          </p:cNvPicPr>
          <p:nvPr/>
        </p:nvPicPr>
        <p:blipFill>
          <a:blip r:embed="rId2"/>
          <a:stretch>
            <a:fillRect/>
          </a:stretch>
        </p:blipFill>
        <p:spPr>
          <a:xfrm>
            <a:off x="4128941" y="800222"/>
            <a:ext cx="3669083" cy="5690131"/>
          </a:xfrm>
          <a:prstGeom prst="rect">
            <a:avLst/>
          </a:prstGeom>
        </p:spPr>
      </p:pic>
      <p:sp>
        <p:nvSpPr>
          <p:cNvPr id="5" name="Google Shape;357;ge533b664cb_0_323">
            <a:extLst>
              <a:ext uri="{FF2B5EF4-FFF2-40B4-BE49-F238E27FC236}">
                <a16:creationId xmlns:a16="http://schemas.microsoft.com/office/drawing/2014/main" id="{3AA90EBB-1EDC-4F1A-AC39-116E077C21F5}"/>
              </a:ext>
            </a:extLst>
          </p:cNvPr>
          <p:cNvSpPr/>
          <p:nvPr/>
        </p:nvSpPr>
        <p:spPr>
          <a:xfrm>
            <a:off x="1645373" y="2114988"/>
            <a:ext cx="1922700" cy="1641600"/>
          </a:xfrm>
          <a:prstGeom prst="wedgeRectCallout">
            <a:avLst>
              <a:gd name="adj1" fmla="val 80757"/>
              <a:gd name="adj2" fmla="val -17732"/>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Patients with &lt;7 unreported (missing adherence or manually confirmed missed dose starting with </a:t>
            </a:r>
            <a:r>
              <a:rPr lang="en-US" sz="1100"/>
              <a:t>yesterday's</a:t>
            </a:r>
            <a:r>
              <a:rPr lang="en-US" sz="1100" b="0" i="0" u="none" strike="noStrike" cap="none">
                <a:solidFill>
                  <a:srgbClr val="000000"/>
                </a:solidFill>
                <a:latin typeface="Arial"/>
                <a:ea typeface="Arial"/>
                <a:cs typeface="Arial"/>
                <a:sym typeface="Arial"/>
              </a:rPr>
              <a:t> dose) appear in the blue bucket, patients with &gt;7 unreported doses appear in the Yellow bucket. </a:t>
            </a:r>
            <a:endParaRPr sz="1100" b="0" i="0" u="none" strike="noStrike" cap="none">
              <a:solidFill>
                <a:srgbClr val="000000"/>
              </a:solidFill>
              <a:latin typeface="Arial"/>
              <a:ea typeface="Arial"/>
              <a:cs typeface="Arial"/>
              <a:sym typeface="Arial"/>
            </a:endParaRPr>
          </a:p>
        </p:txBody>
      </p:sp>
      <p:sp>
        <p:nvSpPr>
          <p:cNvPr id="6" name="Google Shape;355;ge533b664cb_0_323">
            <a:extLst>
              <a:ext uri="{FF2B5EF4-FFF2-40B4-BE49-F238E27FC236}">
                <a16:creationId xmlns:a16="http://schemas.microsoft.com/office/drawing/2014/main" id="{64CE01B0-FEF4-4697-921B-7953F70C3FC3}"/>
              </a:ext>
            </a:extLst>
          </p:cNvPr>
          <p:cNvSpPr/>
          <p:nvPr/>
        </p:nvSpPr>
        <p:spPr>
          <a:xfrm>
            <a:off x="1994859" y="4406856"/>
            <a:ext cx="1336500" cy="1355100"/>
          </a:xfrm>
          <a:prstGeom prst="wedgeRectCallout">
            <a:avLst>
              <a:gd name="adj1" fmla="val 85265"/>
              <a:gd name="adj2" fmla="val -9181"/>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This graph displays the number of patients who have missed consecutive doses in the following buckets. </a:t>
            </a:r>
            <a:endParaRPr sz="1100" b="0" i="0" u="none" strike="noStrike" cap="none">
              <a:solidFill>
                <a:srgbClr val="000000"/>
              </a:solidFill>
              <a:latin typeface="Arial"/>
              <a:ea typeface="Arial"/>
              <a:cs typeface="Arial"/>
              <a:sym typeface="Arial"/>
            </a:endParaRPr>
          </a:p>
        </p:txBody>
      </p:sp>
      <p:sp>
        <p:nvSpPr>
          <p:cNvPr id="8" name="Google Shape;356;ge533b664cb_0_323">
            <a:extLst>
              <a:ext uri="{FF2B5EF4-FFF2-40B4-BE49-F238E27FC236}">
                <a16:creationId xmlns:a16="http://schemas.microsoft.com/office/drawing/2014/main" id="{E77A2BE2-CA5E-4871-AD34-429E3D0494A7}"/>
              </a:ext>
            </a:extLst>
          </p:cNvPr>
          <p:cNvSpPr/>
          <p:nvPr/>
        </p:nvSpPr>
        <p:spPr>
          <a:xfrm flipH="1">
            <a:off x="3870277" y="3859310"/>
            <a:ext cx="400800" cy="2198468"/>
          </a:xfrm>
          <a:prstGeom prst="rightBrace">
            <a:avLst>
              <a:gd name="adj1" fmla="val 8333"/>
              <a:gd name="adj2" fmla="val 50000"/>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 name="Google Shape;358;ge533b664cb_0_323">
            <a:extLst>
              <a:ext uri="{FF2B5EF4-FFF2-40B4-BE49-F238E27FC236}">
                <a16:creationId xmlns:a16="http://schemas.microsoft.com/office/drawing/2014/main" id="{2B0C5837-717D-45C0-9AB4-D441A23BD0D4}"/>
              </a:ext>
            </a:extLst>
          </p:cNvPr>
          <p:cNvSpPr/>
          <p:nvPr/>
        </p:nvSpPr>
        <p:spPr>
          <a:xfrm>
            <a:off x="6925164" y="3695348"/>
            <a:ext cx="813600" cy="4905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 name="Google Shape;359;ge533b664cb_0_323">
            <a:extLst>
              <a:ext uri="{FF2B5EF4-FFF2-40B4-BE49-F238E27FC236}">
                <a16:creationId xmlns:a16="http://schemas.microsoft.com/office/drawing/2014/main" id="{6A4EFD18-E77B-403F-A491-99E81AC316B4}"/>
              </a:ext>
            </a:extLst>
          </p:cNvPr>
          <p:cNvSpPr/>
          <p:nvPr/>
        </p:nvSpPr>
        <p:spPr>
          <a:xfrm>
            <a:off x="8482372" y="2914188"/>
            <a:ext cx="1205700" cy="842400"/>
          </a:xfrm>
          <a:prstGeom prst="wedgeRectCallout">
            <a:avLst>
              <a:gd name="adj1" fmla="val -105578"/>
              <a:gd name="adj2" fmla="val 52854"/>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Click here to view the list of patients appearing in the bucket</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72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0;ge533b664cb_0_292">
            <a:extLst>
              <a:ext uri="{FF2B5EF4-FFF2-40B4-BE49-F238E27FC236}">
                <a16:creationId xmlns:a16="http://schemas.microsoft.com/office/drawing/2014/main" id="{ED55913B-C025-48BB-A2E1-B3E83417D82C}"/>
              </a:ext>
            </a:extLst>
          </p:cNvPr>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Adherence Summary View (App) </a:t>
            </a:r>
            <a:endParaRPr kumimoji="0" sz="3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5" name="Picture 4">
            <a:extLst>
              <a:ext uri="{FF2B5EF4-FFF2-40B4-BE49-F238E27FC236}">
                <a16:creationId xmlns:a16="http://schemas.microsoft.com/office/drawing/2014/main" id="{15C44D5C-DF64-4C9C-BCCA-F4F583057C85}"/>
              </a:ext>
            </a:extLst>
          </p:cNvPr>
          <p:cNvPicPr>
            <a:picLocks noChangeAspect="1"/>
          </p:cNvPicPr>
          <p:nvPr/>
        </p:nvPicPr>
        <p:blipFill>
          <a:blip r:embed="rId2"/>
          <a:stretch>
            <a:fillRect/>
          </a:stretch>
        </p:blipFill>
        <p:spPr>
          <a:xfrm>
            <a:off x="1704438" y="697500"/>
            <a:ext cx="3442597" cy="5679648"/>
          </a:xfrm>
          <a:prstGeom prst="rect">
            <a:avLst/>
          </a:prstGeom>
        </p:spPr>
      </p:pic>
      <p:pic>
        <p:nvPicPr>
          <p:cNvPr id="8" name="Picture 7">
            <a:extLst>
              <a:ext uri="{FF2B5EF4-FFF2-40B4-BE49-F238E27FC236}">
                <a16:creationId xmlns:a16="http://schemas.microsoft.com/office/drawing/2014/main" id="{778BA2DA-D52A-4E56-954F-4FE266C4A962}"/>
              </a:ext>
            </a:extLst>
          </p:cNvPr>
          <p:cNvPicPr>
            <a:picLocks noChangeAspect="1"/>
          </p:cNvPicPr>
          <p:nvPr/>
        </p:nvPicPr>
        <p:blipFill>
          <a:blip r:embed="rId3"/>
          <a:stretch>
            <a:fillRect/>
          </a:stretch>
        </p:blipFill>
        <p:spPr>
          <a:xfrm>
            <a:off x="6946936" y="697500"/>
            <a:ext cx="3229252" cy="5679649"/>
          </a:xfrm>
          <a:prstGeom prst="rect">
            <a:avLst/>
          </a:prstGeom>
        </p:spPr>
      </p:pic>
      <p:sp>
        <p:nvSpPr>
          <p:cNvPr id="6" name="Google Shape;353;ge533b664cb_0_323">
            <a:extLst>
              <a:ext uri="{FF2B5EF4-FFF2-40B4-BE49-F238E27FC236}">
                <a16:creationId xmlns:a16="http://schemas.microsoft.com/office/drawing/2014/main" id="{966BB0D4-22F7-4FCB-81A7-C8E56647D9D2}"/>
              </a:ext>
            </a:extLst>
          </p:cNvPr>
          <p:cNvSpPr/>
          <p:nvPr/>
        </p:nvSpPr>
        <p:spPr>
          <a:xfrm>
            <a:off x="606944" y="2854726"/>
            <a:ext cx="864000" cy="2212398"/>
          </a:xfrm>
          <a:prstGeom prst="wedgeRectCallout">
            <a:avLst>
              <a:gd name="adj1" fmla="val 71548"/>
              <a:gd name="adj2" fmla="val 90332"/>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This graph displays the number of patients allocated  on each adherence technology and on NONE</a:t>
            </a:r>
            <a:endParaRPr sz="1100" b="0" i="0" u="none" strike="noStrike" cap="none" dirty="0">
              <a:solidFill>
                <a:srgbClr val="000000"/>
              </a:solidFill>
              <a:latin typeface="Arial"/>
              <a:ea typeface="Arial"/>
              <a:cs typeface="Arial"/>
              <a:sym typeface="Arial"/>
            </a:endParaRPr>
          </a:p>
        </p:txBody>
      </p:sp>
      <p:sp>
        <p:nvSpPr>
          <p:cNvPr id="7" name="Google Shape;384;ge533b664cb_0_359">
            <a:extLst>
              <a:ext uri="{FF2B5EF4-FFF2-40B4-BE49-F238E27FC236}">
                <a16:creationId xmlns:a16="http://schemas.microsoft.com/office/drawing/2014/main" id="{15376876-BFD5-4DB7-9B8A-19EED15F2137}"/>
              </a:ext>
            </a:extLst>
          </p:cNvPr>
          <p:cNvSpPr/>
          <p:nvPr/>
        </p:nvSpPr>
        <p:spPr>
          <a:xfrm>
            <a:off x="10605660" y="1489531"/>
            <a:ext cx="1445363" cy="1365195"/>
          </a:xfrm>
          <a:prstGeom prst="wedgeRectCallout">
            <a:avLst>
              <a:gd name="adj1" fmla="val -77119"/>
              <a:gd name="adj2" fmla="val 47131"/>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This graph displays average adherence(digitally reported + manually marked doses) of the selected cohort </a:t>
            </a:r>
            <a:endParaRPr sz="1100" b="0" i="0" u="none" strike="noStrike" cap="none">
              <a:solidFill>
                <a:srgbClr val="000000"/>
              </a:solidFill>
              <a:latin typeface="Arial"/>
              <a:ea typeface="Arial"/>
              <a:cs typeface="Arial"/>
              <a:sym typeface="Arial"/>
            </a:endParaRPr>
          </a:p>
        </p:txBody>
      </p:sp>
      <p:sp>
        <p:nvSpPr>
          <p:cNvPr id="9" name="Google Shape;386;ge533b664cb_0_359">
            <a:extLst>
              <a:ext uri="{FF2B5EF4-FFF2-40B4-BE49-F238E27FC236}">
                <a16:creationId xmlns:a16="http://schemas.microsoft.com/office/drawing/2014/main" id="{FBAEB5B8-35F5-41A1-B883-FDF541DE8BF8}"/>
              </a:ext>
            </a:extLst>
          </p:cNvPr>
          <p:cNvSpPr/>
          <p:nvPr/>
        </p:nvSpPr>
        <p:spPr>
          <a:xfrm>
            <a:off x="10487561" y="4611987"/>
            <a:ext cx="1563461" cy="1053522"/>
          </a:xfrm>
          <a:prstGeom prst="wedgeRectCallout">
            <a:avLst>
              <a:gd name="adj1" fmla="val -69212"/>
              <a:gd name="adj2" fmla="val 17637"/>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a:t>On Clicking here, you will be redirected to the </a:t>
            </a:r>
            <a:r>
              <a:rPr lang="en-US" sz="1100" b="0" i="0" u="none" strike="noStrike" cap="none">
                <a:solidFill>
                  <a:srgbClr val="000000"/>
                </a:solidFill>
                <a:latin typeface="Arial"/>
                <a:ea typeface="Arial"/>
                <a:cs typeface="Arial"/>
                <a:sym typeface="Arial"/>
              </a:rPr>
              <a:t> ‘Adherence Dashboard’</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6906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0;ge533b664cb_0_292">
            <a:extLst>
              <a:ext uri="{FF2B5EF4-FFF2-40B4-BE49-F238E27FC236}">
                <a16:creationId xmlns:a16="http://schemas.microsoft.com/office/drawing/2014/main" id="{ED55913B-C025-48BB-A2E1-B3E83417D82C}"/>
              </a:ext>
            </a:extLst>
          </p:cNvPr>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Adherence Summary View (All DAT Patients)</a:t>
            </a:r>
            <a:endParaRPr kumimoji="0" sz="3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D689453C-60D8-49ED-A5FC-460E1C363504}"/>
              </a:ext>
            </a:extLst>
          </p:cNvPr>
          <p:cNvPicPr>
            <a:picLocks noChangeAspect="1"/>
          </p:cNvPicPr>
          <p:nvPr/>
        </p:nvPicPr>
        <p:blipFill>
          <a:blip r:embed="rId2"/>
          <a:stretch>
            <a:fillRect/>
          </a:stretch>
        </p:blipFill>
        <p:spPr>
          <a:xfrm>
            <a:off x="4146456" y="857839"/>
            <a:ext cx="3026541" cy="5312004"/>
          </a:xfrm>
          <a:prstGeom prst="rect">
            <a:avLst/>
          </a:prstGeom>
          <a:solidFill>
            <a:schemeClr val="tx1"/>
          </a:solidFill>
          <a:ln>
            <a:solidFill>
              <a:schemeClr val="tx1"/>
            </a:solidFill>
          </a:ln>
        </p:spPr>
      </p:pic>
      <p:sp>
        <p:nvSpPr>
          <p:cNvPr id="5" name="Google Shape;384;ge533b664cb_0_359">
            <a:extLst>
              <a:ext uri="{FF2B5EF4-FFF2-40B4-BE49-F238E27FC236}">
                <a16:creationId xmlns:a16="http://schemas.microsoft.com/office/drawing/2014/main" id="{C439DEDA-042E-4EFA-848C-1CC233A5A785}"/>
              </a:ext>
            </a:extLst>
          </p:cNvPr>
          <p:cNvSpPr/>
          <p:nvPr/>
        </p:nvSpPr>
        <p:spPr>
          <a:xfrm>
            <a:off x="7730484" y="3949927"/>
            <a:ext cx="1445363" cy="2092654"/>
          </a:xfrm>
          <a:prstGeom prst="wedgeRectCallout">
            <a:avLst>
              <a:gd name="adj1" fmla="val -84946"/>
              <a:gd name="adj2" fmla="val 40916"/>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Select “All DAT” to view the adherence statistics of all patients enrolled on any of the Digital Adherence Technologies or select any of the available DATs and click on ‘Apply Filter’</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9591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0;ge533b664cb_0_292">
            <a:extLst>
              <a:ext uri="{FF2B5EF4-FFF2-40B4-BE49-F238E27FC236}">
                <a16:creationId xmlns:a16="http://schemas.microsoft.com/office/drawing/2014/main" id="{ED55913B-C025-48BB-A2E1-B3E83417D82C}"/>
              </a:ext>
            </a:extLst>
          </p:cNvPr>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Adherence Summary View (All DAT Patients)</a:t>
            </a:r>
            <a:endParaRPr kumimoji="0" sz="3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Picture 5">
            <a:extLst>
              <a:ext uri="{FF2B5EF4-FFF2-40B4-BE49-F238E27FC236}">
                <a16:creationId xmlns:a16="http://schemas.microsoft.com/office/drawing/2014/main" id="{987413DD-A30A-4A56-A9AC-3E056BE9D83E}"/>
              </a:ext>
            </a:extLst>
          </p:cNvPr>
          <p:cNvPicPr>
            <a:picLocks noChangeAspect="1"/>
          </p:cNvPicPr>
          <p:nvPr/>
        </p:nvPicPr>
        <p:blipFill>
          <a:blip r:embed="rId2"/>
          <a:stretch>
            <a:fillRect/>
          </a:stretch>
        </p:blipFill>
        <p:spPr>
          <a:xfrm>
            <a:off x="1291471" y="926382"/>
            <a:ext cx="3542789" cy="5681807"/>
          </a:xfrm>
          <a:prstGeom prst="rect">
            <a:avLst/>
          </a:prstGeom>
        </p:spPr>
      </p:pic>
      <p:pic>
        <p:nvPicPr>
          <p:cNvPr id="8" name="Picture 7">
            <a:extLst>
              <a:ext uri="{FF2B5EF4-FFF2-40B4-BE49-F238E27FC236}">
                <a16:creationId xmlns:a16="http://schemas.microsoft.com/office/drawing/2014/main" id="{1FD0329A-D5B3-462F-9E7C-C3DB908B402E}"/>
              </a:ext>
            </a:extLst>
          </p:cNvPr>
          <p:cNvPicPr>
            <a:picLocks noChangeAspect="1"/>
          </p:cNvPicPr>
          <p:nvPr/>
        </p:nvPicPr>
        <p:blipFill>
          <a:blip r:embed="rId3"/>
          <a:stretch>
            <a:fillRect/>
          </a:stretch>
        </p:blipFill>
        <p:spPr>
          <a:xfrm>
            <a:off x="6334812" y="926382"/>
            <a:ext cx="3542789" cy="5595108"/>
          </a:xfrm>
          <a:prstGeom prst="rect">
            <a:avLst/>
          </a:prstGeom>
          <a:ln>
            <a:solidFill>
              <a:schemeClr val="tx1"/>
            </a:solidFill>
          </a:ln>
        </p:spPr>
      </p:pic>
      <p:sp>
        <p:nvSpPr>
          <p:cNvPr id="9" name="Google Shape;330;ge533b664cb_0_309">
            <a:extLst>
              <a:ext uri="{FF2B5EF4-FFF2-40B4-BE49-F238E27FC236}">
                <a16:creationId xmlns:a16="http://schemas.microsoft.com/office/drawing/2014/main" id="{A96B6AC1-8A55-4554-B2BD-B6F840AD181F}"/>
              </a:ext>
            </a:extLst>
          </p:cNvPr>
          <p:cNvSpPr/>
          <p:nvPr/>
        </p:nvSpPr>
        <p:spPr>
          <a:xfrm>
            <a:off x="65859" y="1079584"/>
            <a:ext cx="1074784" cy="2349416"/>
          </a:xfrm>
          <a:prstGeom prst="wedgeRectCallout">
            <a:avLst>
              <a:gd name="adj1" fmla="val 68939"/>
              <a:gd name="adj2" fmla="val -25064"/>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This count represents the number of patients ‘On Treatment’. </a:t>
            </a:r>
            <a:endParaRPr sz="1400" b="0" i="0" u="none" strike="noStrike" cap="none" dirty="0">
              <a:solidFill>
                <a:srgbClr val="000000"/>
              </a:solidFill>
              <a:latin typeface="Arial"/>
              <a:ea typeface="Arial"/>
              <a:cs typeface="Arial"/>
              <a:sym typeface="Arial"/>
            </a:endParaRPr>
          </a:p>
        </p:txBody>
      </p:sp>
      <p:sp>
        <p:nvSpPr>
          <p:cNvPr id="15" name="Google Shape;353;ge533b664cb_0_323">
            <a:extLst>
              <a:ext uri="{FF2B5EF4-FFF2-40B4-BE49-F238E27FC236}">
                <a16:creationId xmlns:a16="http://schemas.microsoft.com/office/drawing/2014/main" id="{236E86A4-3B8B-4E7D-9CFF-1EAB405620E6}"/>
              </a:ext>
            </a:extLst>
          </p:cNvPr>
          <p:cNvSpPr/>
          <p:nvPr/>
        </p:nvSpPr>
        <p:spPr>
          <a:xfrm>
            <a:off x="10580503" y="2254292"/>
            <a:ext cx="864000" cy="1719600"/>
          </a:xfrm>
          <a:prstGeom prst="wedgeRectCallout">
            <a:avLst>
              <a:gd name="adj1" fmla="val -123753"/>
              <a:gd name="adj2" fmla="val 38801"/>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This graph displays the number of patients allocated  on each adherence technology</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256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0;ge533b664cb_0_292">
            <a:extLst>
              <a:ext uri="{FF2B5EF4-FFF2-40B4-BE49-F238E27FC236}">
                <a16:creationId xmlns:a16="http://schemas.microsoft.com/office/drawing/2014/main" id="{ED55913B-C025-48BB-A2E1-B3E83417D82C}"/>
              </a:ext>
            </a:extLst>
          </p:cNvPr>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Arial"/>
                <a:ea typeface="Arial"/>
                <a:cs typeface="Arial"/>
                <a:sym typeface="Arial"/>
              </a:rPr>
              <a:t>Adherence Summary View (App) </a:t>
            </a:r>
            <a:endParaRPr kumimoji="0" sz="36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7" name="Picture 6">
            <a:extLst>
              <a:ext uri="{FF2B5EF4-FFF2-40B4-BE49-F238E27FC236}">
                <a16:creationId xmlns:a16="http://schemas.microsoft.com/office/drawing/2014/main" id="{FEA9AA0A-AEC5-48C8-93B9-903024FF450F}"/>
              </a:ext>
            </a:extLst>
          </p:cNvPr>
          <p:cNvPicPr>
            <a:picLocks noChangeAspect="1"/>
          </p:cNvPicPr>
          <p:nvPr/>
        </p:nvPicPr>
        <p:blipFill>
          <a:blip r:embed="rId2"/>
          <a:stretch>
            <a:fillRect/>
          </a:stretch>
        </p:blipFill>
        <p:spPr>
          <a:xfrm>
            <a:off x="4977353" y="1012964"/>
            <a:ext cx="3452161" cy="5472675"/>
          </a:xfrm>
          <a:prstGeom prst="rect">
            <a:avLst/>
          </a:prstGeom>
          <a:ln>
            <a:solidFill>
              <a:schemeClr val="tx1"/>
            </a:solidFill>
          </a:ln>
        </p:spPr>
      </p:pic>
      <p:pic>
        <p:nvPicPr>
          <p:cNvPr id="9" name="Picture 8">
            <a:extLst>
              <a:ext uri="{FF2B5EF4-FFF2-40B4-BE49-F238E27FC236}">
                <a16:creationId xmlns:a16="http://schemas.microsoft.com/office/drawing/2014/main" id="{CF8F48F9-D193-440B-9443-F1DD1A73D315}"/>
              </a:ext>
            </a:extLst>
          </p:cNvPr>
          <p:cNvPicPr>
            <a:picLocks noChangeAspect="1"/>
          </p:cNvPicPr>
          <p:nvPr/>
        </p:nvPicPr>
        <p:blipFill>
          <a:blip r:embed="rId3"/>
          <a:stretch>
            <a:fillRect/>
          </a:stretch>
        </p:blipFill>
        <p:spPr>
          <a:xfrm>
            <a:off x="8578391" y="1012965"/>
            <a:ext cx="3308809" cy="5472674"/>
          </a:xfrm>
          <a:prstGeom prst="rect">
            <a:avLst/>
          </a:prstGeom>
          <a:ln>
            <a:solidFill>
              <a:schemeClr val="tx1"/>
            </a:solidFill>
          </a:ln>
        </p:spPr>
      </p:pic>
      <p:sp>
        <p:nvSpPr>
          <p:cNvPr id="5" name="Google Shape;383;ge533b664cb_0_359">
            <a:extLst>
              <a:ext uri="{FF2B5EF4-FFF2-40B4-BE49-F238E27FC236}">
                <a16:creationId xmlns:a16="http://schemas.microsoft.com/office/drawing/2014/main" id="{2F1C6671-DC82-48EF-A754-61EEABEEFE78}"/>
              </a:ext>
            </a:extLst>
          </p:cNvPr>
          <p:cNvSpPr/>
          <p:nvPr/>
        </p:nvSpPr>
        <p:spPr>
          <a:xfrm>
            <a:off x="131977" y="1102936"/>
            <a:ext cx="1263192" cy="1649689"/>
          </a:xfrm>
          <a:prstGeom prst="wedgeRectCallout">
            <a:avLst>
              <a:gd name="adj1" fmla="val 73325"/>
              <a:gd name="adj2" fmla="val -39467"/>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These graphs displays the number of patients who have reported a dose today based on the filters selected. </a:t>
            </a:r>
            <a:endParaRPr sz="11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4E851985-9B68-4056-8A6E-941160FB3201}"/>
              </a:ext>
            </a:extLst>
          </p:cNvPr>
          <p:cNvPicPr>
            <a:picLocks noChangeAspect="1"/>
          </p:cNvPicPr>
          <p:nvPr/>
        </p:nvPicPr>
        <p:blipFill>
          <a:blip r:embed="rId4"/>
          <a:stretch>
            <a:fillRect/>
          </a:stretch>
        </p:blipFill>
        <p:spPr>
          <a:xfrm>
            <a:off x="1703394" y="1012964"/>
            <a:ext cx="3125082" cy="5472675"/>
          </a:xfrm>
          <a:prstGeom prst="rect">
            <a:avLst/>
          </a:prstGeom>
          <a:ln>
            <a:solidFill>
              <a:schemeClr val="tx1"/>
            </a:solidFill>
          </a:ln>
        </p:spPr>
      </p:pic>
    </p:spTree>
    <p:extLst>
      <p:ext uri="{BB962C8B-B14F-4D97-AF65-F5344CB8AC3E}">
        <p14:creationId xmlns:p14="http://schemas.microsoft.com/office/powerpoint/2010/main" val="347069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e67fe81644_1_10"/>
          <p:cNvSpPr txBox="1">
            <a:spLocks noGrp="1"/>
          </p:cNvSpPr>
          <p:nvPr>
            <p:ph type="body" idx="1"/>
          </p:nvPr>
        </p:nvSpPr>
        <p:spPr>
          <a:xfrm>
            <a:off x="486837" y="1718735"/>
            <a:ext cx="11106300" cy="4519200"/>
          </a:xfrm>
          <a:prstGeom prst="rect">
            <a:avLst/>
          </a:prstGeom>
        </p:spPr>
        <p:txBody>
          <a:bodyPr spcFirstLastPara="1" wrap="square" lIns="68575" tIns="34275" rIns="68575" bIns="34275" anchor="ctr" anchorCtr="0">
            <a:noAutofit/>
          </a:bodyPr>
          <a:lstStyle/>
          <a:p>
            <a:pPr marL="0" lvl="0" indent="0" algn="ctr" rtl="0">
              <a:spcBef>
                <a:spcPts val="800"/>
              </a:spcBef>
              <a:spcAft>
                <a:spcPts val="0"/>
              </a:spcAft>
              <a:buNone/>
            </a:pPr>
            <a:r>
              <a:rPr lang="en-US" sz="3266" b="1"/>
              <a:t>Thank you</a:t>
            </a:r>
            <a:endParaRPr sz="3266" b="1"/>
          </a:p>
        </p:txBody>
      </p:sp>
      <p:sp>
        <p:nvSpPr>
          <p:cNvPr id="393" name="Google Shape;393;ge67fe81644_1_10"/>
          <p:cNvSpPr txBox="1">
            <a:spLocks noGrp="1"/>
          </p:cNvSpPr>
          <p:nvPr>
            <p:ph type="title"/>
          </p:nvPr>
        </p:nvSpPr>
        <p:spPr>
          <a:xfrm>
            <a:off x="486837" y="646263"/>
            <a:ext cx="11106300" cy="697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ge533b664cb_0_286"/>
          <p:cNvSpPr txBox="1"/>
          <p:nvPr/>
        </p:nvSpPr>
        <p:spPr>
          <a:xfrm>
            <a:off x="788550" y="1134875"/>
            <a:ext cx="11019900" cy="4556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t>The Adherence Summary Graph that was available earlier on the Nikshay App was widely used by the staff to monitor daily adherence of all patients. It had been removed some time back and this resulted in a lack of real time adherence data at the field level to monitor the daily adherence of all patients on treatment at once. Checking the Adherence calendar of each patient to monitor if they have taken the dose or not, was proving to be challenging.  </a:t>
            </a:r>
            <a:endParaRPr sz="2000"/>
          </a:p>
          <a:p>
            <a:pPr marL="0" marR="0" lvl="0" indent="0" algn="l" rtl="0">
              <a:lnSpc>
                <a:spcPct val="150000"/>
              </a:lnSpc>
              <a:spcBef>
                <a:spcPts val="0"/>
              </a:spcBef>
              <a:spcAft>
                <a:spcPts val="0"/>
              </a:spcAft>
              <a:buNone/>
            </a:pPr>
            <a:endParaRPr sz="2000"/>
          </a:p>
          <a:p>
            <a:pPr marL="0" marR="0" lvl="0" indent="0" algn="l" rtl="0">
              <a:lnSpc>
                <a:spcPct val="150000"/>
              </a:lnSpc>
              <a:spcBef>
                <a:spcPts val="0"/>
              </a:spcBef>
              <a:spcAft>
                <a:spcPts val="0"/>
              </a:spcAft>
              <a:buNone/>
            </a:pPr>
            <a:r>
              <a:rPr lang="en-US" sz="2000"/>
              <a:t>To resolve this lack of real time data for adherence monitoring, the Adherence Summary view is designed primarily for treatment supporters and field staff to help them monitor the day to day adherence metrics for their patients and provide them an option to act on this data wherever required.</a:t>
            </a:r>
            <a:endParaRPr sz="2000" b="0" i="0" u="none" strike="noStrike" cap="none">
              <a:solidFill>
                <a:schemeClr val="dk1"/>
              </a:solidFill>
              <a:latin typeface="Arial"/>
              <a:ea typeface="Arial"/>
              <a:cs typeface="Arial"/>
              <a:sym typeface="Arial"/>
            </a:endParaRPr>
          </a:p>
        </p:txBody>
      </p:sp>
      <p:sp>
        <p:nvSpPr>
          <p:cNvPr id="288" name="Google Shape;288;ge533b664cb_0_286"/>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0" i="0" u="none" strike="noStrike" cap="none">
                <a:solidFill>
                  <a:srgbClr val="FFFFFF"/>
                </a:solidFill>
                <a:latin typeface="Arial"/>
                <a:ea typeface="Arial"/>
                <a:cs typeface="Arial"/>
                <a:sym typeface="Arial"/>
              </a:rPr>
              <a:t>Overview of</a:t>
            </a:r>
            <a:r>
              <a:rPr lang="en-US" sz="3600">
                <a:solidFill>
                  <a:srgbClr val="FFFFFF"/>
                </a:solidFill>
              </a:rPr>
              <a:t> Adherence Summary</a:t>
            </a:r>
            <a:r>
              <a:rPr lang="en-US" sz="3600" b="0" i="0" u="none" strike="noStrike" cap="none">
                <a:solidFill>
                  <a:srgbClr val="FFFFFF"/>
                </a:solidFill>
                <a:latin typeface="Arial"/>
                <a:ea typeface="Arial"/>
                <a:cs typeface="Arial"/>
                <a:sym typeface="Arial"/>
              </a:rPr>
              <a:t> View..1</a:t>
            </a:r>
            <a:endParaRPr sz="3600" b="0" i="0" u="none" strike="noStrike" cap="none">
              <a:solidFill>
                <a:srgbClr val="FFFFFF"/>
              </a:solidFill>
              <a:latin typeface="Arial"/>
              <a:ea typeface="Arial"/>
              <a:cs typeface="Arial"/>
              <a:sym typeface="Arial"/>
            </a:endParaRPr>
          </a:p>
        </p:txBody>
      </p:sp>
      <p:pic>
        <p:nvPicPr>
          <p:cNvPr id="2" name="Picture 1">
            <a:extLst>
              <a:ext uri="{FF2B5EF4-FFF2-40B4-BE49-F238E27FC236}">
                <a16:creationId xmlns:a16="http://schemas.microsoft.com/office/drawing/2014/main" id="{C7FE294F-9D9D-1430-62E3-82AE6186EA7E}"/>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ge67fe81644_1_0"/>
          <p:cNvSpPr txBox="1"/>
          <p:nvPr/>
        </p:nvSpPr>
        <p:spPr>
          <a:xfrm>
            <a:off x="788550" y="1134875"/>
            <a:ext cx="11019900" cy="50178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2000">
                <a:solidFill>
                  <a:schemeClr val="dk1"/>
                </a:solidFill>
              </a:rPr>
              <a:t>The Adherence Summary View enables staff at District Level hierarchies and below (Level 3,4,5) to view real time adherence information of all ‘On Treatment Patients’. This view provides a summary of </a:t>
            </a:r>
            <a:endParaRPr sz="2000">
              <a:solidFill>
                <a:schemeClr val="dk1"/>
              </a:solidFill>
            </a:endParaRPr>
          </a:p>
          <a:p>
            <a:pPr marL="914400" lvl="0" indent="-355600" algn="l" rtl="0">
              <a:lnSpc>
                <a:spcPct val="150000"/>
              </a:lnSpc>
              <a:spcBef>
                <a:spcPts val="0"/>
              </a:spcBef>
              <a:spcAft>
                <a:spcPts val="0"/>
              </a:spcAft>
              <a:buClr>
                <a:schemeClr val="dk1"/>
              </a:buClr>
              <a:buSzPts val="2000"/>
              <a:buChar char="●"/>
            </a:pPr>
            <a:r>
              <a:rPr lang="en-US" sz="2000">
                <a:solidFill>
                  <a:schemeClr val="dk1"/>
                </a:solidFill>
              </a:rPr>
              <a:t>The Number of Patients currently enrolled on various Digital Adherence Technologies(99DOTS, MERM, VOT)</a:t>
            </a:r>
            <a:endParaRPr sz="2000">
              <a:solidFill>
                <a:schemeClr val="dk1"/>
              </a:solidFill>
            </a:endParaRPr>
          </a:p>
          <a:p>
            <a:pPr marL="914400" lvl="0" indent="-355600" algn="l" rtl="0">
              <a:lnSpc>
                <a:spcPct val="150000"/>
              </a:lnSpc>
              <a:spcBef>
                <a:spcPts val="0"/>
              </a:spcBef>
              <a:spcAft>
                <a:spcPts val="0"/>
              </a:spcAft>
              <a:buClr>
                <a:schemeClr val="dk1"/>
              </a:buClr>
              <a:buSzPts val="2000"/>
              <a:buChar char="●"/>
            </a:pPr>
            <a:r>
              <a:rPr lang="en-US" sz="2000">
                <a:solidFill>
                  <a:schemeClr val="dk1"/>
                </a:solidFill>
              </a:rPr>
              <a:t>The Average Adherence of all patients on treatment</a:t>
            </a:r>
            <a:endParaRPr sz="2000">
              <a:solidFill>
                <a:schemeClr val="dk1"/>
              </a:solidFill>
            </a:endParaRPr>
          </a:p>
          <a:p>
            <a:pPr marL="914400" lvl="0" indent="-355600" algn="l" rtl="0">
              <a:lnSpc>
                <a:spcPct val="150000"/>
              </a:lnSpc>
              <a:spcBef>
                <a:spcPts val="0"/>
              </a:spcBef>
              <a:spcAft>
                <a:spcPts val="0"/>
              </a:spcAft>
              <a:buClr>
                <a:schemeClr val="dk1"/>
              </a:buClr>
              <a:buSzPts val="2000"/>
              <a:buChar char="●"/>
            </a:pPr>
            <a:r>
              <a:rPr lang="en-US" sz="2000">
                <a:solidFill>
                  <a:schemeClr val="dk1"/>
                </a:solidFill>
              </a:rPr>
              <a:t>The Digital Adherence of all patients on treatment </a:t>
            </a:r>
            <a:endParaRPr sz="2000">
              <a:solidFill>
                <a:schemeClr val="dk1"/>
              </a:solidFill>
            </a:endParaRPr>
          </a:p>
          <a:p>
            <a:pPr marL="914400" lvl="0" indent="-355600" algn="l" rtl="0">
              <a:lnSpc>
                <a:spcPct val="150000"/>
              </a:lnSpc>
              <a:spcBef>
                <a:spcPts val="0"/>
              </a:spcBef>
              <a:spcAft>
                <a:spcPts val="0"/>
              </a:spcAft>
              <a:buClr>
                <a:schemeClr val="dk1"/>
              </a:buClr>
              <a:buSzPts val="2000"/>
              <a:buChar char="●"/>
            </a:pPr>
            <a:r>
              <a:rPr lang="en-US" sz="2000">
                <a:solidFill>
                  <a:schemeClr val="dk1"/>
                </a:solidFill>
              </a:rPr>
              <a:t>Real time update on the number of patients who have reported a dose(Digital+Manual)  for the day and the number of patients who are yet to report a dose. </a:t>
            </a:r>
            <a:endParaRPr sz="2000">
              <a:solidFill>
                <a:schemeClr val="dk1"/>
              </a:solidFill>
            </a:endParaRPr>
          </a:p>
          <a:p>
            <a:pPr marL="914400" lvl="0" indent="-355600" algn="l" rtl="0">
              <a:lnSpc>
                <a:spcPct val="150000"/>
              </a:lnSpc>
              <a:spcBef>
                <a:spcPts val="0"/>
              </a:spcBef>
              <a:spcAft>
                <a:spcPts val="0"/>
              </a:spcAft>
              <a:buClr>
                <a:schemeClr val="dk1"/>
              </a:buClr>
              <a:buSzPts val="2000"/>
              <a:buChar char="●"/>
            </a:pPr>
            <a:r>
              <a:rPr lang="en-US" sz="2000">
                <a:solidFill>
                  <a:schemeClr val="dk1"/>
                </a:solidFill>
              </a:rPr>
              <a:t>Adherence Task Lists </a:t>
            </a:r>
            <a:endParaRPr sz="2000"/>
          </a:p>
          <a:p>
            <a:pPr marL="0" marR="0" lvl="0" indent="0" algn="l" rtl="0">
              <a:lnSpc>
                <a:spcPct val="150000"/>
              </a:lnSpc>
              <a:spcBef>
                <a:spcPts val="0"/>
              </a:spcBef>
              <a:spcAft>
                <a:spcPts val="0"/>
              </a:spcAft>
              <a:buClr>
                <a:schemeClr val="dk1"/>
              </a:buClr>
              <a:buSzPts val="3200"/>
              <a:buFont typeface="Noto Sans Symbols"/>
              <a:buNone/>
            </a:pPr>
            <a:endParaRPr sz="2000" b="0" i="0" u="none" strike="noStrike" cap="none">
              <a:solidFill>
                <a:schemeClr val="dk1"/>
              </a:solidFill>
              <a:latin typeface="Arial"/>
              <a:ea typeface="Arial"/>
              <a:cs typeface="Arial"/>
              <a:sym typeface="Arial"/>
            </a:endParaRPr>
          </a:p>
        </p:txBody>
      </p:sp>
      <p:sp>
        <p:nvSpPr>
          <p:cNvPr id="295" name="Google Shape;295;ge67fe81644_1_0"/>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0" i="0" u="none" strike="noStrike" cap="none">
                <a:solidFill>
                  <a:srgbClr val="FFFFFF"/>
                </a:solidFill>
                <a:latin typeface="Arial"/>
                <a:ea typeface="Arial"/>
                <a:cs typeface="Arial"/>
                <a:sym typeface="Arial"/>
              </a:rPr>
              <a:t>Overview of</a:t>
            </a:r>
            <a:r>
              <a:rPr lang="en-US" sz="3600">
                <a:solidFill>
                  <a:srgbClr val="FFFFFF"/>
                </a:solidFill>
              </a:rPr>
              <a:t> Adherence Summary</a:t>
            </a:r>
            <a:r>
              <a:rPr lang="en-US" sz="3600" b="0" i="0" u="none" strike="noStrike" cap="none">
                <a:solidFill>
                  <a:srgbClr val="FFFFFF"/>
                </a:solidFill>
                <a:latin typeface="Arial"/>
                <a:ea typeface="Arial"/>
                <a:cs typeface="Arial"/>
                <a:sym typeface="Arial"/>
              </a:rPr>
              <a:t> View..2</a:t>
            </a:r>
            <a:endParaRPr sz="3600" b="0" i="0" u="none" strike="noStrike" cap="none">
              <a:solidFill>
                <a:srgbClr val="FFFFFF"/>
              </a:solidFill>
              <a:latin typeface="Arial"/>
              <a:ea typeface="Arial"/>
              <a:cs typeface="Arial"/>
              <a:sym typeface="Arial"/>
            </a:endParaRPr>
          </a:p>
        </p:txBody>
      </p:sp>
      <p:pic>
        <p:nvPicPr>
          <p:cNvPr id="2" name="Picture 1">
            <a:extLst>
              <a:ext uri="{FF2B5EF4-FFF2-40B4-BE49-F238E27FC236}">
                <a16:creationId xmlns:a16="http://schemas.microsoft.com/office/drawing/2014/main" id="{74F0F1A9-85F2-F914-1327-B3D40518792F}"/>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ge659c13518_0_0"/>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Font typeface="Arial"/>
              <a:buNone/>
            </a:pPr>
            <a:r>
              <a:rPr lang="en-US" sz="3100">
                <a:solidFill>
                  <a:srgbClr val="FFFFFF"/>
                </a:solidFill>
              </a:rPr>
              <a:t>Adherence Dashboard vs Adherence Summary View</a:t>
            </a:r>
            <a:endParaRPr sz="3100" b="0" i="0" u="none" strike="noStrike" cap="none">
              <a:solidFill>
                <a:srgbClr val="FFFFFF"/>
              </a:solidFill>
              <a:latin typeface="Arial"/>
              <a:ea typeface="Arial"/>
              <a:cs typeface="Arial"/>
              <a:sym typeface="Arial"/>
            </a:endParaRPr>
          </a:p>
        </p:txBody>
      </p:sp>
      <p:sp>
        <p:nvSpPr>
          <p:cNvPr id="302" name="Google Shape;302;ge659c13518_0_0"/>
          <p:cNvSpPr txBox="1"/>
          <p:nvPr/>
        </p:nvSpPr>
        <p:spPr>
          <a:xfrm>
            <a:off x="908225" y="1326259"/>
            <a:ext cx="10614900" cy="369300"/>
          </a:xfrm>
          <a:prstGeom prst="rect">
            <a:avLst/>
          </a:prstGeom>
          <a:noFill/>
          <a:ln>
            <a:noFill/>
          </a:ln>
        </p:spPr>
        <p:txBody>
          <a:bodyPr spcFirstLastPara="1" wrap="square" lIns="91425" tIns="45700" rIns="91425" bIns="45700" anchor="t" anchorCtr="0">
            <a:spAutoFit/>
          </a:bodyPr>
          <a:lstStyle/>
          <a:p>
            <a:pPr marL="285750" marR="0" lvl="0" indent="-82550" algn="l" rtl="0">
              <a:spcBef>
                <a:spcPts val="0"/>
              </a:spcBef>
              <a:spcAft>
                <a:spcPts val="0"/>
              </a:spcAft>
              <a:buClr>
                <a:schemeClr val="dk1"/>
              </a:buClr>
              <a:buSzPts val="3200"/>
              <a:buFont typeface="Noto Sans Symbols"/>
              <a:buNone/>
            </a:pPr>
            <a:r>
              <a:rPr lang="en-US" sz="1800">
                <a:solidFill>
                  <a:schemeClr val="dk1"/>
                </a:solidFill>
              </a:rPr>
              <a:t>Differences between Adherence Dashboard and Adherence Summary View </a:t>
            </a:r>
            <a:endParaRPr sz="1800">
              <a:solidFill>
                <a:schemeClr val="dk1"/>
              </a:solidFill>
            </a:endParaRPr>
          </a:p>
        </p:txBody>
      </p:sp>
      <p:graphicFrame>
        <p:nvGraphicFramePr>
          <p:cNvPr id="303" name="Google Shape;303;ge659c13518_0_0"/>
          <p:cNvGraphicFramePr/>
          <p:nvPr/>
        </p:nvGraphicFramePr>
        <p:xfrm>
          <a:off x="1077250" y="1913800"/>
          <a:ext cx="9444300" cy="3960107"/>
        </p:xfrm>
        <a:graphic>
          <a:graphicData uri="http://schemas.openxmlformats.org/drawingml/2006/table">
            <a:tbl>
              <a:tblPr>
                <a:noFill/>
                <a:tableStyleId>{2A6DA73D-7911-4944-896D-9C6D2E5316CB}</a:tableStyleId>
              </a:tblPr>
              <a:tblGrid>
                <a:gridCol w="2456550">
                  <a:extLst>
                    <a:ext uri="{9D8B030D-6E8A-4147-A177-3AD203B41FA5}">
                      <a16:colId xmlns:a16="http://schemas.microsoft.com/office/drawing/2014/main" val="20000"/>
                    </a:ext>
                  </a:extLst>
                </a:gridCol>
                <a:gridCol w="3333900">
                  <a:extLst>
                    <a:ext uri="{9D8B030D-6E8A-4147-A177-3AD203B41FA5}">
                      <a16:colId xmlns:a16="http://schemas.microsoft.com/office/drawing/2014/main" val="20001"/>
                    </a:ext>
                  </a:extLst>
                </a:gridCol>
                <a:gridCol w="3653850">
                  <a:extLst>
                    <a:ext uri="{9D8B030D-6E8A-4147-A177-3AD203B41FA5}">
                      <a16:colId xmlns:a16="http://schemas.microsoft.com/office/drawing/2014/main" val="20002"/>
                    </a:ext>
                  </a:extLst>
                </a:gridCol>
              </a:tblGrid>
              <a:tr h="512600">
                <a:tc>
                  <a:txBody>
                    <a:bodyPr/>
                    <a:lstStyle/>
                    <a:p>
                      <a:pPr marL="0" lvl="0" indent="0" algn="ctr" rtl="0">
                        <a:spcBef>
                          <a:spcPts val="0"/>
                        </a:spcBef>
                        <a:spcAft>
                          <a:spcPts val="0"/>
                        </a:spcAft>
                        <a:buNone/>
                      </a:pPr>
                      <a:endParaRPr sz="1800" b="1">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solidFill>
                            <a:schemeClr val="dk1"/>
                          </a:solidFill>
                        </a:rPr>
                        <a:t>Adherence Dashboard</a:t>
                      </a:r>
                      <a:endParaRPr sz="1800" b="1">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solidFill>
                            <a:schemeClr val="dk1"/>
                          </a:solidFill>
                        </a:rPr>
                        <a:t>Adherence Summary view</a:t>
                      </a:r>
                      <a:endParaRPr sz="1800" b="1">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52000">
                <a:tc>
                  <a:txBody>
                    <a:bodyPr/>
                    <a:lstStyle/>
                    <a:p>
                      <a:pPr marL="0" lvl="0" indent="0" algn="ctr" rtl="0">
                        <a:lnSpc>
                          <a:spcPct val="115000"/>
                        </a:lnSpc>
                        <a:spcBef>
                          <a:spcPts val="0"/>
                        </a:spcBef>
                        <a:spcAft>
                          <a:spcPts val="0"/>
                        </a:spcAft>
                        <a:buNone/>
                      </a:pPr>
                      <a:r>
                        <a:rPr lang="en-US" sz="1800" b="1">
                          <a:solidFill>
                            <a:schemeClr val="dk1"/>
                          </a:solidFill>
                        </a:rPr>
                        <a:t>Primarily designed for</a:t>
                      </a:r>
                      <a:endParaRPr sz="1800" b="1">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Administrative Staff and decision makers - CTD, WHO, DTO, STO</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Field Staff - Treatment Supporter, STS, TBHV</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2600">
                <a:tc>
                  <a:txBody>
                    <a:bodyPr/>
                    <a:lstStyle/>
                    <a:p>
                      <a:pPr marL="0" lvl="0" indent="0" algn="ctr" rtl="0">
                        <a:lnSpc>
                          <a:spcPct val="115000"/>
                        </a:lnSpc>
                        <a:spcBef>
                          <a:spcPts val="0"/>
                        </a:spcBef>
                        <a:spcAft>
                          <a:spcPts val="0"/>
                        </a:spcAft>
                        <a:buNone/>
                      </a:pPr>
                      <a:r>
                        <a:rPr lang="en-US" sz="1800" b="1">
                          <a:solidFill>
                            <a:schemeClr val="dk1"/>
                          </a:solidFill>
                        </a:rPr>
                        <a:t>Type</a:t>
                      </a:r>
                      <a:endParaRPr sz="1800" b="1">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Analytical</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Actionable</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12600">
                <a:tc>
                  <a:txBody>
                    <a:bodyPr/>
                    <a:lstStyle/>
                    <a:p>
                      <a:pPr marL="0" lvl="0" indent="0" algn="ctr" rtl="0">
                        <a:lnSpc>
                          <a:spcPct val="115000"/>
                        </a:lnSpc>
                        <a:spcBef>
                          <a:spcPts val="0"/>
                        </a:spcBef>
                        <a:spcAft>
                          <a:spcPts val="0"/>
                        </a:spcAft>
                        <a:buNone/>
                      </a:pPr>
                      <a:r>
                        <a:rPr lang="en-US" sz="1800" b="1">
                          <a:solidFill>
                            <a:schemeClr val="dk1"/>
                          </a:solidFill>
                        </a:rPr>
                        <a:t>Aggregated across</a:t>
                      </a:r>
                      <a:endParaRPr sz="1800" b="1">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Any level from PHI to national</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PHI/TU/District</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12600">
                <a:tc>
                  <a:txBody>
                    <a:bodyPr/>
                    <a:lstStyle/>
                    <a:p>
                      <a:pPr marL="0" lvl="0" indent="0" algn="ctr" rtl="0">
                        <a:lnSpc>
                          <a:spcPct val="115000"/>
                        </a:lnSpc>
                        <a:spcBef>
                          <a:spcPts val="0"/>
                        </a:spcBef>
                        <a:spcAft>
                          <a:spcPts val="0"/>
                        </a:spcAft>
                        <a:buNone/>
                      </a:pPr>
                      <a:r>
                        <a:rPr lang="en-US" sz="1800" b="1">
                          <a:solidFill>
                            <a:schemeClr val="dk1"/>
                          </a:solidFill>
                        </a:rPr>
                        <a:t>Data availability</a:t>
                      </a:r>
                      <a:endParaRPr sz="1800" b="1">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T-1</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Real-time</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52000">
                <a:tc>
                  <a:txBody>
                    <a:bodyPr/>
                    <a:lstStyle/>
                    <a:p>
                      <a:pPr marL="0" lvl="0" indent="0" algn="ctr" rtl="0">
                        <a:lnSpc>
                          <a:spcPct val="115000"/>
                        </a:lnSpc>
                        <a:spcBef>
                          <a:spcPts val="0"/>
                        </a:spcBef>
                        <a:spcAft>
                          <a:spcPts val="0"/>
                        </a:spcAft>
                        <a:buNone/>
                      </a:pPr>
                      <a:r>
                        <a:rPr lang="en-US" sz="1800" b="1">
                          <a:solidFill>
                            <a:schemeClr val="dk1"/>
                          </a:solidFill>
                        </a:rPr>
                        <a:t>Patients</a:t>
                      </a:r>
                      <a:endParaRPr sz="1800" b="1">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Current + historical </a:t>
                      </a:r>
                      <a:endParaRPr sz="1800">
                        <a:solidFill>
                          <a:schemeClr val="dk1"/>
                        </a:solidFill>
                      </a:endParaRPr>
                    </a:p>
                    <a:p>
                      <a:pPr marL="0" lvl="0" indent="0" algn="ctr" rtl="0">
                        <a:lnSpc>
                          <a:spcPct val="115000"/>
                        </a:lnSpc>
                        <a:spcBef>
                          <a:spcPts val="0"/>
                        </a:spcBef>
                        <a:spcAft>
                          <a:spcPts val="0"/>
                        </a:spcAft>
                        <a:buNone/>
                      </a:pPr>
                      <a:r>
                        <a:rPr lang="en-US" sz="1800">
                          <a:solidFill>
                            <a:schemeClr val="dk1"/>
                          </a:solidFill>
                        </a:rPr>
                        <a:t>(on and off treatment)</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solidFill>
                            <a:schemeClr val="dk1"/>
                          </a:solidFill>
                        </a:rPr>
                        <a:t>Current </a:t>
                      </a:r>
                      <a:endParaRPr sz="1800">
                        <a:solidFill>
                          <a:schemeClr val="dk1"/>
                        </a:solidFill>
                      </a:endParaRPr>
                    </a:p>
                    <a:p>
                      <a:pPr marL="0" lvl="0" indent="0" algn="ctr" rtl="0">
                        <a:lnSpc>
                          <a:spcPct val="115000"/>
                        </a:lnSpc>
                        <a:spcBef>
                          <a:spcPts val="0"/>
                        </a:spcBef>
                        <a:spcAft>
                          <a:spcPts val="0"/>
                        </a:spcAft>
                        <a:buNone/>
                      </a:pPr>
                      <a:r>
                        <a:rPr lang="en-US" sz="1800">
                          <a:solidFill>
                            <a:schemeClr val="dk1"/>
                          </a:solidFill>
                        </a:rPr>
                        <a:t>(on treatment)</a:t>
                      </a:r>
                      <a:endParaRPr sz="1800">
                        <a:solidFill>
                          <a:schemeClr val="dk1"/>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D6570F1D-A817-BCD9-590F-5F2DC92CE910}"/>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e533b664cb_0_292"/>
          <p:cNvPicPr preferRelativeResize="0"/>
          <p:nvPr/>
        </p:nvPicPr>
        <p:blipFill>
          <a:blip r:embed="rId3">
            <a:alphaModFix/>
          </a:blip>
          <a:stretch>
            <a:fillRect/>
          </a:stretch>
        </p:blipFill>
        <p:spPr>
          <a:xfrm>
            <a:off x="152400" y="612775"/>
            <a:ext cx="12039598" cy="6092826"/>
          </a:xfrm>
          <a:prstGeom prst="rect">
            <a:avLst/>
          </a:prstGeom>
          <a:noFill/>
          <a:ln>
            <a:noFill/>
          </a:ln>
        </p:spPr>
      </p:pic>
      <p:sp>
        <p:nvSpPr>
          <p:cNvPr id="310" name="Google Shape;310;ge533b664cb_0_292"/>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0" i="0" u="none" strike="noStrike" cap="none" dirty="0">
                <a:solidFill>
                  <a:srgbClr val="FFFFFF"/>
                </a:solidFill>
                <a:latin typeface="Arial"/>
                <a:ea typeface="Arial"/>
                <a:cs typeface="Arial"/>
                <a:sym typeface="Arial"/>
              </a:rPr>
              <a:t>Adherence Summary View (Web) </a:t>
            </a:r>
            <a:endParaRPr sz="3600" b="0" i="0" u="none" strike="noStrike" cap="none" dirty="0">
              <a:solidFill>
                <a:srgbClr val="FFFFFF"/>
              </a:solidFill>
              <a:latin typeface="Arial"/>
              <a:ea typeface="Arial"/>
              <a:cs typeface="Arial"/>
              <a:sym typeface="Arial"/>
            </a:endParaRPr>
          </a:p>
        </p:txBody>
      </p:sp>
      <p:sp>
        <p:nvSpPr>
          <p:cNvPr id="311" name="Google Shape;311;ge533b664cb_0_292"/>
          <p:cNvSpPr/>
          <p:nvPr/>
        </p:nvSpPr>
        <p:spPr>
          <a:xfrm>
            <a:off x="209550" y="2782734"/>
            <a:ext cx="1520100" cy="4905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2" name="Google Shape;312;ge533b664cb_0_292"/>
          <p:cNvSpPr/>
          <p:nvPr/>
        </p:nvSpPr>
        <p:spPr>
          <a:xfrm>
            <a:off x="2183846" y="1976122"/>
            <a:ext cx="1062900" cy="1438800"/>
          </a:xfrm>
          <a:prstGeom prst="wedgeRectCallout">
            <a:avLst>
              <a:gd name="adj1" fmla="val -93543"/>
              <a:gd name="adj2" fmla="val 24700"/>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Click here to view the Adherence Summary Page </a:t>
            </a: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185C5E3-80F9-E924-6F00-0D2205491535}"/>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ge533b664cb_0_300"/>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0" i="0" u="none" strike="noStrike" cap="none">
                <a:solidFill>
                  <a:srgbClr val="FFFFFF"/>
                </a:solidFill>
                <a:latin typeface="Arial"/>
                <a:ea typeface="Arial"/>
                <a:cs typeface="Arial"/>
                <a:sym typeface="Arial"/>
              </a:rPr>
              <a:t>Adherence Summary View - W</a:t>
            </a:r>
            <a:r>
              <a:rPr lang="en-US" sz="3600">
                <a:solidFill>
                  <a:srgbClr val="FFFFFF"/>
                </a:solidFill>
              </a:rPr>
              <a:t>alkthrough</a:t>
            </a:r>
            <a:endParaRPr/>
          </a:p>
        </p:txBody>
      </p:sp>
      <p:pic>
        <p:nvPicPr>
          <p:cNvPr id="319" name="Google Shape;319;ge533b664cb_0_300"/>
          <p:cNvPicPr preferRelativeResize="0"/>
          <p:nvPr/>
        </p:nvPicPr>
        <p:blipFill rotWithShape="1">
          <a:blip r:embed="rId3">
            <a:alphaModFix/>
          </a:blip>
          <a:srcRect/>
          <a:stretch/>
        </p:blipFill>
        <p:spPr>
          <a:xfrm>
            <a:off x="341470" y="743005"/>
            <a:ext cx="11598740" cy="5896334"/>
          </a:xfrm>
          <a:prstGeom prst="rect">
            <a:avLst/>
          </a:prstGeom>
          <a:noFill/>
          <a:ln>
            <a:noFill/>
          </a:ln>
        </p:spPr>
      </p:pic>
      <p:sp>
        <p:nvSpPr>
          <p:cNvPr id="320" name="Google Shape;320;ge533b664cb_0_300"/>
          <p:cNvSpPr/>
          <p:nvPr/>
        </p:nvSpPr>
        <p:spPr>
          <a:xfrm>
            <a:off x="6140839" y="1853509"/>
            <a:ext cx="2163000" cy="1158000"/>
          </a:xfrm>
          <a:prstGeom prst="wedgeRectCallout">
            <a:avLst>
              <a:gd name="adj1" fmla="val -127597"/>
              <a:gd name="adj2" fmla="val -19260"/>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Click on the ‘Explore More’ button for a demo on how to use the Adherence Summary View. </a:t>
            </a:r>
            <a:endParaRPr sz="1400" b="0" i="0" u="none" strike="noStrike" cap="none" dirty="0">
              <a:solidFill>
                <a:srgbClr val="000000"/>
              </a:solidFill>
              <a:latin typeface="Arial"/>
              <a:ea typeface="Arial"/>
              <a:cs typeface="Arial"/>
              <a:sym typeface="Arial"/>
            </a:endParaRPr>
          </a:p>
        </p:txBody>
      </p:sp>
      <p:sp>
        <p:nvSpPr>
          <p:cNvPr id="321" name="Google Shape;321;ge533b664cb_0_300"/>
          <p:cNvSpPr/>
          <p:nvPr/>
        </p:nvSpPr>
        <p:spPr>
          <a:xfrm>
            <a:off x="443856" y="2850022"/>
            <a:ext cx="2163000" cy="1158000"/>
          </a:xfrm>
          <a:prstGeom prst="wedgeRectCallout">
            <a:avLst>
              <a:gd name="adj1" fmla="val 35998"/>
              <a:gd name="adj2" fmla="val -92504"/>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Click ‘Skip’ if you do not wish to view the guided tour. </a:t>
            </a:r>
            <a:endParaRPr sz="1400" b="0" i="0" u="none" strike="noStrike" cap="none">
              <a:solidFill>
                <a:srgbClr val="000000"/>
              </a:solidFill>
              <a:latin typeface="Arial"/>
              <a:ea typeface="Arial"/>
              <a:cs typeface="Arial"/>
              <a:sym typeface="Arial"/>
            </a:endParaRPr>
          </a:p>
        </p:txBody>
      </p:sp>
      <p:sp>
        <p:nvSpPr>
          <p:cNvPr id="322" name="Google Shape;322;ge533b664cb_0_300"/>
          <p:cNvSpPr/>
          <p:nvPr/>
        </p:nvSpPr>
        <p:spPr>
          <a:xfrm>
            <a:off x="8108787" y="5426118"/>
            <a:ext cx="2163000" cy="1158000"/>
          </a:xfrm>
          <a:prstGeom prst="wedgeRectCallout">
            <a:avLst>
              <a:gd name="adj1" fmla="val 91142"/>
              <a:gd name="adj2" fmla="val 25373"/>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Click here to view the tutorial again. </a:t>
            </a: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081FCF99-9A38-BC23-18D4-3FE26F1B4A54}"/>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fade">
                                      <p:cBhvr>
                                        <p:cTn id="12" dur="1000"/>
                                        <p:tgtEl>
                                          <p:spTgt spid="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gtEl>
                                        <p:attrNameLst>
                                          <p:attrName>style.visibility</p:attrName>
                                        </p:attrNameLst>
                                      </p:cBhvr>
                                      <p:to>
                                        <p:strVal val="visible"/>
                                      </p:to>
                                    </p:set>
                                    <p:animEffect transition="in" filter="fade">
                                      <p:cBhvr>
                                        <p:cTn id="17"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ge533b664cb_0_309"/>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0" i="0" u="none" strike="noStrike" cap="none">
                <a:solidFill>
                  <a:srgbClr val="FFFFFF"/>
                </a:solidFill>
                <a:latin typeface="Arial"/>
                <a:ea typeface="Arial"/>
                <a:cs typeface="Arial"/>
                <a:sym typeface="Arial"/>
              </a:rPr>
              <a:t>Adherence Summary View </a:t>
            </a:r>
            <a:endParaRPr/>
          </a:p>
        </p:txBody>
      </p:sp>
      <p:pic>
        <p:nvPicPr>
          <p:cNvPr id="329" name="Google Shape;329;ge533b664cb_0_309"/>
          <p:cNvPicPr preferRelativeResize="0"/>
          <p:nvPr/>
        </p:nvPicPr>
        <p:blipFill rotWithShape="1">
          <a:blip r:embed="rId3">
            <a:alphaModFix/>
          </a:blip>
          <a:srcRect/>
          <a:stretch/>
        </p:blipFill>
        <p:spPr>
          <a:xfrm>
            <a:off x="214105" y="743005"/>
            <a:ext cx="11620085" cy="5856579"/>
          </a:xfrm>
          <a:prstGeom prst="rect">
            <a:avLst/>
          </a:prstGeom>
          <a:noFill/>
          <a:ln>
            <a:noFill/>
          </a:ln>
        </p:spPr>
      </p:pic>
      <p:sp>
        <p:nvSpPr>
          <p:cNvPr id="330" name="Google Shape;330;ge533b664cb_0_309"/>
          <p:cNvSpPr/>
          <p:nvPr/>
        </p:nvSpPr>
        <p:spPr>
          <a:xfrm>
            <a:off x="2236853" y="743005"/>
            <a:ext cx="2401500" cy="845100"/>
          </a:xfrm>
          <a:prstGeom prst="wedgeRectCallout">
            <a:avLst>
              <a:gd name="adj1" fmla="val -74903"/>
              <a:gd name="adj2" fmla="val -4199"/>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This count represents the number of patients ‘On Treatment’ based on the filters selected. </a:t>
            </a:r>
            <a:endParaRPr sz="1400" b="0" i="0" u="none" strike="noStrike" cap="none" dirty="0">
              <a:solidFill>
                <a:srgbClr val="000000"/>
              </a:solidFill>
              <a:latin typeface="Arial"/>
              <a:ea typeface="Arial"/>
              <a:cs typeface="Arial"/>
              <a:sym typeface="Arial"/>
            </a:endParaRPr>
          </a:p>
        </p:txBody>
      </p:sp>
      <p:sp>
        <p:nvSpPr>
          <p:cNvPr id="331" name="Google Shape;331;ge533b664cb_0_309"/>
          <p:cNvSpPr/>
          <p:nvPr/>
        </p:nvSpPr>
        <p:spPr>
          <a:xfrm>
            <a:off x="1258957" y="1020418"/>
            <a:ext cx="384300" cy="2649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2" name="Google Shape;332;ge533b664cb_0_309"/>
          <p:cNvSpPr/>
          <p:nvPr/>
        </p:nvSpPr>
        <p:spPr>
          <a:xfrm>
            <a:off x="6904291" y="3092316"/>
            <a:ext cx="2163000" cy="1158000"/>
          </a:xfrm>
          <a:prstGeom prst="wedgeRectCallout">
            <a:avLst>
              <a:gd name="adj1" fmla="val 20680"/>
              <a:gd name="adj2" fmla="val -84493"/>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Click here to select all patients or a subset of patients on a specific DAT</a:t>
            </a:r>
            <a:endParaRPr sz="1400" b="0" i="0" u="none" strike="noStrike" cap="none">
              <a:solidFill>
                <a:srgbClr val="000000"/>
              </a:solidFill>
              <a:latin typeface="Arial"/>
              <a:ea typeface="Arial"/>
              <a:cs typeface="Arial"/>
              <a:sym typeface="Arial"/>
            </a:endParaRPr>
          </a:p>
        </p:txBody>
      </p:sp>
      <p:pic>
        <p:nvPicPr>
          <p:cNvPr id="333" name="Google Shape;333;ge533b664cb_0_309"/>
          <p:cNvPicPr preferRelativeResize="0"/>
          <p:nvPr/>
        </p:nvPicPr>
        <p:blipFill rotWithShape="1">
          <a:blip r:embed="rId4">
            <a:alphaModFix/>
          </a:blip>
          <a:srcRect l="68913" t="27815" r="14999" b="58446"/>
          <a:stretch/>
        </p:blipFill>
        <p:spPr>
          <a:xfrm>
            <a:off x="8242852" y="1706217"/>
            <a:ext cx="2875720" cy="941708"/>
          </a:xfrm>
          <a:prstGeom prst="rect">
            <a:avLst/>
          </a:prstGeom>
          <a:noFill/>
          <a:ln>
            <a:noFill/>
          </a:ln>
        </p:spPr>
      </p:pic>
      <p:sp>
        <p:nvSpPr>
          <p:cNvPr id="334" name="Google Shape;334;ge533b664cb_0_309"/>
          <p:cNvSpPr/>
          <p:nvPr/>
        </p:nvSpPr>
        <p:spPr>
          <a:xfrm>
            <a:off x="4137250" y="3092329"/>
            <a:ext cx="1320000" cy="845100"/>
          </a:xfrm>
          <a:prstGeom prst="wedgeRectCallout">
            <a:avLst>
              <a:gd name="adj1" fmla="val -8103"/>
              <a:gd name="adj2" fmla="val -140571"/>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Click here to select the Disease Type</a:t>
            </a:r>
            <a:endParaRPr sz="1400" b="0" i="0" u="none" strike="noStrike" cap="none">
              <a:solidFill>
                <a:srgbClr val="000000"/>
              </a:solidFill>
              <a:latin typeface="Arial"/>
              <a:ea typeface="Arial"/>
              <a:cs typeface="Arial"/>
              <a:sym typeface="Arial"/>
            </a:endParaRPr>
          </a:p>
        </p:txBody>
      </p:sp>
      <p:pic>
        <p:nvPicPr>
          <p:cNvPr id="335" name="Google Shape;335;ge533b664cb_0_309"/>
          <p:cNvPicPr preferRelativeResize="0"/>
          <p:nvPr/>
        </p:nvPicPr>
        <p:blipFill rotWithShape="1">
          <a:blip r:embed="rId5">
            <a:alphaModFix/>
          </a:blip>
          <a:srcRect l="47174" t="28009" r="36630" b="61393"/>
          <a:stretch/>
        </p:blipFill>
        <p:spPr>
          <a:xfrm>
            <a:off x="4399720" y="1722782"/>
            <a:ext cx="2875720" cy="726361"/>
          </a:xfrm>
          <a:prstGeom prst="rect">
            <a:avLst/>
          </a:prstGeom>
          <a:noFill/>
          <a:ln>
            <a:noFill/>
          </a:ln>
        </p:spPr>
      </p:pic>
      <p:pic>
        <p:nvPicPr>
          <p:cNvPr id="336" name="Google Shape;336;ge533b664cb_0_309"/>
          <p:cNvPicPr preferRelativeResize="0"/>
          <p:nvPr/>
        </p:nvPicPr>
        <p:blipFill rotWithShape="1">
          <a:blip r:embed="rId6">
            <a:alphaModFix/>
          </a:blip>
          <a:srcRect l="25651" t="28008" r="58153" b="62711"/>
          <a:stretch/>
        </p:blipFill>
        <p:spPr>
          <a:xfrm>
            <a:off x="516833" y="1683026"/>
            <a:ext cx="2875720" cy="636106"/>
          </a:xfrm>
          <a:prstGeom prst="rect">
            <a:avLst/>
          </a:prstGeom>
          <a:noFill/>
          <a:ln>
            <a:noFill/>
          </a:ln>
        </p:spPr>
      </p:pic>
      <p:sp>
        <p:nvSpPr>
          <p:cNvPr id="337" name="Google Shape;337;ge533b664cb_0_309"/>
          <p:cNvSpPr/>
          <p:nvPr/>
        </p:nvSpPr>
        <p:spPr>
          <a:xfrm>
            <a:off x="296705" y="2518482"/>
            <a:ext cx="2336400" cy="636000"/>
          </a:xfrm>
          <a:prstGeom prst="wedgeRectCallout">
            <a:avLst>
              <a:gd name="adj1" fmla="val -34760"/>
              <a:gd name="adj2" fmla="val -82238"/>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Click here to select the Patient Type</a:t>
            </a: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C7DB9593-CABB-06E8-FF31-7C7DE2472D4E}"/>
              </a:ext>
            </a:extLst>
          </p:cNvPr>
          <p:cNvPicPr>
            <a:picLocks noChangeAspect="1"/>
          </p:cNvPicPr>
          <p:nvPr/>
        </p:nvPicPr>
        <p:blipFill>
          <a:blip r:embed="rId7"/>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1000"/>
                                        <p:tgtEl>
                                          <p:spTgt spid="3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4"/>
                                        </p:tgtEl>
                                        <p:attrNameLst>
                                          <p:attrName>style.visibility</p:attrName>
                                        </p:attrNameLst>
                                      </p:cBhvr>
                                      <p:to>
                                        <p:strVal val="visible"/>
                                      </p:to>
                                    </p:set>
                                    <p:animEffect transition="in" filter="fade">
                                      <p:cBhvr>
                                        <p:cTn id="17" dur="1000"/>
                                        <p:tgtEl>
                                          <p:spTgt spid="3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
                                        </p:tgtEl>
                                        <p:attrNameLst>
                                          <p:attrName>style.visibility</p:attrName>
                                        </p:attrNameLst>
                                      </p:cBhvr>
                                      <p:to>
                                        <p:strVal val="visible"/>
                                      </p:to>
                                    </p:set>
                                    <p:animEffect transition="in" filter="fade">
                                      <p:cBhvr>
                                        <p:cTn id="22"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ge533b664cb_0_323"/>
          <p:cNvPicPr preferRelativeResize="0"/>
          <p:nvPr/>
        </p:nvPicPr>
        <p:blipFill>
          <a:blip r:embed="rId3">
            <a:alphaModFix/>
          </a:blip>
          <a:stretch>
            <a:fillRect/>
          </a:stretch>
        </p:blipFill>
        <p:spPr>
          <a:xfrm>
            <a:off x="341475" y="1771550"/>
            <a:ext cx="11827926" cy="4969099"/>
          </a:xfrm>
          <a:prstGeom prst="rect">
            <a:avLst/>
          </a:prstGeom>
          <a:noFill/>
          <a:ln>
            <a:noFill/>
          </a:ln>
        </p:spPr>
      </p:pic>
      <p:sp>
        <p:nvSpPr>
          <p:cNvPr id="344" name="Google Shape;344;ge533b664cb_0_323"/>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0" i="0" u="none" strike="noStrike" cap="none">
                <a:solidFill>
                  <a:srgbClr val="FFFFFF"/>
                </a:solidFill>
                <a:latin typeface="Arial"/>
                <a:ea typeface="Arial"/>
                <a:cs typeface="Arial"/>
                <a:sym typeface="Arial"/>
              </a:rPr>
              <a:t>Adherence Summary View – All Patients  </a:t>
            </a:r>
            <a:endParaRPr/>
          </a:p>
        </p:txBody>
      </p:sp>
      <p:sp>
        <p:nvSpPr>
          <p:cNvPr id="345" name="Google Shape;345;ge533b664cb_0_323"/>
          <p:cNvSpPr/>
          <p:nvPr/>
        </p:nvSpPr>
        <p:spPr>
          <a:xfrm>
            <a:off x="185524" y="910925"/>
            <a:ext cx="2180100" cy="7665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US" sz="1400" b="1" i="0" u="none" strike="noStrike" cap="none">
                <a:solidFill>
                  <a:srgbClr val="FE7A10"/>
                </a:solidFill>
                <a:latin typeface="Arial"/>
                <a:ea typeface="Arial"/>
                <a:cs typeface="Arial"/>
                <a:sym typeface="Arial"/>
              </a:rPr>
              <a:t>Select ‘All Patients’ in the Adherence Technology dropdown</a:t>
            </a:r>
            <a:endParaRPr/>
          </a:p>
        </p:txBody>
      </p:sp>
      <p:sp>
        <p:nvSpPr>
          <p:cNvPr id="346" name="Google Shape;346;ge533b664cb_0_323"/>
          <p:cNvSpPr/>
          <p:nvPr/>
        </p:nvSpPr>
        <p:spPr>
          <a:xfrm rot="5400000" flipH="1">
            <a:off x="2518148"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7" name="Google Shape;347;ge533b664cb_0_323"/>
          <p:cNvSpPr/>
          <p:nvPr/>
        </p:nvSpPr>
        <p:spPr>
          <a:xfrm>
            <a:off x="2887190" y="910933"/>
            <a:ext cx="1548000" cy="7665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US" sz="1400" b="1" i="0" u="none" strike="noStrike" cap="none">
                <a:solidFill>
                  <a:srgbClr val="FE7A10"/>
                </a:solidFill>
                <a:latin typeface="Arial"/>
                <a:ea typeface="Arial"/>
                <a:cs typeface="Arial"/>
                <a:sym typeface="Arial"/>
              </a:rPr>
              <a:t>Click on ‘Apply Filters’</a:t>
            </a:r>
            <a:endParaRPr/>
          </a:p>
        </p:txBody>
      </p:sp>
      <p:sp>
        <p:nvSpPr>
          <p:cNvPr id="348" name="Google Shape;348;ge533b664cb_0_323"/>
          <p:cNvSpPr/>
          <p:nvPr/>
        </p:nvSpPr>
        <p:spPr>
          <a:xfrm>
            <a:off x="840903" y="648075"/>
            <a:ext cx="1018500" cy="31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US" sz="1600" b="1" i="0" u="none" strike="noStrike" cap="none">
                <a:solidFill>
                  <a:srgbClr val="000546"/>
                </a:solidFill>
                <a:latin typeface="Arial"/>
                <a:ea typeface="Arial"/>
                <a:cs typeface="Arial"/>
                <a:sym typeface="Arial"/>
              </a:rPr>
              <a:t>Step 1</a:t>
            </a:r>
            <a:endParaRPr/>
          </a:p>
        </p:txBody>
      </p:sp>
      <p:sp>
        <p:nvSpPr>
          <p:cNvPr id="349" name="Google Shape;349;ge533b664cb_0_323"/>
          <p:cNvSpPr/>
          <p:nvPr/>
        </p:nvSpPr>
        <p:spPr>
          <a:xfrm>
            <a:off x="3265202" y="696325"/>
            <a:ext cx="1018500" cy="31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US" sz="1600" b="1" i="0" u="none" strike="noStrike" cap="none">
                <a:solidFill>
                  <a:srgbClr val="000546"/>
                </a:solidFill>
                <a:latin typeface="Arial"/>
                <a:ea typeface="Arial"/>
                <a:cs typeface="Arial"/>
                <a:sym typeface="Arial"/>
              </a:rPr>
              <a:t>Step 2</a:t>
            </a:r>
            <a:endParaRPr/>
          </a:p>
        </p:txBody>
      </p:sp>
      <p:sp>
        <p:nvSpPr>
          <p:cNvPr id="350" name="Google Shape;350;ge533b664cb_0_323"/>
          <p:cNvSpPr/>
          <p:nvPr/>
        </p:nvSpPr>
        <p:spPr>
          <a:xfrm>
            <a:off x="8863225" y="2517700"/>
            <a:ext cx="2440800" cy="4905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1" name="Google Shape;351;ge533b664cb_0_323"/>
          <p:cNvSpPr/>
          <p:nvPr/>
        </p:nvSpPr>
        <p:spPr>
          <a:xfrm>
            <a:off x="10314334" y="3041153"/>
            <a:ext cx="857400" cy="2985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2" name="Google Shape;352;ge533b664cb_0_323"/>
          <p:cNvSpPr/>
          <p:nvPr/>
        </p:nvSpPr>
        <p:spPr>
          <a:xfrm>
            <a:off x="7216280" y="3849757"/>
            <a:ext cx="3750000" cy="27102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3" name="Google Shape;353;ge533b664cb_0_323"/>
          <p:cNvSpPr/>
          <p:nvPr/>
        </p:nvSpPr>
        <p:spPr>
          <a:xfrm>
            <a:off x="11221525" y="3498353"/>
            <a:ext cx="864000" cy="1719600"/>
          </a:xfrm>
          <a:prstGeom prst="wedgeRectCallout">
            <a:avLst>
              <a:gd name="adj1" fmla="val -81201"/>
              <a:gd name="adj2" fmla="val 87043"/>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This graph displays the number of patients allocated  on each adherence technology</a:t>
            </a:r>
            <a:endParaRPr sz="1100" b="0" i="0" u="none" strike="noStrike" cap="none">
              <a:solidFill>
                <a:srgbClr val="000000"/>
              </a:solidFill>
              <a:latin typeface="Arial"/>
              <a:ea typeface="Arial"/>
              <a:cs typeface="Arial"/>
              <a:sym typeface="Arial"/>
            </a:endParaRPr>
          </a:p>
        </p:txBody>
      </p:sp>
      <p:sp>
        <p:nvSpPr>
          <p:cNvPr id="354" name="Google Shape;354;ge533b664cb_0_323"/>
          <p:cNvSpPr/>
          <p:nvPr/>
        </p:nvSpPr>
        <p:spPr>
          <a:xfrm>
            <a:off x="2951324" y="3849757"/>
            <a:ext cx="3750000" cy="27102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5" name="Google Shape;355;ge533b664cb_0_323"/>
          <p:cNvSpPr/>
          <p:nvPr/>
        </p:nvSpPr>
        <p:spPr>
          <a:xfrm>
            <a:off x="565225" y="5204802"/>
            <a:ext cx="1336500" cy="1355100"/>
          </a:xfrm>
          <a:prstGeom prst="wedgeRectCallout">
            <a:avLst>
              <a:gd name="adj1" fmla="val 85265"/>
              <a:gd name="adj2" fmla="val -9181"/>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This graph displays the number of patients who have missed consecutive doses in the following buckets. </a:t>
            </a:r>
            <a:endParaRPr sz="1100" b="0" i="0" u="none" strike="noStrike" cap="none">
              <a:solidFill>
                <a:srgbClr val="000000"/>
              </a:solidFill>
              <a:latin typeface="Arial"/>
              <a:ea typeface="Arial"/>
              <a:cs typeface="Arial"/>
              <a:sym typeface="Arial"/>
            </a:endParaRPr>
          </a:p>
        </p:txBody>
      </p:sp>
      <p:sp>
        <p:nvSpPr>
          <p:cNvPr id="356" name="Google Shape;356;ge533b664cb_0_323"/>
          <p:cNvSpPr/>
          <p:nvPr/>
        </p:nvSpPr>
        <p:spPr>
          <a:xfrm flipH="1">
            <a:off x="2497029" y="4770378"/>
            <a:ext cx="400800" cy="1789500"/>
          </a:xfrm>
          <a:prstGeom prst="rightBrace">
            <a:avLst>
              <a:gd name="adj1" fmla="val 8333"/>
              <a:gd name="adj2" fmla="val 50000"/>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7" name="Google Shape;357;ge533b664cb_0_323"/>
          <p:cNvSpPr/>
          <p:nvPr/>
        </p:nvSpPr>
        <p:spPr>
          <a:xfrm>
            <a:off x="540025" y="3349899"/>
            <a:ext cx="1922700" cy="1641600"/>
          </a:xfrm>
          <a:prstGeom prst="wedgeRectCallout">
            <a:avLst>
              <a:gd name="adj1" fmla="val 80757"/>
              <a:gd name="adj2" fmla="val -17732"/>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Patients with &lt;7 unreported (missing adherence or manually confirmed missed dose starting with </a:t>
            </a:r>
            <a:r>
              <a:rPr lang="en-US" sz="1100"/>
              <a:t>yesterday's</a:t>
            </a:r>
            <a:r>
              <a:rPr lang="en-US" sz="1100" b="0" i="0" u="none" strike="noStrike" cap="none">
                <a:solidFill>
                  <a:srgbClr val="000000"/>
                </a:solidFill>
                <a:latin typeface="Arial"/>
                <a:ea typeface="Arial"/>
                <a:cs typeface="Arial"/>
                <a:sym typeface="Arial"/>
              </a:rPr>
              <a:t> dose) appear in the blue bucket, patients with &gt;7 unreported doses appear in the Yellow bucket. </a:t>
            </a:r>
            <a:endParaRPr sz="1100" b="0" i="0" u="none" strike="noStrike" cap="none">
              <a:solidFill>
                <a:srgbClr val="000000"/>
              </a:solidFill>
              <a:latin typeface="Arial"/>
              <a:ea typeface="Arial"/>
              <a:cs typeface="Arial"/>
              <a:sym typeface="Arial"/>
            </a:endParaRPr>
          </a:p>
        </p:txBody>
      </p:sp>
      <p:sp>
        <p:nvSpPr>
          <p:cNvPr id="358" name="Google Shape;358;ge533b664cb_0_323"/>
          <p:cNvSpPr/>
          <p:nvPr/>
        </p:nvSpPr>
        <p:spPr>
          <a:xfrm>
            <a:off x="5895246" y="4866638"/>
            <a:ext cx="813600" cy="4905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9" name="Google Shape;359;ge533b664cb_0_323"/>
          <p:cNvSpPr/>
          <p:nvPr/>
        </p:nvSpPr>
        <p:spPr>
          <a:xfrm>
            <a:off x="6123274" y="3349909"/>
            <a:ext cx="1205700" cy="842400"/>
          </a:xfrm>
          <a:prstGeom prst="wedgeRectCallout">
            <a:avLst>
              <a:gd name="adj1" fmla="val -25829"/>
              <a:gd name="adj2" fmla="val 131187"/>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Click here to view the list of patients appearing in the bucket</a:t>
            </a:r>
            <a:endParaRPr sz="11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343087DF-1234-7C41-9826-682603C41CC9}"/>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1000"/>
                                        <p:tgtEl>
                                          <p:spTgt spid="3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
                                        </p:tgtEl>
                                        <p:attrNameLst>
                                          <p:attrName>style.visibility</p:attrName>
                                        </p:attrNameLst>
                                      </p:cBhvr>
                                      <p:to>
                                        <p:strVal val="visible"/>
                                      </p:to>
                                    </p:set>
                                    <p:animEffect transition="in" filter="fade">
                                      <p:cBhvr>
                                        <p:cTn id="17" dur="1000"/>
                                        <p:tgtEl>
                                          <p:spTgt spid="3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9"/>
                                        </p:tgtEl>
                                        <p:attrNameLst>
                                          <p:attrName>style.visibility</p:attrName>
                                        </p:attrNameLst>
                                      </p:cBhvr>
                                      <p:to>
                                        <p:strVal val="visible"/>
                                      </p:to>
                                    </p:set>
                                    <p:animEffect transition="in" filter="fade">
                                      <p:cBhvr>
                                        <p:cTn id="22"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ge533b664cb_0_344"/>
          <p:cNvSpPr txBox="1"/>
          <p:nvPr/>
        </p:nvSpPr>
        <p:spPr>
          <a:xfrm>
            <a:off x="2606723"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0" i="0" u="none" strike="noStrike" cap="none">
                <a:solidFill>
                  <a:srgbClr val="FFFFFF"/>
                </a:solidFill>
                <a:latin typeface="Arial"/>
                <a:ea typeface="Arial"/>
                <a:cs typeface="Arial"/>
                <a:sym typeface="Arial"/>
              </a:rPr>
              <a:t>Adherence Summary View – DAT Patients </a:t>
            </a:r>
            <a:endParaRPr/>
          </a:p>
        </p:txBody>
      </p:sp>
      <p:pic>
        <p:nvPicPr>
          <p:cNvPr id="366" name="Google Shape;366;ge533b664cb_0_344"/>
          <p:cNvPicPr preferRelativeResize="0"/>
          <p:nvPr/>
        </p:nvPicPr>
        <p:blipFill rotWithShape="1">
          <a:blip r:embed="rId3">
            <a:alphaModFix/>
          </a:blip>
          <a:srcRect/>
          <a:stretch/>
        </p:blipFill>
        <p:spPr>
          <a:xfrm>
            <a:off x="185531" y="1890756"/>
            <a:ext cx="11865592" cy="4788340"/>
          </a:xfrm>
          <a:prstGeom prst="rect">
            <a:avLst/>
          </a:prstGeom>
          <a:noFill/>
          <a:ln>
            <a:noFill/>
          </a:ln>
        </p:spPr>
      </p:pic>
      <p:sp>
        <p:nvSpPr>
          <p:cNvPr id="367" name="Google Shape;367;ge533b664cb_0_344"/>
          <p:cNvSpPr/>
          <p:nvPr/>
        </p:nvSpPr>
        <p:spPr>
          <a:xfrm>
            <a:off x="185524" y="910925"/>
            <a:ext cx="2229300" cy="7665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US" sz="1400" b="1" i="0" u="none" strike="noStrike" cap="none">
                <a:solidFill>
                  <a:srgbClr val="FE7A10"/>
                </a:solidFill>
                <a:latin typeface="Arial"/>
                <a:ea typeface="Arial"/>
                <a:cs typeface="Arial"/>
                <a:sym typeface="Arial"/>
              </a:rPr>
              <a:t>Select ‘All DAT’ in the Adherence Technology dropdown</a:t>
            </a:r>
            <a:endParaRPr/>
          </a:p>
        </p:txBody>
      </p:sp>
      <p:sp>
        <p:nvSpPr>
          <p:cNvPr id="368" name="Google Shape;368;ge533b664cb_0_344"/>
          <p:cNvSpPr/>
          <p:nvPr/>
        </p:nvSpPr>
        <p:spPr>
          <a:xfrm rot="5400000" flipH="1">
            <a:off x="2628400" y="1149275"/>
            <a:ext cx="2199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9" name="Google Shape;369;ge533b664cb_0_344"/>
          <p:cNvSpPr/>
          <p:nvPr/>
        </p:nvSpPr>
        <p:spPr>
          <a:xfrm>
            <a:off x="3201127" y="1018225"/>
            <a:ext cx="1842300" cy="7665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US" sz="1400" b="1" i="0" u="none" strike="noStrike" cap="none">
                <a:solidFill>
                  <a:srgbClr val="FE7A10"/>
                </a:solidFill>
                <a:latin typeface="Arial"/>
                <a:ea typeface="Arial"/>
                <a:cs typeface="Arial"/>
                <a:sym typeface="Arial"/>
              </a:rPr>
              <a:t>Click on ‘Apply Filters’</a:t>
            </a:r>
            <a:endParaRPr/>
          </a:p>
        </p:txBody>
      </p:sp>
      <p:sp>
        <p:nvSpPr>
          <p:cNvPr id="370" name="Google Shape;370;ge533b664cb_0_344"/>
          <p:cNvSpPr/>
          <p:nvPr/>
        </p:nvSpPr>
        <p:spPr>
          <a:xfrm>
            <a:off x="783999" y="648075"/>
            <a:ext cx="1077600" cy="31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US" sz="1600" b="1" i="0" u="none" strike="noStrike" cap="none">
                <a:solidFill>
                  <a:srgbClr val="000546"/>
                </a:solidFill>
                <a:latin typeface="Arial"/>
                <a:ea typeface="Arial"/>
                <a:cs typeface="Arial"/>
                <a:sym typeface="Arial"/>
              </a:rPr>
              <a:t>Step 1</a:t>
            </a:r>
            <a:endParaRPr/>
          </a:p>
        </p:txBody>
      </p:sp>
      <p:sp>
        <p:nvSpPr>
          <p:cNvPr id="371" name="Google Shape;371;ge533b664cb_0_344"/>
          <p:cNvSpPr/>
          <p:nvPr/>
        </p:nvSpPr>
        <p:spPr>
          <a:xfrm>
            <a:off x="3579129" y="803625"/>
            <a:ext cx="1077600" cy="31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US" sz="1600" b="1" i="0" u="none" strike="noStrike" cap="none">
                <a:solidFill>
                  <a:srgbClr val="000546"/>
                </a:solidFill>
                <a:latin typeface="Arial"/>
                <a:ea typeface="Arial"/>
                <a:cs typeface="Arial"/>
                <a:sym typeface="Arial"/>
              </a:rPr>
              <a:t>Step 2</a:t>
            </a:r>
            <a:endParaRPr/>
          </a:p>
        </p:txBody>
      </p:sp>
      <p:sp>
        <p:nvSpPr>
          <p:cNvPr id="372" name="Google Shape;372;ge533b664cb_0_344"/>
          <p:cNvSpPr/>
          <p:nvPr/>
        </p:nvSpPr>
        <p:spPr>
          <a:xfrm>
            <a:off x="6118326" y="3816612"/>
            <a:ext cx="5304900" cy="27102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3" name="Google Shape;373;ge533b664cb_0_344"/>
          <p:cNvSpPr/>
          <p:nvPr/>
        </p:nvSpPr>
        <p:spPr>
          <a:xfrm>
            <a:off x="11069125" y="4250024"/>
            <a:ext cx="864000" cy="1587600"/>
          </a:xfrm>
          <a:prstGeom prst="wedgeRectCallout">
            <a:avLst>
              <a:gd name="adj1" fmla="val -65063"/>
              <a:gd name="adj2" fmla="val -7668"/>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This graph displays the number of patients allocated  on each adherence technology</a:t>
            </a:r>
            <a:endParaRPr sz="1100" b="0" i="0" u="none" strike="noStrike" cap="none">
              <a:solidFill>
                <a:srgbClr val="000000"/>
              </a:solidFill>
              <a:latin typeface="Arial"/>
              <a:ea typeface="Arial"/>
              <a:cs typeface="Arial"/>
              <a:sym typeface="Arial"/>
            </a:endParaRPr>
          </a:p>
        </p:txBody>
      </p:sp>
      <p:sp>
        <p:nvSpPr>
          <p:cNvPr id="374" name="Google Shape;374;ge533b664cb_0_344"/>
          <p:cNvSpPr/>
          <p:nvPr/>
        </p:nvSpPr>
        <p:spPr>
          <a:xfrm>
            <a:off x="8505411" y="2478157"/>
            <a:ext cx="2918100" cy="4506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5" name="Google Shape;375;ge533b664cb_0_344"/>
          <p:cNvSpPr/>
          <p:nvPr/>
        </p:nvSpPr>
        <p:spPr>
          <a:xfrm>
            <a:off x="10296939" y="2968488"/>
            <a:ext cx="1232400" cy="3441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 name="Picture 1">
            <a:extLst>
              <a:ext uri="{FF2B5EF4-FFF2-40B4-BE49-F238E27FC236}">
                <a16:creationId xmlns:a16="http://schemas.microsoft.com/office/drawing/2014/main" id="{421D0D88-2DE5-975E-4E21-915FA5DF19B5}"/>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1028</Words>
  <Application>Microsoft Office PowerPoint</Application>
  <PresentationFormat>Widescreen</PresentationFormat>
  <Paragraphs>92</Paragraphs>
  <Slides>19</Slides>
  <Notes>13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Noto Sans Symbols</vt:lpstr>
      <vt:lpstr>Office Theme</vt:lpstr>
      <vt:lpstr>2_Frame</vt:lpstr>
      <vt:lpstr>3_Frame</vt:lpstr>
      <vt:lpstr>Adherence Summary 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Adherence Summary View </dc:title>
  <dc:creator>Bill Thies</dc:creator>
  <cp:lastModifiedBy>Sudarshan S</cp:lastModifiedBy>
  <cp:revision>3</cp:revision>
  <dcterms:created xsi:type="dcterms:W3CDTF">2020-07-16T15:15:04Z</dcterms:created>
  <dcterms:modified xsi:type="dcterms:W3CDTF">2025-01-06T12:46:36Z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2020-07-16T15:16:32Z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d742cf89-7a1c-496b-a578-f0751705a60d</vt:lpwstr>
  </property>
  <property fmtid="{D5CDD505-2E9C-101B-9397-08002B2CF9AE}" pid="8" name="MSIP_Label_f42aa342-8706-4288-bd11-ebb85995028c_ContentBits">
    <vt:lpwstr>0</vt:lpwstr>
  </property>
</Properties>
</file>