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20"/>
  </p:notesMasterIdLst>
  <p:sldIdLst>
    <p:sldId id="256" r:id="rId4"/>
    <p:sldId id="257" r:id="rId5"/>
    <p:sldId id="258" r:id="rId6"/>
    <p:sldId id="271" r:id="rId7"/>
    <p:sldId id="272" r:id="rId8"/>
    <p:sldId id="273" r:id="rId9"/>
    <p:sldId id="259" r:id="rId10"/>
    <p:sldId id="260" r:id="rId11"/>
    <p:sldId id="261" r:id="rId12"/>
    <p:sldId id="262" r:id="rId13"/>
    <p:sldId id="263" r:id="rId14"/>
    <p:sldId id="264" r:id="rId15"/>
    <p:sldId id="265" r:id="rId16"/>
    <p:sldId id="266" r:id="rId17"/>
    <p:sldId id="267" r:id="rId18"/>
    <p:sldId id="268" r:id="rId19"/>
  </p:sldIdLst>
  <p:sldSz cx="9144000" cy="5143500" type="screen16x9"/>
  <p:notesSz cx="6858000" cy="9144000"/>
  <p:embeddedFontLst>
    <p:embeddedFont>
      <p:font typeface="Corbel" panose="020B050302020402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Medium" panose="020B0604020202020204" charset="0"/>
      <p:regular r:id="rId29"/>
      <p:bold r:id="rId30"/>
      <p:italic r:id="rId31"/>
      <p:boldItalic r:id="rId32"/>
    </p:embeddedFont>
    <p:embeddedFont>
      <p:font typeface="Rockwell" panose="020606030202050204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E7A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a50ec906d_1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5" name="Google Shape;245;g27a50ec906d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c684d9d268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2c684d9d268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c684d9d2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2c684d9d2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684d9d268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c684d9d26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7a5400e5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05" name="Google Shape;405;g27a5400e5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a50ec906d_1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2" name="Google Shape;252;g27a50ec906d_1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a50ec906d_1_9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27a50ec906d_1_9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c27d4ce08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24c27d4ce0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4c27d4ce0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4c27d4ce0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c27d4ce08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4c27d4ce0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4c27d4ce08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4c27d4ce08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684d9d268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2c684d9d26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684d9d268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c684d9d26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65128" y="1289051"/>
            <a:ext cx="8329800" cy="3389400"/>
          </a:xfrm>
          <a:prstGeom prst="rect">
            <a:avLst/>
          </a:prstGeom>
          <a:noFill/>
          <a:ln>
            <a:noFill/>
          </a:ln>
        </p:spPr>
        <p:txBody>
          <a:bodyPr spcFirstLastPara="1" wrap="square" lIns="68575" tIns="34275" rIns="68575" bIns="34275" anchor="ctr" anchorCtr="0">
            <a:noAutofit/>
          </a:bodyPr>
          <a:lstStyle>
            <a:lvl1pPr marL="457200" lvl="0" indent="-317500" algn="l" rtl="0">
              <a:lnSpc>
                <a:spcPct val="90000"/>
              </a:lnSpc>
              <a:spcBef>
                <a:spcPts val="600"/>
              </a:spcBef>
              <a:spcAft>
                <a:spcPts val="0"/>
              </a:spcAft>
              <a:buSzPts val="1400"/>
              <a:buChar char="●"/>
              <a:defRPr sz="1400" b="0"/>
            </a:lvl1pPr>
            <a:lvl2pPr marL="914400" lvl="1" indent="-311150" algn="l" rtl="0">
              <a:lnSpc>
                <a:spcPct val="90000"/>
              </a:lnSpc>
              <a:spcBef>
                <a:spcPts val="600"/>
              </a:spcBef>
              <a:spcAft>
                <a:spcPts val="0"/>
              </a:spcAft>
              <a:buClr>
                <a:srgbClr val="6C8C1A"/>
              </a:buClr>
              <a:buSzPts val="1300"/>
              <a:buFont typeface="Noto Sans Symbols"/>
              <a:buChar char="▪"/>
              <a:defRPr sz="1300"/>
            </a:lvl2pPr>
            <a:lvl3pPr marL="1371600" lvl="2" indent="-304800" algn="l" rtl="0">
              <a:lnSpc>
                <a:spcPct val="90000"/>
              </a:lnSpc>
              <a:spcBef>
                <a:spcPts val="600"/>
              </a:spcBef>
              <a:spcAft>
                <a:spcPts val="0"/>
              </a:spcAft>
              <a:buClr>
                <a:srgbClr val="3086AB"/>
              </a:buClr>
              <a:buSzPts val="1200"/>
              <a:buFont typeface="Arial"/>
              <a:buChar char="•"/>
              <a:defRPr sz="1200"/>
            </a:lvl3pPr>
            <a:lvl4pPr marL="1828800" lvl="3" indent="-298450" algn="l" rtl="0">
              <a:lnSpc>
                <a:spcPct val="90000"/>
              </a:lnSpc>
              <a:spcBef>
                <a:spcPts val="600"/>
              </a:spcBef>
              <a:spcAft>
                <a:spcPts val="0"/>
              </a:spcAft>
              <a:buSzPts val="1100"/>
              <a:buFont typeface="Arial"/>
              <a:buChar char="-"/>
              <a:defRPr/>
            </a:lvl4pPr>
            <a:lvl5pPr marL="2286000" lvl="4" indent="-298450" algn="l" rtl="0">
              <a:lnSpc>
                <a:spcPct val="90000"/>
              </a:lnSpc>
              <a:spcBef>
                <a:spcPts val="600"/>
              </a:spcBef>
              <a:spcAft>
                <a:spcPts val="0"/>
              </a:spcAft>
              <a:buSzPts val="11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61" name="Google Shape;61;p1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4"/>
          <p:cNvSpPr txBox="1">
            <a:spLocks noGrp="1"/>
          </p:cNvSpPr>
          <p:nvPr>
            <p:ph type="title"/>
          </p:nvPr>
        </p:nvSpPr>
        <p:spPr>
          <a:xfrm>
            <a:off x="365128" y="484697"/>
            <a:ext cx="8329800" cy="523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2700"/>
              <a:buFont typeface="Corbe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6"/>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a:solidFill>
                  <a:srgbClr val="000F46"/>
                </a:solidFill>
              </a:defRPr>
            </a:lvl1pPr>
            <a:lvl2pPr marL="914400" lvl="1" indent="-317500" algn="l" rtl="0">
              <a:lnSpc>
                <a:spcPct val="90000"/>
              </a:lnSpc>
              <a:spcBef>
                <a:spcPts val="200"/>
              </a:spcBef>
              <a:spcAft>
                <a:spcPts val="0"/>
              </a:spcAft>
              <a:buSzPts val="1400"/>
              <a:buChar char="●"/>
              <a:defRPr>
                <a:solidFill>
                  <a:srgbClr val="000F46"/>
                </a:solidFill>
              </a:defRPr>
            </a:lvl2pPr>
            <a:lvl3pPr marL="1371600" lvl="2" indent="-304800" algn="l" rtl="0">
              <a:lnSpc>
                <a:spcPct val="90000"/>
              </a:lnSpc>
              <a:spcBef>
                <a:spcPts val="200"/>
              </a:spcBef>
              <a:spcAft>
                <a:spcPts val="0"/>
              </a:spcAft>
              <a:buSzPts val="1200"/>
              <a:buChar char="●"/>
              <a:defRPr>
                <a:solidFill>
                  <a:srgbClr val="000F46"/>
                </a:solidFill>
              </a:defRPr>
            </a:lvl3pPr>
            <a:lvl4pPr marL="1828800" lvl="3" indent="-298450" algn="l" rtl="0">
              <a:lnSpc>
                <a:spcPct val="90000"/>
              </a:lnSpc>
              <a:spcBef>
                <a:spcPts val="200"/>
              </a:spcBef>
              <a:spcAft>
                <a:spcPts val="0"/>
              </a:spcAft>
              <a:buSzPts val="1100"/>
              <a:buChar char="●"/>
              <a:defRPr>
                <a:solidFill>
                  <a:srgbClr val="000F46"/>
                </a:solidFill>
              </a:defRPr>
            </a:lvl4pPr>
            <a:lvl5pPr marL="2286000" lvl="4" indent="-298450" algn="l" rtl="0">
              <a:lnSpc>
                <a:spcPct val="90000"/>
              </a:lnSpc>
              <a:spcBef>
                <a:spcPts val="200"/>
              </a:spcBef>
              <a:spcAft>
                <a:spcPts val="0"/>
              </a:spcAft>
              <a:buSzPts val="1100"/>
              <a:buChar char="●"/>
              <a:defRPr>
                <a:solidFill>
                  <a:srgbClr val="000F46"/>
                </a:solidFill>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74" name="Google Shape;74;p1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6"/>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900934"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000F46"/>
              </a:buClr>
              <a:buSzPts val="4400"/>
              <a:buFont typeface="Corbel"/>
              <a:buNone/>
              <a:defRPr sz="4400" b="0">
                <a:solidFill>
                  <a:srgbClr val="000F4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2914650" y="3504438"/>
            <a:ext cx="5486400" cy="685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700"/>
              <a:buNone/>
              <a:defRPr sz="1700" cap="none">
                <a:solidFill>
                  <a:srgbClr val="595959"/>
                </a:solidFill>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200"/>
              </a:spcBef>
              <a:spcAft>
                <a:spcPts val="0"/>
              </a:spcAft>
              <a:buSzPts val="1200"/>
              <a:buNone/>
              <a:defRPr sz="1200">
                <a:solidFill>
                  <a:srgbClr val="888888"/>
                </a:solidFill>
              </a:defRPr>
            </a:lvl3pPr>
            <a:lvl4pPr marL="1828800" lvl="3" indent="-228600" algn="l" rtl="0">
              <a:lnSpc>
                <a:spcPct val="90000"/>
              </a:lnSpc>
              <a:spcBef>
                <a:spcPts val="200"/>
              </a:spcBef>
              <a:spcAft>
                <a:spcPts val="0"/>
              </a:spcAft>
              <a:buSzPts val="1100"/>
              <a:buNone/>
              <a:defRPr sz="1100">
                <a:solidFill>
                  <a:srgbClr val="888888"/>
                </a:solidFill>
              </a:defRPr>
            </a:lvl4pPr>
            <a:lvl5pPr marL="2286000" lvl="4" indent="-228600" algn="l" rtl="0">
              <a:lnSpc>
                <a:spcPct val="90000"/>
              </a:lnSpc>
              <a:spcBef>
                <a:spcPts val="200"/>
              </a:spcBef>
              <a:spcAft>
                <a:spcPts val="0"/>
              </a:spcAft>
              <a:buSzPts val="1100"/>
              <a:buNone/>
              <a:defRPr sz="1100">
                <a:solidFill>
                  <a:srgbClr val="888888"/>
                </a:solidFill>
              </a:defRPr>
            </a:lvl5pPr>
            <a:lvl6pPr marL="2743200" lvl="5" indent="-228600" algn="l" rtl="0">
              <a:lnSpc>
                <a:spcPct val="90000"/>
              </a:lnSpc>
              <a:spcBef>
                <a:spcPts val="200"/>
              </a:spcBef>
              <a:spcAft>
                <a:spcPts val="0"/>
              </a:spcAft>
              <a:buSzPts val="1100"/>
              <a:buNone/>
              <a:defRPr sz="1100">
                <a:solidFill>
                  <a:srgbClr val="888888"/>
                </a:solidFill>
              </a:defRPr>
            </a:lvl6pPr>
            <a:lvl7pPr marL="3200400" lvl="6" indent="-228600" algn="l" rtl="0">
              <a:lnSpc>
                <a:spcPct val="90000"/>
              </a:lnSpc>
              <a:spcBef>
                <a:spcPts val="200"/>
              </a:spcBef>
              <a:spcAft>
                <a:spcPts val="0"/>
              </a:spcAft>
              <a:buSzPts val="1100"/>
              <a:buNone/>
              <a:defRPr sz="1100">
                <a:solidFill>
                  <a:srgbClr val="888888"/>
                </a:solidFill>
              </a:defRPr>
            </a:lvl7pPr>
            <a:lvl8pPr marL="3657600" lvl="7" indent="-228600" algn="l" rtl="0">
              <a:lnSpc>
                <a:spcPct val="90000"/>
              </a:lnSpc>
              <a:spcBef>
                <a:spcPts val="200"/>
              </a:spcBef>
              <a:spcAft>
                <a:spcPts val="0"/>
              </a:spcAft>
              <a:buSzPts val="1100"/>
              <a:buNone/>
              <a:defRPr sz="1100">
                <a:solidFill>
                  <a:srgbClr val="888888"/>
                </a:solidFill>
              </a:defRPr>
            </a:lvl8pPr>
            <a:lvl9pPr marL="4114800" lvl="8" indent="-228600" algn="l" rtl="0">
              <a:lnSpc>
                <a:spcPct val="90000"/>
              </a:lnSpc>
              <a:spcBef>
                <a:spcPts val="200"/>
              </a:spcBef>
              <a:spcAft>
                <a:spcPts val="200"/>
              </a:spcAft>
              <a:buSzPts val="1100"/>
              <a:buNone/>
              <a:defRPr sz="1100">
                <a:solidFill>
                  <a:srgbClr val="888888"/>
                </a:solidFill>
              </a:defRPr>
            </a:lvl9pPr>
          </a:lstStyle>
          <a:p>
            <a:endParaRPr/>
          </a:p>
        </p:txBody>
      </p:sp>
      <p:sp>
        <p:nvSpPr>
          <p:cNvPr id="81" name="Google Shape;81;p1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17"/>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2900934" y="651510"/>
            <a:ext cx="26058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88" name="Google Shape;88;p18"/>
          <p:cNvSpPr txBox="1">
            <a:spLocks noGrp="1"/>
          </p:cNvSpPr>
          <p:nvPr>
            <p:ph type="body" idx="2"/>
          </p:nvPr>
        </p:nvSpPr>
        <p:spPr>
          <a:xfrm>
            <a:off x="5863590" y="651510"/>
            <a:ext cx="26058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89" name="Google Shape;89;p1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1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8"/>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19"/>
          <p:cNvSpPr txBox="1">
            <a:spLocks noGrp="1"/>
          </p:cNvSpPr>
          <p:nvPr>
            <p:ph type="body" idx="1"/>
          </p:nvPr>
        </p:nvSpPr>
        <p:spPr>
          <a:xfrm>
            <a:off x="2900934" y="767690"/>
            <a:ext cx="2605800" cy="6057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96" name="Google Shape;96;p19"/>
          <p:cNvSpPr txBox="1">
            <a:spLocks noGrp="1"/>
          </p:cNvSpPr>
          <p:nvPr>
            <p:ph type="body" idx="2"/>
          </p:nvPr>
        </p:nvSpPr>
        <p:spPr>
          <a:xfrm>
            <a:off x="2900934" y="1448202"/>
            <a:ext cx="26058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97" name="Google Shape;97;p19"/>
          <p:cNvSpPr txBox="1">
            <a:spLocks noGrp="1"/>
          </p:cNvSpPr>
          <p:nvPr>
            <p:ph type="body" idx="3"/>
          </p:nvPr>
        </p:nvSpPr>
        <p:spPr>
          <a:xfrm>
            <a:off x="5863847" y="767690"/>
            <a:ext cx="2605800" cy="6099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98" name="Google Shape;98;p19"/>
          <p:cNvSpPr txBox="1">
            <a:spLocks noGrp="1"/>
          </p:cNvSpPr>
          <p:nvPr>
            <p:ph type="body" idx="4"/>
          </p:nvPr>
        </p:nvSpPr>
        <p:spPr>
          <a:xfrm>
            <a:off x="5863847" y="1448202"/>
            <a:ext cx="26058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99" name="Google Shape;99;p19"/>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 name="Google Shape;100;p19"/>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19"/>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19"/>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0"/>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0"/>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0"/>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9"/>
        <p:cNvGrpSpPr/>
        <p:nvPr/>
      </p:nvGrpSpPr>
      <p:grpSpPr>
        <a:xfrm>
          <a:off x="0" y="0"/>
          <a:ext cx="0" cy="0"/>
          <a:chOff x="0" y="0"/>
          <a:chExt cx="0" cy="0"/>
        </a:xfrm>
      </p:grpSpPr>
      <p:sp>
        <p:nvSpPr>
          <p:cNvPr id="110" name="Google Shape;110;p21"/>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p21"/>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1"/>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rotWithShape="1">
          <a:blip r:embed="rId2">
            <a:alphaModFix/>
          </a:blip>
          <a:srcRect/>
          <a:stretch/>
        </p:blipFill>
        <p:spPr>
          <a:xfrm>
            <a:off x="20204" y="5030906"/>
            <a:ext cx="9144000" cy="129439"/>
          </a:xfrm>
          <a:prstGeom prst="rect">
            <a:avLst/>
          </a:prstGeom>
          <a:noFill/>
          <a:ln>
            <a:noFill/>
          </a:ln>
        </p:spPr>
      </p:pic>
      <p:sp>
        <p:nvSpPr>
          <p:cNvPr id="114" name="Google Shape;114;p21"/>
          <p:cNvSpPr/>
          <p:nvPr/>
        </p:nvSpPr>
        <p:spPr>
          <a:xfrm>
            <a:off x="8861898" y="569214"/>
            <a:ext cx="288000" cy="3998100"/>
          </a:xfrm>
          <a:prstGeom prst="rect">
            <a:avLst/>
          </a:prstGeom>
          <a:solidFill>
            <a:srgbClr val="000F4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1"/>
          <p:cNvSpPr/>
          <p:nvPr/>
        </p:nvSpPr>
        <p:spPr>
          <a:xfrm>
            <a:off x="1" y="569214"/>
            <a:ext cx="288000" cy="3998100"/>
          </a:xfrm>
          <a:prstGeom prst="rect">
            <a:avLst/>
          </a:prstGeom>
          <a:solidFill>
            <a:srgbClr val="FE7A1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2"/>
          <p:cNvSpPr txBox="1">
            <a:spLocks noGrp="1"/>
          </p:cNvSpPr>
          <p:nvPr>
            <p:ph type="body" idx="1"/>
          </p:nvPr>
        </p:nvSpPr>
        <p:spPr>
          <a:xfrm>
            <a:off x="2900934" y="651510"/>
            <a:ext cx="54864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19" name="Google Shape;119;p22"/>
          <p:cNvSpPr txBox="1">
            <a:spLocks noGrp="1"/>
          </p:cNvSpPr>
          <p:nvPr>
            <p:ph type="body" idx="2"/>
          </p:nvPr>
        </p:nvSpPr>
        <p:spPr>
          <a:xfrm>
            <a:off x="192024" y="2620632"/>
            <a:ext cx="2126100" cy="17415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120" name="Google Shape;120;p22"/>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2"/>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3" name="Google Shape;123;p22"/>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p23"/>
          <p:cNvSpPr>
            <a:spLocks noGrp="1"/>
          </p:cNvSpPr>
          <p:nvPr>
            <p:ph type="pic" idx="2"/>
          </p:nvPr>
        </p:nvSpPr>
        <p:spPr>
          <a:xfrm>
            <a:off x="2677983" y="575564"/>
            <a:ext cx="6086400" cy="3998100"/>
          </a:xfrm>
          <a:prstGeom prst="rect">
            <a:avLst/>
          </a:prstGeom>
          <a:solidFill>
            <a:srgbClr val="BFBFBF"/>
          </a:solidFill>
          <a:ln>
            <a:noFill/>
          </a:ln>
        </p:spPr>
      </p:sp>
      <p:sp>
        <p:nvSpPr>
          <p:cNvPr id="127" name="Google Shape;127;p23"/>
          <p:cNvSpPr txBox="1">
            <a:spLocks noGrp="1"/>
          </p:cNvSpPr>
          <p:nvPr>
            <p:ph type="body" idx="1"/>
          </p:nvPr>
        </p:nvSpPr>
        <p:spPr>
          <a:xfrm>
            <a:off x="192024" y="2619756"/>
            <a:ext cx="2126100" cy="1741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128" name="Google Shape;128;p2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3"/>
          <p:cNvSpPr txBox="1">
            <a:spLocks noGrp="1"/>
          </p:cNvSpPr>
          <p:nvPr>
            <p:ph type="ftr" idx="11"/>
          </p:nvPr>
        </p:nvSpPr>
        <p:spPr>
          <a:xfrm>
            <a:off x="2624326"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23"/>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24"/>
          <p:cNvSpPr txBox="1">
            <a:spLocks noGrp="1"/>
          </p:cNvSpPr>
          <p:nvPr>
            <p:ph type="body" idx="1"/>
          </p:nvPr>
        </p:nvSpPr>
        <p:spPr>
          <a:xfrm rot="5400000">
            <a:off x="3724851" y="-174819"/>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35" name="Google Shape;135;p24"/>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8" name="Google Shape;138;p24"/>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rot="5400000">
            <a:off x="-514350" y="1543200"/>
            <a:ext cx="3714900" cy="2114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 name="Google Shape;141;p25"/>
          <p:cNvSpPr txBox="1">
            <a:spLocks noGrp="1"/>
          </p:cNvSpPr>
          <p:nvPr>
            <p:ph type="body" idx="1"/>
          </p:nvPr>
        </p:nvSpPr>
        <p:spPr>
          <a:xfrm rot="5400000">
            <a:off x="3723834" y="-171390"/>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42" name="Google Shape;142;p25"/>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25"/>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4" name="Google Shape;144;p25"/>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5" name="Google Shape;145;p25"/>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4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56"/>
        <p:cNvGrpSpPr/>
        <p:nvPr/>
      </p:nvGrpSpPr>
      <p:grpSpPr>
        <a:xfrm>
          <a:off x="0" y="0"/>
          <a:ext cx="0" cy="0"/>
          <a:chOff x="0" y="0"/>
          <a:chExt cx="0" cy="0"/>
        </a:xfrm>
      </p:grpSpPr>
      <p:sp>
        <p:nvSpPr>
          <p:cNvPr id="157" name="Google Shape;157;p28"/>
          <p:cNvSpPr txBox="1">
            <a:spLocks noGrp="1"/>
          </p:cNvSpPr>
          <p:nvPr>
            <p:ph type="body" idx="1"/>
          </p:nvPr>
        </p:nvSpPr>
        <p:spPr>
          <a:xfrm>
            <a:off x="365128" y="1289051"/>
            <a:ext cx="8329800" cy="3389400"/>
          </a:xfrm>
          <a:prstGeom prst="rect">
            <a:avLst/>
          </a:prstGeom>
          <a:noFill/>
          <a:ln>
            <a:noFill/>
          </a:ln>
        </p:spPr>
        <p:txBody>
          <a:bodyPr spcFirstLastPara="1" wrap="square" lIns="68575" tIns="34275" rIns="68575" bIns="34275" anchor="ctr" anchorCtr="0">
            <a:normAutofit/>
          </a:bodyPr>
          <a:lstStyle>
            <a:lvl1pPr marL="457200" lvl="0" indent="-317500" algn="l" rtl="0">
              <a:lnSpc>
                <a:spcPct val="90000"/>
              </a:lnSpc>
              <a:spcBef>
                <a:spcPts val="600"/>
              </a:spcBef>
              <a:spcAft>
                <a:spcPts val="0"/>
              </a:spcAft>
              <a:buSzPts val="1400"/>
              <a:buChar char="●"/>
              <a:defRPr sz="1400" b="0"/>
            </a:lvl1pPr>
            <a:lvl2pPr marL="914400" lvl="1" indent="-311150" algn="l" rtl="0">
              <a:lnSpc>
                <a:spcPct val="90000"/>
              </a:lnSpc>
              <a:spcBef>
                <a:spcPts val="600"/>
              </a:spcBef>
              <a:spcAft>
                <a:spcPts val="0"/>
              </a:spcAft>
              <a:buClr>
                <a:srgbClr val="6C8C1A"/>
              </a:buClr>
              <a:buSzPts val="1300"/>
              <a:buFont typeface="Noto Sans Symbols"/>
              <a:buChar char="▪"/>
              <a:defRPr sz="1300"/>
            </a:lvl2pPr>
            <a:lvl3pPr marL="1371600" lvl="2" indent="-304800" algn="l" rtl="0">
              <a:lnSpc>
                <a:spcPct val="90000"/>
              </a:lnSpc>
              <a:spcBef>
                <a:spcPts val="600"/>
              </a:spcBef>
              <a:spcAft>
                <a:spcPts val="0"/>
              </a:spcAft>
              <a:buClr>
                <a:srgbClr val="3086AB"/>
              </a:buClr>
              <a:buSzPts val="1200"/>
              <a:buFont typeface="Arial"/>
              <a:buChar char="•"/>
              <a:defRPr sz="1200"/>
            </a:lvl3pPr>
            <a:lvl4pPr marL="1828800" lvl="3" indent="-298450" algn="l" rtl="0">
              <a:lnSpc>
                <a:spcPct val="90000"/>
              </a:lnSpc>
              <a:spcBef>
                <a:spcPts val="600"/>
              </a:spcBef>
              <a:spcAft>
                <a:spcPts val="0"/>
              </a:spcAft>
              <a:buSzPts val="1100"/>
              <a:buFont typeface="Arial"/>
              <a:buChar char="-"/>
              <a:defRPr/>
            </a:lvl4pPr>
            <a:lvl5pPr marL="2286000" lvl="4" indent="-298450" algn="l" rtl="0">
              <a:lnSpc>
                <a:spcPct val="90000"/>
              </a:lnSpc>
              <a:spcBef>
                <a:spcPts val="600"/>
              </a:spcBef>
              <a:spcAft>
                <a:spcPts val="0"/>
              </a:spcAft>
              <a:buSzPts val="11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58" name="Google Shape;158;p2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7F7F7F"/>
              </a:buClr>
              <a:buSzPts val="1100"/>
              <a:buFont typeface="Corbe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159" name="Google Shape;159;p2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1pPr>
            <a:lvl2pPr marL="0" marR="0" lvl="1"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2pPr>
            <a:lvl3pPr marL="0" marR="0" lvl="2"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3pPr>
            <a:lvl4pPr marL="0" marR="0" lvl="3"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4pPr>
            <a:lvl5pPr marL="0" marR="0" lvl="4"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5pPr>
            <a:lvl6pPr marL="0" marR="0" lvl="5"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6pPr>
            <a:lvl7pPr marL="0" marR="0" lvl="6"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7pPr>
            <a:lvl8pPr marL="0" marR="0" lvl="7"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8pPr>
            <a:lvl9pPr marL="0" marR="0" lvl="8" indent="0" algn="r" rtl="0">
              <a:spcBef>
                <a:spcPts val="0"/>
              </a:spcBef>
              <a:spcAft>
                <a:spcPts val="0"/>
              </a:spcAft>
              <a:buClr>
                <a:srgbClr val="000000"/>
              </a:buClr>
              <a:buSzPts val="900"/>
              <a:buFont typeface="Corbel"/>
              <a:buNone/>
              <a:defRPr sz="900" b="1" i="0" u="none" strike="noStrike" cap="none">
                <a:solidFill>
                  <a:srgbClr val="0000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28"/>
          <p:cNvSpPr txBox="1">
            <a:spLocks noGrp="1"/>
          </p:cNvSpPr>
          <p:nvPr>
            <p:ph type="title"/>
          </p:nvPr>
        </p:nvSpPr>
        <p:spPr>
          <a:xfrm>
            <a:off x="365128" y="484697"/>
            <a:ext cx="8329800" cy="523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2700"/>
              <a:buFont typeface="Corbe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29"/>
          <p:cNvSpPr txBox="1">
            <a:spLocks noGrp="1"/>
          </p:cNvSpPr>
          <p:nvPr>
            <p:ph type="ctrTitle"/>
          </p:nvPr>
        </p:nvSpPr>
        <p:spPr>
          <a:xfrm>
            <a:off x="802385" y="973836"/>
            <a:ext cx="7662300" cy="2441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0546"/>
              </a:buClr>
              <a:buSzPts val="4400"/>
              <a:buFont typeface="Corbel"/>
              <a:buNone/>
              <a:defRPr sz="4400">
                <a:solidFill>
                  <a:srgbClr val="00054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 name="Google Shape;163;p29"/>
          <p:cNvSpPr txBox="1">
            <a:spLocks noGrp="1"/>
          </p:cNvSpPr>
          <p:nvPr>
            <p:ph type="subTitle" idx="1"/>
          </p:nvPr>
        </p:nvSpPr>
        <p:spPr>
          <a:xfrm>
            <a:off x="825010" y="3502685"/>
            <a:ext cx="7639800" cy="685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900"/>
              </a:spcBef>
              <a:spcAft>
                <a:spcPts val="0"/>
              </a:spcAft>
              <a:buSzPts val="1700"/>
              <a:buNone/>
              <a:defRPr sz="1700" cap="none">
                <a:solidFill>
                  <a:srgbClr val="CC4B14"/>
                </a:solidFill>
              </a:defRPr>
            </a:lvl1pPr>
            <a:lvl2pPr lvl="1" algn="ctr" rtl="0">
              <a:lnSpc>
                <a:spcPct val="90000"/>
              </a:lnSpc>
              <a:spcBef>
                <a:spcPts val="200"/>
              </a:spcBef>
              <a:spcAft>
                <a:spcPts val="0"/>
              </a:spcAft>
              <a:buSzPts val="1700"/>
              <a:buNone/>
              <a:defRPr sz="1700"/>
            </a:lvl2pPr>
            <a:lvl3pPr lvl="2" algn="ctr" rtl="0">
              <a:lnSpc>
                <a:spcPct val="90000"/>
              </a:lnSpc>
              <a:spcBef>
                <a:spcPts val="200"/>
              </a:spcBef>
              <a:spcAft>
                <a:spcPts val="0"/>
              </a:spcAft>
              <a:buSzPts val="1700"/>
              <a:buNone/>
              <a:defRPr sz="1700"/>
            </a:lvl3pPr>
            <a:lvl4pPr lvl="3" algn="ctr" rtl="0">
              <a:lnSpc>
                <a:spcPct val="90000"/>
              </a:lnSpc>
              <a:spcBef>
                <a:spcPts val="200"/>
              </a:spcBef>
              <a:spcAft>
                <a:spcPts val="0"/>
              </a:spcAft>
              <a:buSzPts val="1500"/>
              <a:buNone/>
              <a:defRPr sz="1500"/>
            </a:lvl4pPr>
            <a:lvl5pPr lvl="4" algn="ctr" rtl="0">
              <a:lnSpc>
                <a:spcPct val="90000"/>
              </a:lnSpc>
              <a:spcBef>
                <a:spcPts val="200"/>
              </a:spcBef>
              <a:spcAft>
                <a:spcPts val="0"/>
              </a:spcAft>
              <a:buSzPts val="1500"/>
              <a:buNone/>
              <a:defRPr sz="1500"/>
            </a:lvl5pPr>
            <a:lvl6pPr lvl="5" algn="ctr" rtl="0">
              <a:lnSpc>
                <a:spcPct val="90000"/>
              </a:lnSpc>
              <a:spcBef>
                <a:spcPts val="200"/>
              </a:spcBef>
              <a:spcAft>
                <a:spcPts val="0"/>
              </a:spcAft>
              <a:buSzPts val="1500"/>
              <a:buNone/>
              <a:defRPr sz="1500"/>
            </a:lvl6pPr>
            <a:lvl7pPr lvl="6" algn="ctr" rtl="0">
              <a:lnSpc>
                <a:spcPct val="90000"/>
              </a:lnSpc>
              <a:spcBef>
                <a:spcPts val="200"/>
              </a:spcBef>
              <a:spcAft>
                <a:spcPts val="0"/>
              </a:spcAft>
              <a:buSzPts val="1500"/>
              <a:buNone/>
              <a:defRPr sz="1500"/>
            </a:lvl7pPr>
            <a:lvl8pPr lvl="7" algn="ctr" rtl="0">
              <a:lnSpc>
                <a:spcPct val="90000"/>
              </a:lnSpc>
              <a:spcBef>
                <a:spcPts val="200"/>
              </a:spcBef>
              <a:spcAft>
                <a:spcPts val="0"/>
              </a:spcAft>
              <a:buSzPts val="1500"/>
              <a:buNone/>
              <a:defRPr sz="1500"/>
            </a:lvl8pPr>
            <a:lvl9pPr lvl="8" algn="ctr" rtl="0">
              <a:lnSpc>
                <a:spcPct val="90000"/>
              </a:lnSpc>
              <a:spcBef>
                <a:spcPts val="200"/>
              </a:spcBef>
              <a:spcAft>
                <a:spcPts val="200"/>
              </a:spcAft>
              <a:buSzPts val="1500"/>
              <a:buNone/>
              <a:defRPr sz="1500"/>
            </a:lvl9pPr>
          </a:lstStyle>
          <a:p>
            <a:endParaRPr/>
          </a:p>
        </p:txBody>
      </p:sp>
      <p:sp>
        <p:nvSpPr>
          <p:cNvPr id="164" name="Google Shape;164;p29"/>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29"/>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29"/>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29"/>
          <p:cNvPicPr preferRelativeResize="0"/>
          <p:nvPr/>
        </p:nvPicPr>
        <p:blipFill rotWithShape="1">
          <a:blip r:embed="rId2">
            <a:alphaModFix/>
          </a:blip>
          <a:srcRect/>
          <a:stretch/>
        </p:blipFill>
        <p:spPr>
          <a:xfrm>
            <a:off x="20204" y="5030906"/>
            <a:ext cx="9144000" cy="12944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rmAutofit/>
          </a:bodyPr>
          <a:lstStyle>
            <a:lvl1pPr marL="457200" lvl="0" indent="-323850" algn="l" rtl="0">
              <a:lnSpc>
                <a:spcPct val="90000"/>
              </a:lnSpc>
              <a:spcBef>
                <a:spcPts val="900"/>
              </a:spcBef>
              <a:spcAft>
                <a:spcPts val="0"/>
              </a:spcAft>
              <a:buSzPts val="1500"/>
              <a:buChar char="●"/>
              <a:defRPr>
                <a:solidFill>
                  <a:srgbClr val="000F46"/>
                </a:solidFill>
              </a:defRPr>
            </a:lvl1pPr>
            <a:lvl2pPr marL="914400" lvl="1" indent="-317500" algn="l" rtl="0">
              <a:lnSpc>
                <a:spcPct val="90000"/>
              </a:lnSpc>
              <a:spcBef>
                <a:spcPts val="200"/>
              </a:spcBef>
              <a:spcAft>
                <a:spcPts val="0"/>
              </a:spcAft>
              <a:buSzPts val="1400"/>
              <a:buChar char="●"/>
              <a:defRPr>
                <a:solidFill>
                  <a:srgbClr val="000F46"/>
                </a:solidFill>
              </a:defRPr>
            </a:lvl2pPr>
            <a:lvl3pPr marL="1371600" lvl="2" indent="-304800" algn="l" rtl="0">
              <a:lnSpc>
                <a:spcPct val="90000"/>
              </a:lnSpc>
              <a:spcBef>
                <a:spcPts val="200"/>
              </a:spcBef>
              <a:spcAft>
                <a:spcPts val="0"/>
              </a:spcAft>
              <a:buSzPts val="1200"/>
              <a:buChar char="●"/>
              <a:defRPr>
                <a:solidFill>
                  <a:srgbClr val="000F46"/>
                </a:solidFill>
              </a:defRPr>
            </a:lvl3pPr>
            <a:lvl4pPr marL="1828800" lvl="3" indent="-298450" algn="l" rtl="0">
              <a:lnSpc>
                <a:spcPct val="90000"/>
              </a:lnSpc>
              <a:spcBef>
                <a:spcPts val="200"/>
              </a:spcBef>
              <a:spcAft>
                <a:spcPts val="0"/>
              </a:spcAft>
              <a:buSzPts val="1100"/>
              <a:buChar char="●"/>
              <a:defRPr>
                <a:solidFill>
                  <a:srgbClr val="000F46"/>
                </a:solidFill>
              </a:defRPr>
            </a:lvl4pPr>
            <a:lvl5pPr marL="2286000" lvl="4" indent="-298450" algn="l" rtl="0">
              <a:lnSpc>
                <a:spcPct val="90000"/>
              </a:lnSpc>
              <a:spcBef>
                <a:spcPts val="200"/>
              </a:spcBef>
              <a:spcAft>
                <a:spcPts val="0"/>
              </a:spcAft>
              <a:buSzPts val="1100"/>
              <a:buChar char="●"/>
              <a:defRPr>
                <a:solidFill>
                  <a:srgbClr val="000F46"/>
                </a:solidFill>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71" name="Google Shape;171;p30"/>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30"/>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0"/>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174" name="Google Shape;174;p30"/>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2900934" y="973836"/>
            <a:ext cx="5486400" cy="2441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0F46"/>
              </a:buClr>
              <a:buSzPts val="4400"/>
              <a:buFont typeface="Corbel"/>
              <a:buNone/>
              <a:defRPr sz="4400" b="0">
                <a:solidFill>
                  <a:srgbClr val="000F4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1"/>
          <p:cNvSpPr txBox="1">
            <a:spLocks noGrp="1"/>
          </p:cNvSpPr>
          <p:nvPr>
            <p:ph type="body" idx="1"/>
          </p:nvPr>
        </p:nvSpPr>
        <p:spPr>
          <a:xfrm>
            <a:off x="2914650" y="3504438"/>
            <a:ext cx="5486400" cy="685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700"/>
              <a:buNone/>
              <a:defRPr sz="1700" cap="none">
                <a:solidFill>
                  <a:srgbClr val="595959"/>
                </a:solidFill>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200"/>
              </a:spcBef>
              <a:spcAft>
                <a:spcPts val="0"/>
              </a:spcAft>
              <a:buSzPts val="1200"/>
              <a:buNone/>
              <a:defRPr sz="1200">
                <a:solidFill>
                  <a:srgbClr val="888888"/>
                </a:solidFill>
              </a:defRPr>
            </a:lvl3pPr>
            <a:lvl4pPr marL="1828800" lvl="3" indent="-228600" algn="l" rtl="0">
              <a:lnSpc>
                <a:spcPct val="90000"/>
              </a:lnSpc>
              <a:spcBef>
                <a:spcPts val="200"/>
              </a:spcBef>
              <a:spcAft>
                <a:spcPts val="0"/>
              </a:spcAft>
              <a:buSzPts val="1100"/>
              <a:buNone/>
              <a:defRPr sz="1100">
                <a:solidFill>
                  <a:srgbClr val="888888"/>
                </a:solidFill>
              </a:defRPr>
            </a:lvl4pPr>
            <a:lvl5pPr marL="2286000" lvl="4" indent="-228600" algn="l" rtl="0">
              <a:lnSpc>
                <a:spcPct val="90000"/>
              </a:lnSpc>
              <a:spcBef>
                <a:spcPts val="200"/>
              </a:spcBef>
              <a:spcAft>
                <a:spcPts val="0"/>
              </a:spcAft>
              <a:buSzPts val="1100"/>
              <a:buNone/>
              <a:defRPr sz="1100">
                <a:solidFill>
                  <a:srgbClr val="888888"/>
                </a:solidFill>
              </a:defRPr>
            </a:lvl5pPr>
            <a:lvl6pPr marL="2743200" lvl="5" indent="-228600" algn="l" rtl="0">
              <a:lnSpc>
                <a:spcPct val="90000"/>
              </a:lnSpc>
              <a:spcBef>
                <a:spcPts val="200"/>
              </a:spcBef>
              <a:spcAft>
                <a:spcPts val="0"/>
              </a:spcAft>
              <a:buSzPts val="1100"/>
              <a:buNone/>
              <a:defRPr sz="1100">
                <a:solidFill>
                  <a:srgbClr val="888888"/>
                </a:solidFill>
              </a:defRPr>
            </a:lvl6pPr>
            <a:lvl7pPr marL="3200400" lvl="6" indent="-228600" algn="l" rtl="0">
              <a:lnSpc>
                <a:spcPct val="90000"/>
              </a:lnSpc>
              <a:spcBef>
                <a:spcPts val="200"/>
              </a:spcBef>
              <a:spcAft>
                <a:spcPts val="0"/>
              </a:spcAft>
              <a:buSzPts val="1100"/>
              <a:buNone/>
              <a:defRPr sz="1100">
                <a:solidFill>
                  <a:srgbClr val="888888"/>
                </a:solidFill>
              </a:defRPr>
            </a:lvl7pPr>
            <a:lvl8pPr marL="3657600" lvl="7" indent="-228600" algn="l" rtl="0">
              <a:lnSpc>
                <a:spcPct val="90000"/>
              </a:lnSpc>
              <a:spcBef>
                <a:spcPts val="200"/>
              </a:spcBef>
              <a:spcAft>
                <a:spcPts val="0"/>
              </a:spcAft>
              <a:buSzPts val="1100"/>
              <a:buNone/>
              <a:defRPr sz="1100">
                <a:solidFill>
                  <a:srgbClr val="888888"/>
                </a:solidFill>
              </a:defRPr>
            </a:lvl8pPr>
            <a:lvl9pPr marL="4114800" lvl="8" indent="-228600" algn="l" rtl="0">
              <a:lnSpc>
                <a:spcPct val="90000"/>
              </a:lnSpc>
              <a:spcBef>
                <a:spcPts val="200"/>
              </a:spcBef>
              <a:spcAft>
                <a:spcPts val="200"/>
              </a:spcAft>
              <a:buSzPts val="1100"/>
              <a:buNone/>
              <a:defRPr sz="1100">
                <a:solidFill>
                  <a:srgbClr val="888888"/>
                </a:solidFill>
              </a:defRPr>
            </a:lvl9pPr>
          </a:lstStyle>
          <a:p>
            <a:endParaRPr/>
          </a:p>
        </p:txBody>
      </p:sp>
      <p:sp>
        <p:nvSpPr>
          <p:cNvPr id="178" name="Google Shape;178;p31"/>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31"/>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1"/>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181" name="Google Shape;181;p31"/>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2"/>
          <p:cNvSpPr txBox="1">
            <a:spLocks noGrp="1"/>
          </p:cNvSpPr>
          <p:nvPr>
            <p:ph type="body" idx="1"/>
          </p:nvPr>
        </p:nvSpPr>
        <p:spPr>
          <a:xfrm>
            <a:off x="2900934" y="651510"/>
            <a:ext cx="2606100" cy="3840600"/>
          </a:xfrm>
          <a:prstGeom prst="rect">
            <a:avLst/>
          </a:prstGeom>
          <a:noFill/>
          <a:ln>
            <a:noFill/>
          </a:ln>
        </p:spPr>
        <p:txBody>
          <a:bodyPr spcFirstLastPara="1" wrap="square" lIns="68575" tIns="34275" rIns="68575" bIns="34275" anchor="ctr" anchorCtr="0">
            <a:norm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85" name="Google Shape;185;p32"/>
          <p:cNvSpPr txBox="1">
            <a:spLocks noGrp="1"/>
          </p:cNvSpPr>
          <p:nvPr>
            <p:ph type="body" idx="2"/>
          </p:nvPr>
        </p:nvSpPr>
        <p:spPr>
          <a:xfrm>
            <a:off x="5863590" y="651510"/>
            <a:ext cx="2606100" cy="3840600"/>
          </a:xfrm>
          <a:prstGeom prst="rect">
            <a:avLst/>
          </a:prstGeom>
          <a:noFill/>
          <a:ln>
            <a:noFill/>
          </a:ln>
        </p:spPr>
        <p:txBody>
          <a:bodyPr spcFirstLastPara="1" wrap="square" lIns="68575" tIns="34275" rIns="68575" bIns="34275" anchor="ctr" anchorCtr="0">
            <a:norm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86" name="Google Shape;186;p32"/>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2"/>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8" name="Google Shape;188;p3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189" name="Google Shape;189;p32"/>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33"/>
          <p:cNvSpPr txBox="1">
            <a:spLocks noGrp="1"/>
          </p:cNvSpPr>
          <p:nvPr>
            <p:ph type="body" idx="1"/>
          </p:nvPr>
        </p:nvSpPr>
        <p:spPr>
          <a:xfrm>
            <a:off x="2900934" y="767690"/>
            <a:ext cx="2606100" cy="6057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193" name="Google Shape;193;p33"/>
          <p:cNvSpPr txBox="1">
            <a:spLocks noGrp="1"/>
          </p:cNvSpPr>
          <p:nvPr>
            <p:ph type="body" idx="2"/>
          </p:nvPr>
        </p:nvSpPr>
        <p:spPr>
          <a:xfrm>
            <a:off x="2900934" y="1448202"/>
            <a:ext cx="2606100" cy="3017400"/>
          </a:xfrm>
          <a:prstGeom prst="rect">
            <a:avLst/>
          </a:prstGeom>
          <a:noFill/>
          <a:ln>
            <a:noFill/>
          </a:ln>
        </p:spPr>
        <p:txBody>
          <a:bodyPr spcFirstLastPara="1" wrap="square" lIns="68575" tIns="34275" rIns="68575" bIns="34275" anchor="ctr" anchorCtr="0">
            <a:norm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94" name="Google Shape;194;p33"/>
          <p:cNvSpPr txBox="1">
            <a:spLocks noGrp="1"/>
          </p:cNvSpPr>
          <p:nvPr>
            <p:ph type="body" idx="3"/>
          </p:nvPr>
        </p:nvSpPr>
        <p:spPr>
          <a:xfrm>
            <a:off x="5863847" y="767690"/>
            <a:ext cx="2606100" cy="6099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195" name="Google Shape;195;p33"/>
          <p:cNvSpPr txBox="1">
            <a:spLocks noGrp="1"/>
          </p:cNvSpPr>
          <p:nvPr>
            <p:ph type="body" idx="4"/>
          </p:nvPr>
        </p:nvSpPr>
        <p:spPr>
          <a:xfrm>
            <a:off x="5863847" y="1448202"/>
            <a:ext cx="2606100" cy="3017400"/>
          </a:xfrm>
          <a:prstGeom prst="rect">
            <a:avLst/>
          </a:prstGeom>
          <a:noFill/>
          <a:ln>
            <a:noFill/>
          </a:ln>
        </p:spPr>
        <p:txBody>
          <a:bodyPr spcFirstLastPara="1" wrap="square" lIns="68575" tIns="34275" rIns="68575" bIns="34275" anchor="ctr" anchorCtr="0">
            <a:norm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96" name="Google Shape;196;p3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7" name="Google Shape;197;p33"/>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3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199" name="Google Shape;199;p33"/>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 name="Google Shape;202;p34"/>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3" name="Google Shape;203;p3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4" name="Google Shape;204;p3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205" name="Google Shape;205;p34"/>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5"/>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8" name="Google Shape;208;p35"/>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9" name="Google Shape;209;p35"/>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210" name="Google Shape;210;p35"/>
          <p:cNvPicPr preferRelativeResize="0"/>
          <p:nvPr/>
        </p:nvPicPr>
        <p:blipFill rotWithShape="1">
          <a:blip r:embed="rId2">
            <a:alphaModFix/>
          </a:blip>
          <a:srcRect/>
          <a:stretch/>
        </p:blipFill>
        <p:spPr>
          <a:xfrm>
            <a:off x="20204" y="5030906"/>
            <a:ext cx="9144000" cy="129440"/>
          </a:xfrm>
          <a:prstGeom prst="rect">
            <a:avLst/>
          </a:prstGeom>
          <a:noFill/>
          <a:ln>
            <a:noFill/>
          </a:ln>
        </p:spPr>
      </p:pic>
      <p:sp>
        <p:nvSpPr>
          <p:cNvPr id="211" name="Google Shape;211;p35"/>
          <p:cNvSpPr/>
          <p:nvPr/>
        </p:nvSpPr>
        <p:spPr>
          <a:xfrm>
            <a:off x="8861898" y="569214"/>
            <a:ext cx="288000" cy="3998100"/>
          </a:xfrm>
          <a:prstGeom prst="rect">
            <a:avLst/>
          </a:prstGeom>
          <a:solidFill>
            <a:srgbClr val="000F4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35"/>
          <p:cNvSpPr/>
          <p:nvPr/>
        </p:nvSpPr>
        <p:spPr>
          <a:xfrm>
            <a:off x="1" y="569214"/>
            <a:ext cx="288000" cy="3998100"/>
          </a:xfrm>
          <a:prstGeom prst="rect">
            <a:avLst/>
          </a:prstGeom>
          <a:solidFill>
            <a:srgbClr val="FE7A10"/>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400"/>
              <a:buFont typeface="Corbel"/>
              <a:buNone/>
            </a:pPr>
            <a:endParaRPr sz="1400">
              <a:solidFill>
                <a:srgbClr val="FFFFFF"/>
              </a:solidFill>
              <a:latin typeface="Corbel"/>
              <a:ea typeface="Corbel"/>
              <a:cs typeface="Corbel"/>
              <a:sym typeface="Corbe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FFFFFF"/>
              </a:buClr>
              <a:buSzPts val="2400"/>
              <a:buFont typeface="Corbel"/>
              <a:buNone/>
              <a:defRPr sz="24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36"/>
          <p:cNvSpPr txBox="1">
            <a:spLocks noGrp="1"/>
          </p:cNvSpPr>
          <p:nvPr>
            <p:ph type="body" idx="1"/>
          </p:nvPr>
        </p:nvSpPr>
        <p:spPr>
          <a:xfrm>
            <a:off x="2900934" y="651510"/>
            <a:ext cx="5486400" cy="3840600"/>
          </a:xfrm>
          <a:prstGeom prst="rect">
            <a:avLst/>
          </a:prstGeom>
          <a:noFill/>
          <a:ln>
            <a:noFill/>
          </a:ln>
        </p:spPr>
        <p:txBody>
          <a:bodyPr spcFirstLastPara="1" wrap="square" lIns="68575" tIns="34275" rIns="68575" bIns="34275" anchor="ctr" anchorCtr="0">
            <a:norm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216" name="Google Shape;216;p36"/>
          <p:cNvSpPr txBox="1">
            <a:spLocks noGrp="1"/>
          </p:cNvSpPr>
          <p:nvPr>
            <p:ph type="body" idx="2"/>
          </p:nvPr>
        </p:nvSpPr>
        <p:spPr>
          <a:xfrm>
            <a:off x="192024" y="2620632"/>
            <a:ext cx="2126100" cy="17415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217" name="Google Shape;217;p3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8" name="Google Shape;218;p36"/>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9" name="Google Shape;219;p3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220" name="Google Shape;220;p36"/>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FFFFFF"/>
              </a:buClr>
              <a:buSzPts val="2400"/>
              <a:buFont typeface="Corbel"/>
              <a:buNone/>
              <a:defRPr sz="24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37"/>
          <p:cNvSpPr>
            <a:spLocks noGrp="1"/>
          </p:cNvSpPr>
          <p:nvPr>
            <p:ph type="pic" idx="2"/>
          </p:nvPr>
        </p:nvSpPr>
        <p:spPr>
          <a:xfrm>
            <a:off x="2677983" y="575564"/>
            <a:ext cx="6086400" cy="3998100"/>
          </a:xfrm>
          <a:prstGeom prst="rect">
            <a:avLst/>
          </a:prstGeom>
          <a:solidFill>
            <a:srgbClr val="BFBFBF"/>
          </a:solidFill>
          <a:ln>
            <a:noFill/>
          </a:ln>
        </p:spPr>
      </p:sp>
      <p:sp>
        <p:nvSpPr>
          <p:cNvPr id="224" name="Google Shape;224;p37"/>
          <p:cNvSpPr txBox="1">
            <a:spLocks noGrp="1"/>
          </p:cNvSpPr>
          <p:nvPr>
            <p:ph type="body" idx="1"/>
          </p:nvPr>
        </p:nvSpPr>
        <p:spPr>
          <a:xfrm>
            <a:off x="192024" y="2619756"/>
            <a:ext cx="2126100" cy="1742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225" name="Google Shape;225;p3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6" name="Google Shape;226;p37"/>
          <p:cNvSpPr txBox="1">
            <a:spLocks noGrp="1"/>
          </p:cNvSpPr>
          <p:nvPr>
            <p:ph type="ftr" idx="11"/>
          </p:nvPr>
        </p:nvSpPr>
        <p:spPr>
          <a:xfrm>
            <a:off x="2624326"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3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228" name="Google Shape;228;p37"/>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a:spLocks noGrp="1"/>
          </p:cNvSpPr>
          <p:nvPr>
            <p:ph type="body" idx="1"/>
          </p:nvPr>
        </p:nvSpPr>
        <p:spPr>
          <a:xfrm rot="5400000">
            <a:off x="3724851" y="-174819"/>
            <a:ext cx="3840600" cy="5486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232" name="Google Shape;232;p3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3" name="Google Shape;233;p3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4" name="Google Shape;234;p3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235" name="Google Shape;235;p38"/>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rot="5400000">
            <a:off x="-514350" y="1543200"/>
            <a:ext cx="3714900" cy="2114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8" name="Google Shape;238;p39"/>
          <p:cNvSpPr txBox="1">
            <a:spLocks noGrp="1"/>
          </p:cNvSpPr>
          <p:nvPr>
            <p:ph type="body" idx="1"/>
          </p:nvPr>
        </p:nvSpPr>
        <p:spPr>
          <a:xfrm rot="5400000">
            <a:off x="3723834" y="-171390"/>
            <a:ext cx="3840600" cy="5486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239" name="Google Shape;239;p39"/>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0" name="Google Shape;240;p39"/>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1" name="Google Shape;241;p39"/>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40BAD2"/>
                </a:solidFill>
              </a:defRPr>
            </a:lvl1pPr>
            <a:lvl2pPr marL="0" lvl="1" indent="0" algn="r" rtl="0">
              <a:spcBef>
                <a:spcPts val="0"/>
              </a:spcBef>
              <a:buNone/>
              <a:defRPr>
                <a:solidFill>
                  <a:srgbClr val="40BAD2"/>
                </a:solidFill>
              </a:defRPr>
            </a:lvl2pPr>
            <a:lvl3pPr marL="0" lvl="2" indent="0" algn="r" rtl="0">
              <a:spcBef>
                <a:spcPts val="0"/>
              </a:spcBef>
              <a:buNone/>
              <a:defRPr>
                <a:solidFill>
                  <a:srgbClr val="40BAD2"/>
                </a:solidFill>
              </a:defRPr>
            </a:lvl3pPr>
            <a:lvl4pPr marL="0" lvl="3" indent="0" algn="r" rtl="0">
              <a:spcBef>
                <a:spcPts val="0"/>
              </a:spcBef>
              <a:buNone/>
              <a:defRPr>
                <a:solidFill>
                  <a:srgbClr val="40BAD2"/>
                </a:solidFill>
              </a:defRPr>
            </a:lvl4pPr>
            <a:lvl5pPr marL="0" lvl="4" indent="0" algn="r" rtl="0">
              <a:spcBef>
                <a:spcPts val="0"/>
              </a:spcBef>
              <a:buNone/>
              <a:defRPr>
                <a:solidFill>
                  <a:srgbClr val="40BAD2"/>
                </a:solidFill>
              </a:defRPr>
            </a:lvl5pPr>
            <a:lvl6pPr marL="0" lvl="5" indent="0" algn="r" rtl="0">
              <a:spcBef>
                <a:spcPts val="0"/>
              </a:spcBef>
              <a:buNone/>
              <a:defRPr>
                <a:solidFill>
                  <a:srgbClr val="40BAD2"/>
                </a:solidFill>
              </a:defRPr>
            </a:lvl6pPr>
            <a:lvl7pPr marL="0" lvl="6" indent="0" algn="r" rtl="0">
              <a:spcBef>
                <a:spcPts val="0"/>
              </a:spcBef>
              <a:buNone/>
              <a:defRPr>
                <a:solidFill>
                  <a:srgbClr val="40BAD2"/>
                </a:solidFill>
              </a:defRPr>
            </a:lvl7pPr>
            <a:lvl8pPr marL="0" lvl="7" indent="0" algn="r" rtl="0">
              <a:spcBef>
                <a:spcPts val="0"/>
              </a:spcBef>
              <a:buNone/>
              <a:defRPr>
                <a:solidFill>
                  <a:srgbClr val="40BAD2"/>
                </a:solidFill>
              </a:defRPr>
            </a:lvl8pPr>
            <a:lvl9pPr marL="0" lvl="8" indent="0" algn="r" rtl="0">
              <a:spcBef>
                <a:spcPts val="0"/>
              </a:spcBef>
              <a:buNone/>
              <a:defRPr>
                <a:solidFill>
                  <a:srgbClr val="40BAD2"/>
                </a:solidFill>
              </a:defRPr>
            </a:lvl9pPr>
          </a:lstStyle>
          <a:p>
            <a:pPr marL="0" lvl="0" indent="0" algn="r" rtl="0">
              <a:spcBef>
                <a:spcPts val="0"/>
              </a:spcBef>
              <a:spcAft>
                <a:spcPts val="0"/>
              </a:spcAft>
              <a:buNone/>
            </a:pPr>
            <a:fld id="{00000000-1234-1234-1234-123412341234}" type="slidenum">
              <a:rPr lang="en"/>
              <a:t>‹#›</a:t>
            </a:fld>
            <a:endParaRPr/>
          </a:p>
        </p:txBody>
      </p:sp>
      <p:pic>
        <p:nvPicPr>
          <p:cNvPr id="242" name="Google Shape;242;p39"/>
          <p:cNvPicPr preferRelativeResize="0"/>
          <p:nvPr/>
        </p:nvPicPr>
        <p:blipFill rotWithShape="1">
          <a:blip r:embed="rId2">
            <a:alphaModFix/>
          </a:blip>
          <a:srcRect/>
          <a:stretch/>
        </p:blipFill>
        <p:spPr>
          <a:xfrm>
            <a:off x="96114" y="0"/>
            <a:ext cx="1367834" cy="55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1983658" y="0"/>
            <a:ext cx="7180500" cy="442200"/>
          </a:xfrm>
          <a:prstGeom prst="rect">
            <a:avLst/>
          </a:prstGeom>
          <a:solidFill>
            <a:srgbClr val="FE7A1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52" name="Google Shape;52;p13"/>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Corbel"/>
              <a:buNone/>
              <a:defRPr sz="27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p:nvPr/>
        </p:nvSpPr>
        <p:spPr>
          <a:xfrm>
            <a:off x="0" y="1089679"/>
            <a:ext cx="81000" cy="3294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3"/>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000F46"/>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000F46"/>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endParaRPr/>
          </a:p>
        </p:txBody>
      </p:sp>
      <p:sp>
        <p:nvSpPr>
          <p:cNvPr id="55" name="Google Shape;55;p1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7" name="Google Shape;57;p1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4">
            <a:alphaModFix/>
          </a:blip>
          <a:srcRect/>
          <a:stretch/>
        </p:blipFill>
        <p:spPr>
          <a:xfrm>
            <a:off x="20204" y="5030906"/>
            <a:ext cx="9144000" cy="129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7"/>
          <p:cNvSpPr/>
          <p:nvPr/>
        </p:nvSpPr>
        <p:spPr>
          <a:xfrm>
            <a:off x="1" y="569214"/>
            <a:ext cx="2582700" cy="3998100"/>
          </a:xfrm>
          <a:prstGeom prst="rect">
            <a:avLst/>
          </a:prstGeom>
          <a:solidFill>
            <a:srgbClr val="FE7A10"/>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400"/>
              <a:buFont typeface="Corbel"/>
              <a:buNone/>
            </a:pPr>
            <a:endParaRPr sz="1400" b="0" i="0" u="none" strike="noStrike" cap="none">
              <a:solidFill>
                <a:srgbClr val="FFFFFF"/>
              </a:solidFill>
              <a:latin typeface="Corbel"/>
              <a:ea typeface="Corbel"/>
              <a:cs typeface="Corbel"/>
              <a:sym typeface="Corbel"/>
            </a:endParaRPr>
          </a:p>
        </p:txBody>
      </p:sp>
      <p:sp>
        <p:nvSpPr>
          <p:cNvPr id="149" name="Google Shape;149;p27"/>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FFFFFF"/>
              </a:buClr>
              <a:buSzPts val="2700"/>
              <a:buFont typeface="Corbel"/>
              <a:buNone/>
              <a:defRPr sz="2700" b="0" i="0" u="none" strike="noStrike" cap="none">
                <a:solidFill>
                  <a:srgbClr val="FFFFFF"/>
                </a:solidFill>
                <a:latin typeface="Corbel"/>
                <a:ea typeface="Corbel"/>
                <a:cs typeface="Corbel"/>
                <a:sym typeface="Corbe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0" name="Google Shape;150;p27"/>
          <p:cNvSpPr/>
          <p:nvPr/>
        </p:nvSpPr>
        <p:spPr>
          <a:xfrm>
            <a:off x="8861898" y="569214"/>
            <a:ext cx="288000" cy="3998100"/>
          </a:xfrm>
          <a:prstGeom prst="rect">
            <a:avLst/>
          </a:prstGeom>
          <a:solidFill>
            <a:srgbClr val="000F4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7"/>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rm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000F46"/>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000F46"/>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endParaRPr/>
          </a:p>
        </p:txBody>
      </p:sp>
      <p:sp>
        <p:nvSpPr>
          <p:cNvPr id="152" name="Google Shape;152;p2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7F7F7F"/>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153" name="Google Shape;153;p2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7F7F7F"/>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154" name="Google Shape;154;p2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1pPr>
            <a:lvl2pPr marL="0" marR="0" lvl="1"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2pPr>
            <a:lvl3pPr marL="0" marR="0" lvl="2"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3pPr>
            <a:lvl4pPr marL="0" marR="0" lvl="3"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4pPr>
            <a:lvl5pPr marL="0" marR="0" lvl="4"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5pPr>
            <a:lvl6pPr marL="0" marR="0" lvl="5"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6pPr>
            <a:lvl7pPr marL="0" marR="0" lvl="6"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7pPr>
            <a:lvl8pPr marL="0" marR="0" lvl="7"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8pPr>
            <a:lvl9pPr marL="0" marR="0" lvl="8" indent="0" algn="r" rtl="0">
              <a:spcBef>
                <a:spcPts val="0"/>
              </a:spcBef>
              <a:buClr>
                <a:srgbClr val="40BAD2"/>
              </a:buClr>
              <a:buSzPts val="900"/>
              <a:buFont typeface="Corbel"/>
              <a:buNone/>
              <a:defRPr sz="9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pic>
        <p:nvPicPr>
          <p:cNvPr id="155" name="Google Shape;155;p27"/>
          <p:cNvPicPr preferRelativeResize="0"/>
          <p:nvPr/>
        </p:nvPicPr>
        <p:blipFill rotWithShape="1">
          <a:blip r:embed="rId14">
            <a:alphaModFix/>
          </a:blip>
          <a:srcRect/>
          <a:stretch/>
        </p:blipFill>
        <p:spPr>
          <a:xfrm>
            <a:off x="20204" y="5030906"/>
            <a:ext cx="9144000" cy="1294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p:nvPr/>
        </p:nvSpPr>
        <p:spPr>
          <a:xfrm>
            <a:off x="8215952" y="557253"/>
            <a:ext cx="822300" cy="2349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orbel"/>
              <a:ea typeface="Corbel"/>
              <a:cs typeface="Corbel"/>
              <a:sym typeface="Corbel"/>
            </a:endParaRPr>
          </a:p>
        </p:txBody>
      </p:sp>
      <p:pic>
        <p:nvPicPr>
          <p:cNvPr id="248" name="Google Shape;248;p40"/>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249" name="Google Shape;249;p40"/>
          <p:cNvSpPr txBox="1">
            <a:spLocks noGrp="1"/>
          </p:cNvSpPr>
          <p:nvPr>
            <p:ph type="title"/>
          </p:nvPr>
        </p:nvSpPr>
        <p:spPr>
          <a:xfrm>
            <a:off x="2591950" y="585450"/>
            <a:ext cx="6220200" cy="3984900"/>
          </a:xfrm>
          <a:prstGeom prst="rect">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lnSpc>
                <a:spcPct val="150000"/>
              </a:lnSpc>
              <a:spcBef>
                <a:spcPts val="0"/>
              </a:spcBef>
              <a:spcAft>
                <a:spcPts val="0"/>
              </a:spcAft>
              <a:buSzPts val="4400"/>
              <a:buNone/>
            </a:pPr>
            <a:r>
              <a:rPr lang="en" sz="4000" b="1">
                <a:solidFill>
                  <a:srgbClr val="000F46"/>
                </a:solidFill>
              </a:rPr>
              <a:t>Adding Village-level details in Ni-kshay Patient Enrollment Form</a:t>
            </a:r>
            <a:endParaRPr sz="4000" b="1">
              <a:solidFill>
                <a:srgbClr val="000F4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6"/>
          <p:cNvPicPr preferRelativeResize="0"/>
          <p:nvPr/>
        </p:nvPicPr>
        <p:blipFill rotWithShape="1">
          <a:blip r:embed="rId3">
            <a:alphaModFix/>
          </a:blip>
          <a:srcRect t="18822" b="9006"/>
          <a:stretch/>
        </p:blipFill>
        <p:spPr>
          <a:xfrm>
            <a:off x="152400" y="1403675"/>
            <a:ext cx="8597000" cy="3496675"/>
          </a:xfrm>
          <a:prstGeom prst="rect">
            <a:avLst/>
          </a:prstGeom>
          <a:noFill/>
          <a:ln>
            <a:noFill/>
          </a:ln>
        </p:spPr>
      </p:pic>
      <p:sp>
        <p:nvSpPr>
          <p:cNvPr id="309" name="Google Shape;309;p46"/>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Adding Village option in patient enrollment form</a:t>
            </a:r>
            <a:endParaRPr sz="2200">
              <a:solidFill>
                <a:schemeClr val="lt1"/>
              </a:solidFill>
              <a:latin typeface="Open Sans Medium"/>
              <a:ea typeface="Open Sans Medium"/>
              <a:cs typeface="Open Sans Medium"/>
              <a:sym typeface="Open Sans Medium"/>
            </a:endParaRPr>
          </a:p>
        </p:txBody>
      </p:sp>
      <p:pic>
        <p:nvPicPr>
          <p:cNvPr id="310" name="Google Shape;310;p46"/>
          <p:cNvPicPr preferRelativeResize="0"/>
          <p:nvPr/>
        </p:nvPicPr>
        <p:blipFill rotWithShape="1">
          <a:blip r:embed="rId4">
            <a:alphaModFix/>
          </a:blip>
          <a:srcRect/>
          <a:stretch/>
        </p:blipFill>
        <p:spPr>
          <a:xfrm>
            <a:off x="180768" y="-25670"/>
            <a:ext cx="1600532" cy="611112"/>
          </a:xfrm>
          <a:prstGeom prst="rect">
            <a:avLst/>
          </a:prstGeom>
          <a:noFill/>
          <a:ln>
            <a:noFill/>
          </a:ln>
        </p:spPr>
      </p:pic>
      <p:sp>
        <p:nvSpPr>
          <p:cNvPr id="311" name="Google Shape;311;p46"/>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i="0" u="none" strike="noStrike" cap="none">
                <a:solidFill>
                  <a:srgbClr val="FE7A10"/>
                </a:solidFill>
                <a:latin typeface="Open Sans Medium"/>
                <a:ea typeface="Open Sans Medium"/>
                <a:cs typeface="Open Sans Medium"/>
                <a:sym typeface="Open Sans Medium"/>
              </a:rPr>
              <a:t>Click on </a:t>
            </a:r>
            <a:r>
              <a:rPr lang="en" sz="1000">
                <a:solidFill>
                  <a:srgbClr val="FE7A10"/>
                </a:solidFill>
                <a:latin typeface="Open Sans Medium"/>
                <a:ea typeface="Open Sans Medium"/>
                <a:cs typeface="Open Sans Medium"/>
                <a:sym typeface="Open Sans Medium"/>
              </a:rPr>
              <a:t>‘New Enrollment'</a:t>
            </a:r>
            <a:endParaRPr sz="1000" i="0" u="none" strike="noStrike" cap="none">
              <a:solidFill>
                <a:srgbClr val="000000"/>
              </a:solidFill>
              <a:latin typeface="Open Sans Medium"/>
              <a:ea typeface="Open Sans Medium"/>
              <a:cs typeface="Open Sans Medium"/>
              <a:sym typeface="Open Sans Medium"/>
            </a:endParaRPr>
          </a:p>
        </p:txBody>
      </p:sp>
      <p:sp>
        <p:nvSpPr>
          <p:cNvPr id="312" name="Google Shape;312;p46"/>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313" name="Google Shape;313;p46"/>
          <p:cNvSpPr/>
          <p:nvPr/>
        </p:nvSpPr>
        <p:spPr>
          <a:xfrm rot="5400000" flipH="1">
            <a:off x="2030415"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4" name="Google Shape;314;p46"/>
          <p:cNvSpPr/>
          <p:nvPr/>
        </p:nvSpPr>
        <p:spPr>
          <a:xfrm>
            <a:off x="2512674" y="631450"/>
            <a:ext cx="17352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Select ‘Person Sector’ and other mandatory options</a:t>
            </a:r>
            <a:endParaRPr sz="1000">
              <a:solidFill>
                <a:srgbClr val="FE7A10"/>
              </a:solidFill>
              <a:latin typeface="Open Sans Medium"/>
              <a:ea typeface="Open Sans Medium"/>
              <a:cs typeface="Open Sans Medium"/>
              <a:sym typeface="Open Sans Medium"/>
            </a:endParaRPr>
          </a:p>
        </p:txBody>
      </p:sp>
      <p:sp>
        <p:nvSpPr>
          <p:cNvPr id="315" name="Google Shape;315;p46"/>
          <p:cNvSpPr/>
          <p:nvPr/>
        </p:nvSpPr>
        <p:spPr>
          <a:xfrm>
            <a:off x="2984284"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sp>
        <p:nvSpPr>
          <p:cNvPr id="316" name="Google Shape;316;p46"/>
          <p:cNvSpPr/>
          <p:nvPr/>
        </p:nvSpPr>
        <p:spPr>
          <a:xfrm rot="5400000" flipH="1">
            <a:off x="4492628"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7" name="Google Shape;317;p46"/>
          <p:cNvSpPr/>
          <p:nvPr/>
        </p:nvSpPr>
        <p:spPr>
          <a:xfrm>
            <a:off x="4979352" y="63145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Available details shall be available</a:t>
            </a:r>
            <a:endParaRPr sz="1000" i="0" u="none" strike="noStrike" cap="none">
              <a:solidFill>
                <a:srgbClr val="000000"/>
              </a:solidFill>
              <a:latin typeface="Open Sans Medium"/>
              <a:ea typeface="Open Sans Medium"/>
              <a:cs typeface="Open Sans Medium"/>
              <a:sym typeface="Open Sans Medium"/>
            </a:endParaRPr>
          </a:p>
        </p:txBody>
      </p:sp>
      <p:sp>
        <p:nvSpPr>
          <p:cNvPr id="318" name="Google Shape;318;p46"/>
          <p:cNvSpPr/>
          <p:nvPr/>
        </p:nvSpPr>
        <p:spPr>
          <a:xfrm>
            <a:off x="535450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3</a:t>
            </a:r>
            <a:endParaRPr sz="1100" b="0" i="0" u="none" strike="noStrike" cap="none">
              <a:solidFill>
                <a:srgbClr val="000000"/>
              </a:solidFill>
              <a:latin typeface="Rockwell"/>
              <a:ea typeface="Rockwell"/>
              <a:cs typeface="Rockwell"/>
              <a:sym typeface="Rockwell"/>
            </a:endParaRPr>
          </a:p>
        </p:txBody>
      </p:sp>
      <p:sp>
        <p:nvSpPr>
          <p:cNvPr id="319" name="Google Shape;319;p46"/>
          <p:cNvSpPr/>
          <p:nvPr/>
        </p:nvSpPr>
        <p:spPr>
          <a:xfrm>
            <a:off x="3425725" y="3129825"/>
            <a:ext cx="4131600" cy="18333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0" name="Google Shape;320;p46"/>
          <p:cNvSpPr/>
          <p:nvPr/>
        </p:nvSpPr>
        <p:spPr>
          <a:xfrm rot="5400000" flipH="1">
            <a:off x="6720365" y="781151"/>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1" name="Google Shape;321;p46"/>
          <p:cNvSpPr/>
          <p:nvPr/>
        </p:nvSpPr>
        <p:spPr>
          <a:xfrm>
            <a:off x="7207102" y="631463"/>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Option available in the Residence details</a:t>
            </a:r>
            <a:endParaRPr sz="1000" i="0" u="none" strike="noStrike" cap="none">
              <a:solidFill>
                <a:srgbClr val="000000"/>
              </a:solidFill>
              <a:latin typeface="Open Sans Medium"/>
              <a:ea typeface="Open Sans Medium"/>
              <a:cs typeface="Open Sans Medium"/>
              <a:sym typeface="Open Sans Medium"/>
            </a:endParaRPr>
          </a:p>
        </p:txBody>
      </p:sp>
      <p:sp>
        <p:nvSpPr>
          <p:cNvPr id="322" name="Google Shape;322;p46"/>
          <p:cNvSpPr/>
          <p:nvPr/>
        </p:nvSpPr>
        <p:spPr>
          <a:xfrm>
            <a:off x="749660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4</a:t>
            </a:r>
            <a:endParaRPr sz="11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7"/>
          <p:cNvSpPr txBox="1"/>
          <p:nvPr/>
        </p:nvSpPr>
        <p:spPr>
          <a:xfrm>
            <a:off x="1955050" y="138000"/>
            <a:ext cx="7083300" cy="385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Edit Village option in Health Facilities Tab</a:t>
            </a:r>
            <a:endParaRPr sz="2700">
              <a:solidFill>
                <a:schemeClr val="lt1"/>
              </a:solidFill>
              <a:latin typeface="Open Sans Medium"/>
              <a:ea typeface="Open Sans Medium"/>
              <a:cs typeface="Open Sans Medium"/>
              <a:sym typeface="Open Sans Medium"/>
            </a:endParaRPr>
          </a:p>
          <a:p>
            <a:pPr marL="0" lvl="0" indent="0" algn="l" rtl="0">
              <a:lnSpc>
                <a:spcPct val="90000"/>
              </a:lnSpc>
              <a:spcBef>
                <a:spcPts val="0"/>
              </a:spcBef>
              <a:spcAft>
                <a:spcPts val="0"/>
              </a:spcAft>
              <a:buClr>
                <a:schemeClr val="dk1"/>
              </a:buClr>
              <a:buFont typeface="Arial"/>
              <a:buNone/>
            </a:pPr>
            <a:endParaRPr sz="2200">
              <a:solidFill>
                <a:schemeClr val="lt1"/>
              </a:solidFill>
              <a:latin typeface="Open Sans Medium"/>
              <a:ea typeface="Open Sans Medium"/>
              <a:cs typeface="Open Sans Medium"/>
              <a:sym typeface="Open Sans Medium"/>
            </a:endParaRPr>
          </a:p>
        </p:txBody>
      </p:sp>
      <p:pic>
        <p:nvPicPr>
          <p:cNvPr id="328" name="Google Shape;328;p47"/>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329" name="Google Shape;329;p47"/>
          <p:cNvSpPr txBox="1"/>
          <p:nvPr/>
        </p:nvSpPr>
        <p:spPr>
          <a:xfrm>
            <a:off x="246850" y="652325"/>
            <a:ext cx="8791500" cy="903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r>
              <a:rPr lang="en" sz="1200">
                <a:latin typeface="Open Sans Medium"/>
                <a:ea typeface="Open Sans Medium"/>
                <a:cs typeface="Open Sans Medium"/>
                <a:sym typeface="Open Sans Medium"/>
              </a:rPr>
              <a:t>The residence details in the Enrolment tab will only include Address, Taluk, Ward, Landmark and Pincode fields. The State, District, TU, PHI, Village fields will not be visible in the Enrolment tab, but users will be able to edit the residence hierarchy details from the Health Facilities Tab.</a:t>
            </a:r>
            <a:endParaRPr sz="1200">
              <a:latin typeface="Open Sans Medium"/>
              <a:ea typeface="Open Sans Medium"/>
              <a:cs typeface="Open Sans Medium"/>
              <a:sym typeface="Open Sans Medium"/>
            </a:endParaRPr>
          </a:p>
          <a:p>
            <a:pPr marL="0" lvl="0" indent="0" algn="l" rtl="0">
              <a:lnSpc>
                <a:spcPct val="150000"/>
              </a:lnSpc>
              <a:spcBef>
                <a:spcPts val="1200"/>
              </a:spcBef>
              <a:spcAft>
                <a:spcPts val="1200"/>
              </a:spcAft>
              <a:buNone/>
            </a:pPr>
            <a:endParaRPr sz="1200" b="1">
              <a:latin typeface="Open Sans"/>
              <a:ea typeface="Open Sans"/>
              <a:cs typeface="Open Sans"/>
              <a:sym typeface="Open Sans"/>
            </a:endParaRPr>
          </a:p>
        </p:txBody>
      </p:sp>
      <p:pic>
        <p:nvPicPr>
          <p:cNvPr id="330" name="Google Shape;330;p47"/>
          <p:cNvPicPr preferRelativeResize="0"/>
          <p:nvPr/>
        </p:nvPicPr>
        <p:blipFill>
          <a:blip r:embed="rId4">
            <a:alphaModFix/>
          </a:blip>
          <a:stretch>
            <a:fillRect/>
          </a:stretch>
        </p:blipFill>
        <p:spPr>
          <a:xfrm>
            <a:off x="495625" y="1405050"/>
            <a:ext cx="1538250" cy="3261726"/>
          </a:xfrm>
          <a:prstGeom prst="rect">
            <a:avLst/>
          </a:prstGeom>
          <a:noFill/>
          <a:ln w="9525" cap="flat" cmpd="sng">
            <a:solidFill>
              <a:schemeClr val="dk2"/>
            </a:solidFill>
            <a:prstDash val="solid"/>
            <a:round/>
            <a:headEnd type="none" w="sm" len="sm"/>
            <a:tailEnd type="none" w="sm" len="sm"/>
          </a:ln>
        </p:spPr>
      </p:pic>
      <p:pic>
        <p:nvPicPr>
          <p:cNvPr id="331" name="Google Shape;331;p47"/>
          <p:cNvPicPr preferRelativeResize="0"/>
          <p:nvPr/>
        </p:nvPicPr>
        <p:blipFill>
          <a:blip r:embed="rId5">
            <a:alphaModFix/>
          </a:blip>
          <a:stretch>
            <a:fillRect/>
          </a:stretch>
        </p:blipFill>
        <p:spPr>
          <a:xfrm>
            <a:off x="2233026" y="1555625"/>
            <a:ext cx="6805323" cy="200901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p:nvPr/>
        </p:nvSpPr>
        <p:spPr>
          <a:xfrm>
            <a:off x="1955050" y="138000"/>
            <a:ext cx="7083300" cy="385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Edit Village option in Health Facilities Tab - Web</a:t>
            </a:r>
            <a:endParaRPr sz="2700">
              <a:solidFill>
                <a:schemeClr val="lt1"/>
              </a:solidFill>
              <a:latin typeface="Open Sans Medium"/>
              <a:ea typeface="Open Sans Medium"/>
              <a:cs typeface="Open Sans Medium"/>
              <a:sym typeface="Open Sans Medium"/>
            </a:endParaRPr>
          </a:p>
          <a:p>
            <a:pPr marL="0" lvl="0" indent="0" algn="l" rtl="0">
              <a:lnSpc>
                <a:spcPct val="90000"/>
              </a:lnSpc>
              <a:spcBef>
                <a:spcPts val="0"/>
              </a:spcBef>
              <a:spcAft>
                <a:spcPts val="0"/>
              </a:spcAft>
              <a:buClr>
                <a:schemeClr val="dk1"/>
              </a:buClr>
              <a:buFont typeface="Arial"/>
              <a:buNone/>
            </a:pPr>
            <a:endParaRPr sz="2200">
              <a:solidFill>
                <a:schemeClr val="lt1"/>
              </a:solidFill>
              <a:latin typeface="Open Sans Medium"/>
              <a:ea typeface="Open Sans Medium"/>
              <a:cs typeface="Open Sans Medium"/>
              <a:sym typeface="Open Sans Medium"/>
            </a:endParaRPr>
          </a:p>
        </p:txBody>
      </p:sp>
      <p:pic>
        <p:nvPicPr>
          <p:cNvPr id="337" name="Google Shape;337;p48"/>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338" name="Google Shape;338;p48"/>
          <p:cNvSpPr txBox="1"/>
          <p:nvPr/>
        </p:nvSpPr>
        <p:spPr>
          <a:xfrm>
            <a:off x="246850" y="652325"/>
            <a:ext cx="8791500" cy="903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1200"/>
              </a:spcAft>
              <a:buNone/>
            </a:pPr>
            <a:endParaRPr sz="1200" b="1">
              <a:latin typeface="Open Sans"/>
              <a:ea typeface="Open Sans"/>
              <a:cs typeface="Open Sans"/>
              <a:sym typeface="Open Sans"/>
            </a:endParaRPr>
          </a:p>
        </p:txBody>
      </p:sp>
      <p:sp>
        <p:nvSpPr>
          <p:cNvPr id="339" name="Google Shape;339;p48"/>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i="0" u="none" strike="noStrike" cap="none">
                <a:solidFill>
                  <a:srgbClr val="FE7A10"/>
                </a:solidFill>
                <a:latin typeface="Open Sans Medium"/>
                <a:ea typeface="Open Sans Medium"/>
                <a:cs typeface="Open Sans Medium"/>
                <a:sym typeface="Open Sans Medium"/>
              </a:rPr>
              <a:t>Click on </a:t>
            </a:r>
            <a:r>
              <a:rPr lang="en" sz="1000">
                <a:solidFill>
                  <a:srgbClr val="FE7A10"/>
                </a:solidFill>
                <a:latin typeface="Open Sans Medium"/>
                <a:ea typeface="Open Sans Medium"/>
                <a:cs typeface="Open Sans Medium"/>
                <a:sym typeface="Open Sans Medium"/>
              </a:rPr>
              <a:t>‘’Others’ -&gt; ‘Health Facilities’</a:t>
            </a:r>
            <a:endParaRPr sz="1000" i="0" u="none" strike="noStrike" cap="none">
              <a:solidFill>
                <a:srgbClr val="000000"/>
              </a:solidFill>
              <a:latin typeface="Open Sans Medium"/>
              <a:ea typeface="Open Sans Medium"/>
              <a:cs typeface="Open Sans Medium"/>
              <a:sym typeface="Open Sans Medium"/>
            </a:endParaRPr>
          </a:p>
        </p:txBody>
      </p:sp>
      <p:sp>
        <p:nvSpPr>
          <p:cNvPr id="340" name="Google Shape;340;p48"/>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341" name="Google Shape;341;p48"/>
          <p:cNvSpPr/>
          <p:nvPr/>
        </p:nvSpPr>
        <p:spPr>
          <a:xfrm rot="5400000" flipH="1">
            <a:off x="2030415"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2" name="Google Shape;342;p48"/>
          <p:cNvSpPr/>
          <p:nvPr/>
        </p:nvSpPr>
        <p:spPr>
          <a:xfrm>
            <a:off x="2512674" y="631450"/>
            <a:ext cx="17352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Click on ‘Edit’ beside Residence Facility Section</a:t>
            </a:r>
            <a:endParaRPr sz="1000">
              <a:solidFill>
                <a:srgbClr val="FE7A10"/>
              </a:solidFill>
              <a:latin typeface="Open Sans Medium"/>
              <a:ea typeface="Open Sans Medium"/>
              <a:cs typeface="Open Sans Medium"/>
              <a:sym typeface="Open Sans Medium"/>
            </a:endParaRPr>
          </a:p>
        </p:txBody>
      </p:sp>
      <p:sp>
        <p:nvSpPr>
          <p:cNvPr id="343" name="Google Shape;343;p48"/>
          <p:cNvSpPr/>
          <p:nvPr/>
        </p:nvSpPr>
        <p:spPr>
          <a:xfrm>
            <a:off x="2984284"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pic>
        <p:nvPicPr>
          <p:cNvPr id="344" name="Google Shape;344;p48"/>
          <p:cNvPicPr preferRelativeResize="0"/>
          <p:nvPr/>
        </p:nvPicPr>
        <p:blipFill rotWithShape="1">
          <a:blip r:embed="rId4">
            <a:alphaModFix/>
          </a:blip>
          <a:srcRect t="28599" b="7202"/>
          <a:stretch/>
        </p:blipFill>
        <p:spPr>
          <a:xfrm>
            <a:off x="246850" y="1392500"/>
            <a:ext cx="8459474" cy="3449925"/>
          </a:xfrm>
          <a:prstGeom prst="rect">
            <a:avLst/>
          </a:prstGeom>
          <a:noFill/>
          <a:ln>
            <a:noFill/>
          </a:ln>
        </p:spPr>
      </p:pic>
      <p:sp>
        <p:nvSpPr>
          <p:cNvPr id="345" name="Google Shape;345;p48"/>
          <p:cNvSpPr/>
          <p:nvPr/>
        </p:nvSpPr>
        <p:spPr>
          <a:xfrm>
            <a:off x="4492625" y="2058850"/>
            <a:ext cx="1360500" cy="2880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6" name="Google Shape;346;p48"/>
          <p:cNvSpPr/>
          <p:nvPr/>
        </p:nvSpPr>
        <p:spPr>
          <a:xfrm>
            <a:off x="1869225" y="3804475"/>
            <a:ext cx="6657900" cy="2880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p:nvPr/>
        </p:nvSpPr>
        <p:spPr>
          <a:xfrm>
            <a:off x="1955050" y="138000"/>
            <a:ext cx="7083300" cy="385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Edit Village option in Health Facilities Tab - Web</a:t>
            </a:r>
            <a:endParaRPr sz="2700">
              <a:solidFill>
                <a:schemeClr val="lt1"/>
              </a:solidFill>
              <a:latin typeface="Open Sans Medium"/>
              <a:ea typeface="Open Sans Medium"/>
              <a:cs typeface="Open Sans Medium"/>
              <a:sym typeface="Open Sans Medium"/>
            </a:endParaRPr>
          </a:p>
          <a:p>
            <a:pPr marL="0" lvl="0" indent="0" algn="l" rtl="0">
              <a:lnSpc>
                <a:spcPct val="90000"/>
              </a:lnSpc>
              <a:spcBef>
                <a:spcPts val="0"/>
              </a:spcBef>
              <a:spcAft>
                <a:spcPts val="0"/>
              </a:spcAft>
              <a:buClr>
                <a:schemeClr val="dk1"/>
              </a:buClr>
              <a:buFont typeface="Arial"/>
              <a:buNone/>
            </a:pPr>
            <a:endParaRPr sz="2200">
              <a:solidFill>
                <a:schemeClr val="lt1"/>
              </a:solidFill>
              <a:latin typeface="Open Sans Medium"/>
              <a:ea typeface="Open Sans Medium"/>
              <a:cs typeface="Open Sans Medium"/>
              <a:sym typeface="Open Sans Medium"/>
            </a:endParaRPr>
          </a:p>
        </p:txBody>
      </p:sp>
      <p:pic>
        <p:nvPicPr>
          <p:cNvPr id="352" name="Google Shape;352;p49"/>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353" name="Google Shape;353;p49"/>
          <p:cNvSpPr txBox="1"/>
          <p:nvPr/>
        </p:nvSpPr>
        <p:spPr>
          <a:xfrm>
            <a:off x="246850" y="652325"/>
            <a:ext cx="8791500" cy="903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1200"/>
              </a:spcAft>
              <a:buNone/>
            </a:pPr>
            <a:endParaRPr sz="1200" b="1">
              <a:latin typeface="Open Sans"/>
              <a:ea typeface="Open Sans"/>
              <a:cs typeface="Open Sans"/>
              <a:sym typeface="Open Sans"/>
            </a:endParaRPr>
          </a:p>
        </p:txBody>
      </p:sp>
      <p:sp>
        <p:nvSpPr>
          <p:cNvPr id="354" name="Google Shape;354;p49"/>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i="0" u="none" strike="noStrike" cap="none">
                <a:solidFill>
                  <a:srgbClr val="FE7A10"/>
                </a:solidFill>
                <a:latin typeface="Open Sans Medium"/>
                <a:ea typeface="Open Sans Medium"/>
                <a:cs typeface="Open Sans Medium"/>
                <a:sym typeface="Open Sans Medium"/>
              </a:rPr>
              <a:t>Click on </a:t>
            </a:r>
            <a:r>
              <a:rPr lang="en" sz="1000">
                <a:solidFill>
                  <a:srgbClr val="FE7A10"/>
                </a:solidFill>
                <a:latin typeface="Open Sans Medium"/>
                <a:ea typeface="Open Sans Medium"/>
                <a:cs typeface="Open Sans Medium"/>
                <a:sym typeface="Open Sans Medium"/>
              </a:rPr>
              <a:t>‘’Others’ -&gt; ‘Health Facilities’</a:t>
            </a:r>
            <a:endParaRPr sz="1000" i="0" u="none" strike="noStrike" cap="none">
              <a:solidFill>
                <a:srgbClr val="000000"/>
              </a:solidFill>
              <a:latin typeface="Open Sans Medium"/>
              <a:ea typeface="Open Sans Medium"/>
              <a:cs typeface="Open Sans Medium"/>
              <a:sym typeface="Open Sans Medium"/>
            </a:endParaRPr>
          </a:p>
        </p:txBody>
      </p:sp>
      <p:sp>
        <p:nvSpPr>
          <p:cNvPr id="355" name="Google Shape;355;p49"/>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356" name="Google Shape;356;p49"/>
          <p:cNvSpPr/>
          <p:nvPr/>
        </p:nvSpPr>
        <p:spPr>
          <a:xfrm rot="5400000" flipH="1">
            <a:off x="2030415"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7" name="Google Shape;357;p49"/>
          <p:cNvSpPr/>
          <p:nvPr/>
        </p:nvSpPr>
        <p:spPr>
          <a:xfrm>
            <a:off x="2512674" y="631450"/>
            <a:ext cx="17352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Click on ‘Edit’ beside Residence Facility Section</a:t>
            </a:r>
            <a:endParaRPr sz="1000">
              <a:solidFill>
                <a:srgbClr val="FE7A10"/>
              </a:solidFill>
              <a:latin typeface="Open Sans Medium"/>
              <a:ea typeface="Open Sans Medium"/>
              <a:cs typeface="Open Sans Medium"/>
              <a:sym typeface="Open Sans Medium"/>
            </a:endParaRPr>
          </a:p>
        </p:txBody>
      </p:sp>
      <p:sp>
        <p:nvSpPr>
          <p:cNvPr id="358" name="Google Shape;358;p49"/>
          <p:cNvSpPr/>
          <p:nvPr/>
        </p:nvSpPr>
        <p:spPr>
          <a:xfrm>
            <a:off x="2984284"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sp>
        <p:nvSpPr>
          <p:cNvPr id="359" name="Google Shape;359;p49"/>
          <p:cNvSpPr/>
          <p:nvPr/>
        </p:nvSpPr>
        <p:spPr>
          <a:xfrm rot="5400000" flipH="1">
            <a:off x="4492628"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0" name="Google Shape;360;p49"/>
          <p:cNvSpPr/>
          <p:nvPr/>
        </p:nvSpPr>
        <p:spPr>
          <a:xfrm>
            <a:off x="4979352" y="63145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Select Village and click on Done</a:t>
            </a:r>
            <a:endParaRPr sz="1000" i="0" u="none" strike="noStrike" cap="none">
              <a:solidFill>
                <a:srgbClr val="000000"/>
              </a:solidFill>
              <a:latin typeface="Open Sans Medium"/>
              <a:ea typeface="Open Sans Medium"/>
              <a:cs typeface="Open Sans Medium"/>
              <a:sym typeface="Open Sans Medium"/>
            </a:endParaRPr>
          </a:p>
        </p:txBody>
      </p:sp>
      <p:sp>
        <p:nvSpPr>
          <p:cNvPr id="361" name="Google Shape;361;p49"/>
          <p:cNvSpPr/>
          <p:nvPr/>
        </p:nvSpPr>
        <p:spPr>
          <a:xfrm>
            <a:off x="535450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3</a:t>
            </a:r>
            <a:endParaRPr sz="1100" b="0" i="0" u="none" strike="noStrike" cap="none">
              <a:solidFill>
                <a:srgbClr val="000000"/>
              </a:solidFill>
              <a:latin typeface="Rockwell"/>
              <a:ea typeface="Rockwell"/>
              <a:cs typeface="Rockwell"/>
              <a:sym typeface="Rockwell"/>
            </a:endParaRPr>
          </a:p>
        </p:txBody>
      </p:sp>
      <p:pic>
        <p:nvPicPr>
          <p:cNvPr id="362" name="Google Shape;362;p49"/>
          <p:cNvPicPr preferRelativeResize="0"/>
          <p:nvPr/>
        </p:nvPicPr>
        <p:blipFill rotWithShape="1">
          <a:blip r:embed="rId4">
            <a:alphaModFix/>
          </a:blip>
          <a:srcRect t="12936" b="5290"/>
          <a:stretch/>
        </p:blipFill>
        <p:spPr>
          <a:xfrm>
            <a:off x="246850" y="1417600"/>
            <a:ext cx="8497101" cy="3324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0"/>
          <p:cNvPicPr preferRelativeResize="0"/>
          <p:nvPr/>
        </p:nvPicPr>
        <p:blipFill>
          <a:blip r:embed="rId3">
            <a:alphaModFix/>
          </a:blip>
          <a:stretch>
            <a:fillRect/>
          </a:stretch>
        </p:blipFill>
        <p:spPr>
          <a:xfrm>
            <a:off x="2408925" y="1327100"/>
            <a:ext cx="1838950" cy="3412201"/>
          </a:xfrm>
          <a:prstGeom prst="rect">
            <a:avLst/>
          </a:prstGeom>
          <a:noFill/>
          <a:ln>
            <a:noFill/>
          </a:ln>
        </p:spPr>
      </p:pic>
      <p:pic>
        <p:nvPicPr>
          <p:cNvPr id="368" name="Google Shape;368;p50"/>
          <p:cNvPicPr preferRelativeResize="0"/>
          <p:nvPr/>
        </p:nvPicPr>
        <p:blipFill>
          <a:blip r:embed="rId4">
            <a:alphaModFix/>
          </a:blip>
          <a:stretch>
            <a:fillRect/>
          </a:stretch>
        </p:blipFill>
        <p:spPr>
          <a:xfrm>
            <a:off x="4979350" y="1327100"/>
            <a:ext cx="1735200" cy="3501451"/>
          </a:xfrm>
          <a:prstGeom prst="rect">
            <a:avLst/>
          </a:prstGeom>
          <a:noFill/>
          <a:ln w="19050" cap="flat" cmpd="sng">
            <a:solidFill>
              <a:srgbClr val="7F7F7F"/>
            </a:solidFill>
            <a:prstDash val="solid"/>
            <a:round/>
            <a:headEnd type="none" w="sm" len="sm"/>
            <a:tailEnd type="none" w="sm" len="sm"/>
          </a:ln>
        </p:spPr>
      </p:pic>
      <p:sp>
        <p:nvSpPr>
          <p:cNvPr id="369" name="Google Shape;369;p50"/>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100">
                <a:solidFill>
                  <a:schemeClr val="lt1"/>
                </a:solidFill>
                <a:latin typeface="Open Sans Medium"/>
                <a:ea typeface="Open Sans Medium"/>
                <a:cs typeface="Open Sans Medium"/>
                <a:sym typeface="Open Sans Medium"/>
              </a:rPr>
              <a:t>Adding Village option in patient enrollment form - App</a:t>
            </a:r>
            <a:endParaRPr sz="2100">
              <a:solidFill>
                <a:schemeClr val="lt1"/>
              </a:solidFill>
              <a:latin typeface="Open Sans Medium"/>
              <a:ea typeface="Open Sans Medium"/>
              <a:cs typeface="Open Sans Medium"/>
              <a:sym typeface="Open Sans Medium"/>
            </a:endParaRPr>
          </a:p>
        </p:txBody>
      </p:sp>
      <p:pic>
        <p:nvPicPr>
          <p:cNvPr id="370" name="Google Shape;370;p50"/>
          <p:cNvPicPr preferRelativeResize="0"/>
          <p:nvPr/>
        </p:nvPicPr>
        <p:blipFill rotWithShape="1">
          <a:blip r:embed="rId5">
            <a:alphaModFix/>
          </a:blip>
          <a:srcRect/>
          <a:stretch/>
        </p:blipFill>
        <p:spPr>
          <a:xfrm>
            <a:off x="180768" y="-25670"/>
            <a:ext cx="1600532" cy="611112"/>
          </a:xfrm>
          <a:prstGeom prst="rect">
            <a:avLst/>
          </a:prstGeom>
          <a:noFill/>
          <a:ln>
            <a:noFill/>
          </a:ln>
        </p:spPr>
      </p:pic>
      <p:sp>
        <p:nvSpPr>
          <p:cNvPr id="371" name="Google Shape;371;p50"/>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i="0" u="none" strike="noStrike" cap="none">
                <a:solidFill>
                  <a:srgbClr val="FE7A10"/>
                </a:solidFill>
                <a:latin typeface="Open Sans Medium"/>
                <a:ea typeface="Open Sans Medium"/>
                <a:cs typeface="Open Sans Medium"/>
                <a:sym typeface="Open Sans Medium"/>
              </a:rPr>
              <a:t>Click on </a:t>
            </a:r>
            <a:r>
              <a:rPr lang="en" sz="1000">
                <a:solidFill>
                  <a:srgbClr val="FE7A10"/>
                </a:solidFill>
                <a:latin typeface="Open Sans Medium"/>
                <a:ea typeface="Open Sans Medium"/>
                <a:cs typeface="Open Sans Medium"/>
                <a:sym typeface="Open Sans Medium"/>
              </a:rPr>
              <a:t>‘New Enrollment'</a:t>
            </a:r>
            <a:endParaRPr sz="1000" i="0" u="none" strike="noStrike" cap="none">
              <a:solidFill>
                <a:srgbClr val="000000"/>
              </a:solidFill>
              <a:latin typeface="Open Sans Medium"/>
              <a:ea typeface="Open Sans Medium"/>
              <a:cs typeface="Open Sans Medium"/>
              <a:sym typeface="Open Sans Medium"/>
            </a:endParaRPr>
          </a:p>
        </p:txBody>
      </p:sp>
      <p:sp>
        <p:nvSpPr>
          <p:cNvPr id="372" name="Google Shape;372;p50"/>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373" name="Google Shape;373;p50"/>
          <p:cNvSpPr/>
          <p:nvPr/>
        </p:nvSpPr>
        <p:spPr>
          <a:xfrm rot="5400000" flipH="1">
            <a:off x="2030415"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4" name="Google Shape;374;p50"/>
          <p:cNvSpPr/>
          <p:nvPr/>
        </p:nvSpPr>
        <p:spPr>
          <a:xfrm>
            <a:off x="2512674" y="631450"/>
            <a:ext cx="17352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Select ‘Person Sector’ and other mandatory options</a:t>
            </a:r>
            <a:endParaRPr sz="1000">
              <a:solidFill>
                <a:srgbClr val="FE7A10"/>
              </a:solidFill>
              <a:latin typeface="Open Sans Medium"/>
              <a:ea typeface="Open Sans Medium"/>
              <a:cs typeface="Open Sans Medium"/>
              <a:sym typeface="Open Sans Medium"/>
            </a:endParaRPr>
          </a:p>
        </p:txBody>
      </p:sp>
      <p:sp>
        <p:nvSpPr>
          <p:cNvPr id="375" name="Google Shape;375;p50"/>
          <p:cNvSpPr/>
          <p:nvPr/>
        </p:nvSpPr>
        <p:spPr>
          <a:xfrm>
            <a:off x="2984284"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sp>
        <p:nvSpPr>
          <p:cNvPr id="376" name="Google Shape;376;p50"/>
          <p:cNvSpPr/>
          <p:nvPr/>
        </p:nvSpPr>
        <p:spPr>
          <a:xfrm rot="5400000" flipH="1">
            <a:off x="4492628" y="7811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7" name="Google Shape;377;p50"/>
          <p:cNvSpPr/>
          <p:nvPr/>
        </p:nvSpPr>
        <p:spPr>
          <a:xfrm>
            <a:off x="4979352" y="63145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Option available in the Residence details</a:t>
            </a:r>
            <a:endParaRPr sz="1000">
              <a:solidFill>
                <a:schemeClr val="dk1"/>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FE7A10"/>
              </a:buClr>
              <a:buSzPts val="1400"/>
              <a:buFont typeface="Arial"/>
              <a:buNone/>
            </a:pPr>
            <a:endParaRPr sz="1000">
              <a:solidFill>
                <a:srgbClr val="FE7A10"/>
              </a:solidFill>
              <a:latin typeface="Open Sans Medium"/>
              <a:ea typeface="Open Sans Medium"/>
              <a:cs typeface="Open Sans Medium"/>
              <a:sym typeface="Open Sans Medium"/>
            </a:endParaRPr>
          </a:p>
        </p:txBody>
      </p:sp>
      <p:sp>
        <p:nvSpPr>
          <p:cNvPr id="378" name="Google Shape;378;p50"/>
          <p:cNvSpPr/>
          <p:nvPr/>
        </p:nvSpPr>
        <p:spPr>
          <a:xfrm>
            <a:off x="535450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3</a:t>
            </a:r>
            <a:endParaRPr sz="1100" b="0" i="0" u="none" strike="noStrike" cap="none">
              <a:solidFill>
                <a:srgbClr val="000000"/>
              </a:solidFill>
              <a:latin typeface="Rockwell"/>
              <a:ea typeface="Rockwell"/>
              <a:cs typeface="Rockwell"/>
              <a:sym typeface="Rockwell"/>
            </a:endParaRPr>
          </a:p>
        </p:txBody>
      </p:sp>
      <p:sp>
        <p:nvSpPr>
          <p:cNvPr id="379" name="Google Shape;379;p50"/>
          <p:cNvSpPr/>
          <p:nvPr/>
        </p:nvSpPr>
        <p:spPr>
          <a:xfrm>
            <a:off x="2408925" y="2427800"/>
            <a:ext cx="1839000" cy="12108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380" name="Google Shape;380;p50"/>
          <p:cNvPicPr preferRelativeResize="0"/>
          <p:nvPr/>
        </p:nvPicPr>
        <p:blipFill>
          <a:blip r:embed="rId6">
            <a:alphaModFix/>
          </a:blip>
          <a:stretch>
            <a:fillRect/>
          </a:stretch>
        </p:blipFill>
        <p:spPr>
          <a:xfrm>
            <a:off x="354524" y="1341667"/>
            <a:ext cx="1600526" cy="3425558"/>
          </a:xfrm>
          <a:prstGeom prst="rect">
            <a:avLst/>
          </a:prstGeom>
          <a:noFill/>
          <a:ln>
            <a:noFill/>
          </a:ln>
        </p:spPr>
      </p:pic>
      <p:sp>
        <p:nvSpPr>
          <p:cNvPr id="381" name="Google Shape;381;p50"/>
          <p:cNvSpPr/>
          <p:nvPr/>
        </p:nvSpPr>
        <p:spPr>
          <a:xfrm>
            <a:off x="354525" y="1747950"/>
            <a:ext cx="658200" cy="5874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82" name="Google Shape;382;p50"/>
          <p:cNvSpPr/>
          <p:nvPr/>
        </p:nvSpPr>
        <p:spPr>
          <a:xfrm>
            <a:off x="4979350" y="3556300"/>
            <a:ext cx="1735200" cy="5874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1"/>
          <p:cNvPicPr preferRelativeResize="0"/>
          <p:nvPr/>
        </p:nvPicPr>
        <p:blipFill>
          <a:blip r:embed="rId3">
            <a:alphaModFix/>
          </a:blip>
          <a:stretch>
            <a:fillRect/>
          </a:stretch>
        </p:blipFill>
        <p:spPr>
          <a:xfrm>
            <a:off x="238900" y="1366475"/>
            <a:ext cx="1956500" cy="3537725"/>
          </a:xfrm>
          <a:prstGeom prst="rect">
            <a:avLst/>
          </a:prstGeom>
          <a:noFill/>
          <a:ln w="9525" cap="flat" cmpd="sng">
            <a:solidFill>
              <a:schemeClr val="dk2"/>
            </a:solidFill>
            <a:prstDash val="solid"/>
            <a:round/>
            <a:headEnd type="none" w="sm" len="sm"/>
            <a:tailEnd type="none" w="sm" len="sm"/>
          </a:ln>
        </p:spPr>
      </p:pic>
      <p:sp>
        <p:nvSpPr>
          <p:cNvPr id="388" name="Google Shape;388;p51"/>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Edit Village option in Health Facilities Tab - App</a:t>
            </a:r>
            <a:endParaRPr sz="2700">
              <a:solidFill>
                <a:srgbClr val="FFFFFF"/>
              </a:solidFill>
              <a:latin typeface="Open Sans Medium"/>
              <a:ea typeface="Open Sans Medium"/>
              <a:cs typeface="Open Sans Medium"/>
              <a:sym typeface="Open Sans Medium"/>
            </a:endParaRPr>
          </a:p>
        </p:txBody>
      </p:sp>
      <p:pic>
        <p:nvPicPr>
          <p:cNvPr id="389" name="Google Shape;389;p51"/>
          <p:cNvPicPr preferRelativeResize="0"/>
          <p:nvPr/>
        </p:nvPicPr>
        <p:blipFill rotWithShape="1">
          <a:blip r:embed="rId4">
            <a:alphaModFix/>
          </a:blip>
          <a:srcRect/>
          <a:stretch/>
        </p:blipFill>
        <p:spPr>
          <a:xfrm>
            <a:off x="180768" y="-25670"/>
            <a:ext cx="1600532" cy="611112"/>
          </a:xfrm>
          <a:prstGeom prst="rect">
            <a:avLst/>
          </a:prstGeom>
          <a:noFill/>
          <a:ln>
            <a:noFill/>
          </a:ln>
        </p:spPr>
      </p:pic>
      <p:sp>
        <p:nvSpPr>
          <p:cNvPr id="390" name="Google Shape;390;p51"/>
          <p:cNvSpPr/>
          <p:nvPr/>
        </p:nvSpPr>
        <p:spPr>
          <a:xfrm>
            <a:off x="1200450" y="4279325"/>
            <a:ext cx="907200" cy="5874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91" name="Google Shape;391;p51"/>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endParaRPr sz="1000">
              <a:solidFill>
                <a:srgbClr val="FE7A10"/>
              </a:solidFill>
              <a:latin typeface="Open Sans Medium"/>
              <a:ea typeface="Open Sans Medium"/>
              <a:cs typeface="Open Sans Medium"/>
              <a:sym typeface="Open Sans Medium"/>
            </a:endParaRPr>
          </a:p>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Click on ‘’Others’ -&gt; ‘Health Facilities’</a:t>
            </a:r>
            <a:endParaRPr sz="1000">
              <a:solidFill>
                <a:schemeClr val="dk1"/>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FE7A10"/>
              </a:buClr>
              <a:buSzPts val="1400"/>
              <a:buFont typeface="Arial"/>
              <a:buNone/>
            </a:pPr>
            <a:endParaRPr sz="1000">
              <a:solidFill>
                <a:srgbClr val="FE7A10"/>
              </a:solidFill>
              <a:latin typeface="Open Sans Medium"/>
              <a:ea typeface="Open Sans Medium"/>
              <a:cs typeface="Open Sans Medium"/>
              <a:sym typeface="Open Sans Medium"/>
            </a:endParaRPr>
          </a:p>
        </p:txBody>
      </p:sp>
      <p:sp>
        <p:nvSpPr>
          <p:cNvPr id="392" name="Google Shape;392;p51"/>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393" name="Google Shape;393;p51"/>
          <p:cNvSpPr/>
          <p:nvPr/>
        </p:nvSpPr>
        <p:spPr>
          <a:xfrm rot="5400000" flipH="1">
            <a:off x="2359615" y="7564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94" name="Google Shape;394;p51"/>
          <p:cNvSpPr/>
          <p:nvPr/>
        </p:nvSpPr>
        <p:spPr>
          <a:xfrm>
            <a:off x="2941075" y="637900"/>
            <a:ext cx="17421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Click on ‘Edit’ beside Residence Facility Section</a:t>
            </a:r>
            <a:endParaRPr sz="1000">
              <a:solidFill>
                <a:srgbClr val="FE7A10"/>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FE7A10"/>
              </a:buClr>
              <a:buSzPts val="1400"/>
              <a:buFont typeface="Arial"/>
              <a:buNone/>
            </a:pPr>
            <a:endParaRPr sz="1000">
              <a:solidFill>
                <a:srgbClr val="FE7A10"/>
              </a:solidFill>
              <a:latin typeface="Open Sans Medium"/>
              <a:ea typeface="Open Sans Medium"/>
              <a:cs typeface="Open Sans Medium"/>
              <a:sym typeface="Open Sans Medium"/>
            </a:endParaRPr>
          </a:p>
        </p:txBody>
      </p:sp>
      <p:sp>
        <p:nvSpPr>
          <p:cNvPr id="395" name="Google Shape;395;p51"/>
          <p:cNvSpPr/>
          <p:nvPr/>
        </p:nvSpPr>
        <p:spPr>
          <a:xfrm>
            <a:off x="340485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sp>
        <p:nvSpPr>
          <p:cNvPr id="396" name="Google Shape;396;p51"/>
          <p:cNvSpPr/>
          <p:nvPr/>
        </p:nvSpPr>
        <p:spPr>
          <a:xfrm rot="5400000" flipH="1">
            <a:off x="5071415" y="7564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97" name="Google Shape;397;p51"/>
          <p:cNvSpPr/>
          <p:nvPr/>
        </p:nvSpPr>
        <p:spPr>
          <a:xfrm>
            <a:off x="5749727" y="606775"/>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Select Village and click on Update</a:t>
            </a:r>
            <a:endParaRPr sz="1000">
              <a:solidFill>
                <a:srgbClr val="FE7A10"/>
              </a:solidFill>
              <a:latin typeface="Open Sans Medium"/>
              <a:ea typeface="Open Sans Medium"/>
              <a:cs typeface="Open Sans Medium"/>
              <a:sym typeface="Open Sans Medium"/>
            </a:endParaRPr>
          </a:p>
        </p:txBody>
      </p:sp>
      <p:sp>
        <p:nvSpPr>
          <p:cNvPr id="398" name="Google Shape;398;p51"/>
          <p:cNvSpPr/>
          <p:nvPr/>
        </p:nvSpPr>
        <p:spPr>
          <a:xfrm>
            <a:off x="609195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3</a:t>
            </a:r>
            <a:endParaRPr sz="1100" b="0" i="0" u="none" strike="noStrike" cap="none">
              <a:solidFill>
                <a:srgbClr val="000000"/>
              </a:solidFill>
              <a:latin typeface="Rockwell"/>
              <a:ea typeface="Rockwell"/>
              <a:cs typeface="Rockwell"/>
              <a:sym typeface="Rockwell"/>
            </a:endParaRPr>
          </a:p>
        </p:txBody>
      </p:sp>
      <p:pic>
        <p:nvPicPr>
          <p:cNvPr id="399" name="Google Shape;399;p51"/>
          <p:cNvPicPr preferRelativeResize="0"/>
          <p:nvPr/>
        </p:nvPicPr>
        <p:blipFill>
          <a:blip r:embed="rId5">
            <a:alphaModFix/>
          </a:blip>
          <a:stretch>
            <a:fillRect/>
          </a:stretch>
        </p:blipFill>
        <p:spPr>
          <a:xfrm>
            <a:off x="2810100" y="1340000"/>
            <a:ext cx="2095050" cy="3537725"/>
          </a:xfrm>
          <a:prstGeom prst="rect">
            <a:avLst/>
          </a:prstGeom>
          <a:noFill/>
          <a:ln w="9525" cap="flat" cmpd="sng">
            <a:solidFill>
              <a:schemeClr val="dk2"/>
            </a:solidFill>
            <a:prstDash val="solid"/>
            <a:round/>
            <a:headEnd type="none" w="sm" len="sm"/>
            <a:tailEnd type="none" w="sm" len="sm"/>
          </a:ln>
        </p:spPr>
      </p:pic>
      <p:pic>
        <p:nvPicPr>
          <p:cNvPr id="400" name="Google Shape;400;p51"/>
          <p:cNvPicPr preferRelativeResize="0"/>
          <p:nvPr/>
        </p:nvPicPr>
        <p:blipFill>
          <a:blip r:embed="rId6">
            <a:alphaModFix/>
          </a:blip>
          <a:stretch>
            <a:fillRect/>
          </a:stretch>
        </p:blipFill>
        <p:spPr>
          <a:xfrm>
            <a:off x="5687675" y="1277750"/>
            <a:ext cx="2015025" cy="3626451"/>
          </a:xfrm>
          <a:prstGeom prst="rect">
            <a:avLst/>
          </a:prstGeom>
          <a:noFill/>
          <a:ln w="9525" cap="flat" cmpd="sng">
            <a:solidFill>
              <a:schemeClr val="dk2"/>
            </a:solidFill>
            <a:prstDash val="solid"/>
            <a:round/>
            <a:headEnd type="none" w="sm" len="sm"/>
            <a:tailEnd type="none" w="sm" len="sm"/>
          </a:ln>
        </p:spPr>
      </p:pic>
      <p:sp>
        <p:nvSpPr>
          <p:cNvPr id="401" name="Google Shape;401;p51"/>
          <p:cNvSpPr/>
          <p:nvPr/>
        </p:nvSpPr>
        <p:spPr>
          <a:xfrm>
            <a:off x="2810100" y="1797250"/>
            <a:ext cx="2095200" cy="11634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02" name="Google Shape;402;p51"/>
          <p:cNvSpPr/>
          <p:nvPr/>
        </p:nvSpPr>
        <p:spPr>
          <a:xfrm>
            <a:off x="5687675" y="3843975"/>
            <a:ext cx="2015100" cy="10227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2"/>
          <p:cNvSpPr/>
          <p:nvPr/>
        </p:nvSpPr>
        <p:spPr>
          <a:xfrm>
            <a:off x="8215952" y="557253"/>
            <a:ext cx="822300" cy="2349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orbel"/>
              <a:ea typeface="Corbel"/>
              <a:cs typeface="Corbel"/>
              <a:sym typeface="Corbel"/>
            </a:endParaRPr>
          </a:p>
        </p:txBody>
      </p:sp>
      <p:pic>
        <p:nvPicPr>
          <p:cNvPr id="408" name="Google Shape;408;p52"/>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409" name="Google Shape;409;p52"/>
          <p:cNvSpPr txBox="1">
            <a:spLocks noGrp="1"/>
          </p:cNvSpPr>
          <p:nvPr>
            <p:ph type="title"/>
          </p:nvPr>
        </p:nvSpPr>
        <p:spPr>
          <a:xfrm>
            <a:off x="2624825" y="585450"/>
            <a:ext cx="6030300" cy="4001400"/>
          </a:xfrm>
          <a:prstGeom prst="rect">
            <a:avLst/>
          </a:prstGeom>
          <a:noFill/>
          <a:ln>
            <a:noFill/>
          </a:ln>
        </p:spPr>
        <p:txBody>
          <a:bodyPr spcFirstLastPara="1" wrap="square" lIns="68575" tIns="34275" rIns="68575" bIns="34275" anchor="ctr" anchorCtr="0">
            <a:noAutofit/>
          </a:bodyPr>
          <a:lstStyle/>
          <a:p>
            <a:pPr marL="342900" lvl="0" indent="0" algn="ctr" rtl="0">
              <a:lnSpc>
                <a:spcPct val="100000"/>
              </a:lnSpc>
              <a:spcBef>
                <a:spcPts val="0"/>
              </a:spcBef>
              <a:spcAft>
                <a:spcPts val="0"/>
              </a:spcAft>
              <a:buSzPts val="1100"/>
              <a:buNone/>
            </a:pPr>
            <a:r>
              <a:rPr lang="en" sz="4100" b="1">
                <a:solidFill>
                  <a:schemeClr val="dk1"/>
                </a:solidFill>
              </a:rPr>
              <a:t>THANK YOU</a:t>
            </a:r>
            <a:endParaRPr sz="4100" b="1">
              <a:solidFill>
                <a:schemeClr val="dk1"/>
              </a:solidFill>
            </a:endParaRPr>
          </a:p>
          <a:p>
            <a:pPr marL="0" lvl="0" indent="0" algn="ctr" rtl="0">
              <a:lnSpc>
                <a:spcPct val="150000"/>
              </a:lnSpc>
              <a:spcBef>
                <a:spcPts val="0"/>
              </a:spcBef>
              <a:spcAft>
                <a:spcPts val="0"/>
              </a:spcAft>
              <a:buSzPts val="2700"/>
              <a:buNone/>
            </a:pPr>
            <a:endParaRPr>
              <a:solidFill>
                <a:srgbClr val="000F4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p:nvPr/>
        </p:nvSpPr>
        <p:spPr>
          <a:xfrm>
            <a:off x="8215952" y="557253"/>
            <a:ext cx="822300" cy="2349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orbel"/>
              <a:ea typeface="Corbel"/>
              <a:cs typeface="Corbel"/>
              <a:sym typeface="Corbel"/>
            </a:endParaRPr>
          </a:p>
        </p:txBody>
      </p:sp>
      <p:pic>
        <p:nvPicPr>
          <p:cNvPr id="255" name="Google Shape;255;p41"/>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256" name="Google Shape;256;p41"/>
          <p:cNvSpPr txBox="1">
            <a:spLocks noGrp="1"/>
          </p:cNvSpPr>
          <p:nvPr>
            <p:ph type="title"/>
          </p:nvPr>
        </p:nvSpPr>
        <p:spPr>
          <a:xfrm>
            <a:off x="2624825" y="585450"/>
            <a:ext cx="6220200" cy="4001400"/>
          </a:xfrm>
          <a:prstGeom prst="rect">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457200" lvl="0" indent="-374650" algn="l" rtl="0">
              <a:lnSpc>
                <a:spcPct val="200000"/>
              </a:lnSpc>
              <a:spcBef>
                <a:spcPts val="0"/>
              </a:spcBef>
              <a:spcAft>
                <a:spcPts val="0"/>
              </a:spcAft>
              <a:buClr>
                <a:srgbClr val="000F46"/>
              </a:buClr>
              <a:buSzPts val="2300"/>
              <a:buFont typeface="Open Sans"/>
              <a:buAutoNum type="arabicPeriod"/>
            </a:pPr>
            <a:r>
              <a:rPr lang="en" sz="2300" b="1">
                <a:solidFill>
                  <a:srgbClr val="000F46"/>
                </a:solidFill>
                <a:latin typeface="Open Sans"/>
                <a:ea typeface="Open Sans"/>
                <a:cs typeface="Open Sans"/>
                <a:sym typeface="Open Sans"/>
              </a:rPr>
              <a:t>Introduction</a:t>
            </a:r>
            <a:endParaRPr sz="2300" b="1">
              <a:solidFill>
                <a:srgbClr val="000F46"/>
              </a:solidFill>
              <a:latin typeface="Open Sans"/>
              <a:ea typeface="Open Sans"/>
              <a:cs typeface="Open Sans"/>
              <a:sym typeface="Open Sans"/>
            </a:endParaRPr>
          </a:p>
          <a:p>
            <a:pPr marL="457200" lvl="0" indent="-374650" algn="l" rtl="0">
              <a:lnSpc>
                <a:spcPct val="200000"/>
              </a:lnSpc>
              <a:spcBef>
                <a:spcPts val="0"/>
              </a:spcBef>
              <a:spcAft>
                <a:spcPts val="0"/>
              </a:spcAft>
              <a:buClr>
                <a:srgbClr val="000F46"/>
              </a:buClr>
              <a:buSzPts val="2300"/>
              <a:buFont typeface="Open Sans"/>
              <a:buAutoNum type="arabicPeriod"/>
            </a:pPr>
            <a:r>
              <a:rPr lang="en" sz="2300" b="1">
                <a:solidFill>
                  <a:srgbClr val="000F46"/>
                </a:solidFill>
                <a:latin typeface="Open Sans"/>
                <a:ea typeface="Open Sans"/>
                <a:cs typeface="Open Sans"/>
                <a:sym typeface="Open Sans"/>
              </a:rPr>
              <a:t>Mapping of Ni-kshay hierarchies</a:t>
            </a:r>
            <a:endParaRPr sz="2300" b="1">
              <a:solidFill>
                <a:srgbClr val="000F46"/>
              </a:solidFill>
              <a:latin typeface="Open Sans"/>
              <a:ea typeface="Open Sans"/>
              <a:cs typeface="Open Sans"/>
              <a:sym typeface="Open Sans"/>
            </a:endParaRPr>
          </a:p>
          <a:p>
            <a:pPr marL="457200" lvl="0" indent="-374650" algn="l" rtl="0">
              <a:lnSpc>
                <a:spcPct val="200000"/>
              </a:lnSpc>
              <a:spcBef>
                <a:spcPts val="0"/>
              </a:spcBef>
              <a:spcAft>
                <a:spcPts val="0"/>
              </a:spcAft>
              <a:buClr>
                <a:srgbClr val="000F46"/>
              </a:buClr>
              <a:buSzPts val="2300"/>
              <a:buFont typeface="Open Sans"/>
              <a:buAutoNum type="arabicPeriod"/>
            </a:pPr>
            <a:r>
              <a:rPr lang="en" sz="2300" b="1">
                <a:solidFill>
                  <a:srgbClr val="000F46"/>
                </a:solidFill>
                <a:latin typeface="Open Sans"/>
                <a:ea typeface="Open Sans"/>
                <a:cs typeface="Open Sans"/>
                <a:sym typeface="Open Sans"/>
              </a:rPr>
              <a:t>Adding Village option in patient enrollment form</a:t>
            </a:r>
            <a:endParaRPr sz="2300" b="1">
              <a:solidFill>
                <a:srgbClr val="000F46"/>
              </a:solidFill>
              <a:latin typeface="Open Sans"/>
              <a:ea typeface="Open Sans"/>
              <a:cs typeface="Open Sans"/>
              <a:sym typeface="Open Sans"/>
            </a:endParaRPr>
          </a:p>
          <a:p>
            <a:pPr marL="457200" lvl="0" indent="-374650" algn="l" rtl="0">
              <a:lnSpc>
                <a:spcPct val="200000"/>
              </a:lnSpc>
              <a:spcBef>
                <a:spcPts val="0"/>
              </a:spcBef>
              <a:spcAft>
                <a:spcPts val="0"/>
              </a:spcAft>
              <a:buClr>
                <a:srgbClr val="000F46"/>
              </a:buClr>
              <a:buSzPts val="2300"/>
              <a:buFont typeface="Open Sans"/>
              <a:buAutoNum type="arabicPeriod"/>
            </a:pPr>
            <a:r>
              <a:rPr lang="en" sz="2300" b="1">
                <a:solidFill>
                  <a:srgbClr val="000F46"/>
                </a:solidFill>
                <a:latin typeface="Open Sans"/>
                <a:ea typeface="Open Sans"/>
                <a:cs typeface="Open Sans"/>
                <a:sym typeface="Open Sans"/>
              </a:rPr>
              <a:t>Editing Village option in Health Facilities Tab</a:t>
            </a:r>
            <a:endParaRPr sz="2300" b="1">
              <a:solidFill>
                <a:srgbClr val="000F46"/>
              </a:solidFill>
              <a:latin typeface="Open Sans"/>
              <a:ea typeface="Open Sans"/>
              <a:cs typeface="Open Sans"/>
              <a:sym typeface="Open Sans"/>
            </a:endParaRPr>
          </a:p>
        </p:txBody>
      </p:sp>
      <p:sp>
        <p:nvSpPr>
          <p:cNvPr id="257" name="Google Shape;257;p41"/>
          <p:cNvSpPr txBox="1"/>
          <p:nvPr/>
        </p:nvSpPr>
        <p:spPr>
          <a:xfrm>
            <a:off x="336088" y="2133503"/>
            <a:ext cx="1893000" cy="623400"/>
          </a:xfrm>
          <a:prstGeom prst="rect">
            <a:avLst/>
          </a:prstGeom>
          <a:noFill/>
          <a:ln>
            <a:noFill/>
          </a:ln>
        </p:spPr>
        <p:txBody>
          <a:bodyPr spcFirstLastPara="1" wrap="square" lIns="68550" tIns="34275" rIns="68550" bIns="34275" anchor="ctr" anchorCtr="0">
            <a:spAutoFit/>
          </a:bodyPr>
          <a:lstStyle/>
          <a:p>
            <a:pPr marL="0" marR="0" lvl="0" indent="0" algn="ctr" rtl="0">
              <a:lnSpc>
                <a:spcPct val="100000"/>
              </a:lnSpc>
              <a:spcBef>
                <a:spcPts val="0"/>
              </a:spcBef>
              <a:spcAft>
                <a:spcPts val="0"/>
              </a:spcAft>
              <a:buNone/>
            </a:pPr>
            <a:r>
              <a:rPr lang="en" sz="3600" b="0" i="0" u="none" strike="noStrike" cap="none">
                <a:solidFill>
                  <a:schemeClr val="lt1"/>
                </a:solidFill>
                <a:latin typeface="Calibri"/>
                <a:ea typeface="Calibri"/>
                <a:cs typeface="Calibri"/>
                <a:sym typeface="Calibri"/>
              </a:rPr>
              <a:t>Contents</a:t>
            </a:r>
            <a:endParaRPr sz="36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Introduction</a:t>
            </a:r>
            <a:endParaRPr sz="2700">
              <a:solidFill>
                <a:srgbClr val="FFFFFF"/>
              </a:solidFill>
              <a:latin typeface="Open Sans Medium"/>
              <a:ea typeface="Open Sans Medium"/>
              <a:cs typeface="Open Sans Medium"/>
              <a:sym typeface="Open Sans Medium"/>
            </a:endParaRPr>
          </a:p>
        </p:txBody>
      </p:sp>
      <p:pic>
        <p:nvPicPr>
          <p:cNvPr id="263" name="Google Shape;263;p42"/>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264" name="Google Shape;264;p42"/>
          <p:cNvSpPr txBox="1"/>
          <p:nvPr/>
        </p:nvSpPr>
        <p:spPr>
          <a:xfrm>
            <a:off x="246875" y="585450"/>
            <a:ext cx="8791500" cy="4244400"/>
          </a:xfrm>
          <a:prstGeom prst="rect">
            <a:avLst/>
          </a:prstGeom>
          <a:noFill/>
          <a:ln>
            <a:noFill/>
          </a:ln>
        </p:spPr>
        <p:txBody>
          <a:bodyPr spcFirstLastPara="1" wrap="square" lIns="91425" tIns="91425" rIns="91425" bIns="91425" anchor="ctr" anchorCtr="0">
            <a:noAutofit/>
          </a:bodyPr>
          <a:lstStyle/>
          <a:p>
            <a:pPr marL="457200" lvl="0" indent="-336550" algn="just" rtl="0">
              <a:lnSpc>
                <a:spcPct val="200000"/>
              </a:lnSpc>
              <a:spcBef>
                <a:spcPts val="0"/>
              </a:spcBef>
              <a:spcAft>
                <a:spcPts val="0"/>
              </a:spcAft>
              <a:buSzPts val="1700"/>
              <a:buFont typeface="Open Sans Medium"/>
              <a:buChar char="●"/>
            </a:pPr>
            <a:r>
              <a:rPr lang="en" sz="1700">
                <a:latin typeface="Open Sans Medium"/>
                <a:ea typeface="Open Sans Medium"/>
                <a:cs typeface="Open Sans Medium"/>
                <a:sym typeface="Open Sans Medium"/>
              </a:rPr>
              <a:t>Earlier, the village variable was available in the address field but it was an open field and not mapped to LGD code and non-mandatory. </a:t>
            </a:r>
            <a:endParaRPr sz="1700">
              <a:latin typeface="Open Sans Medium"/>
              <a:ea typeface="Open Sans Medium"/>
              <a:cs typeface="Open Sans Medium"/>
              <a:sym typeface="Open Sans Medium"/>
            </a:endParaRPr>
          </a:p>
          <a:p>
            <a:pPr marL="457200" lvl="0" indent="-336550" algn="just" rtl="0">
              <a:lnSpc>
                <a:spcPct val="200000"/>
              </a:lnSpc>
              <a:spcBef>
                <a:spcPts val="0"/>
              </a:spcBef>
              <a:spcAft>
                <a:spcPts val="0"/>
              </a:spcAft>
              <a:buSzPts val="1700"/>
              <a:buFont typeface="Open Sans Medium"/>
              <a:buChar char="●"/>
            </a:pPr>
            <a:r>
              <a:rPr lang="en" sz="1700">
                <a:latin typeface="Open Sans Medium"/>
                <a:ea typeface="Open Sans Medium"/>
                <a:cs typeface="Open Sans Medium"/>
                <a:sym typeface="Open Sans Medium"/>
              </a:rPr>
              <a:t>Mapping the village-level hierarchies will improve the tracking of patients and a it will also help the field staff to capture the patient's outcome status.</a:t>
            </a:r>
            <a:endParaRPr sz="1700">
              <a:latin typeface="Open Sans Medium"/>
              <a:ea typeface="Open Sans Medium"/>
              <a:cs typeface="Open Sans Medium"/>
              <a:sym typeface="Open Sans Medium"/>
            </a:endParaRPr>
          </a:p>
          <a:p>
            <a:pPr marL="457200" lvl="0" indent="-336550" algn="just" rtl="0">
              <a:lnSpc>
                <a:spcPct val="200000"/>
              </a:lnSpc>
              <a:spcBef>
                <a:spcPts val="0"/>
              </a:spcBef>
              <a:spcAft>
                <a:spcPts val="0"/>
              </a:spcAft>
              <a:buSzPts val="1700"/>
              <a:buFont typeface="Open Sans Medium"/>
              <a:buChar char="●"/>
            </a:pPr>
            <a:r>
              <a:rPr lang="en" sz="1700">
                <a:latin typeface="Open Sans Medium"/>
                <a:ea typeface="Open Sans Medium"/>
                <a:cs typeface="Open Sans Medium"/>
                <a:sym typeface="Open Sans Medium"/>
              </a:rPr>
              <a:t>Hence, a drop-down of village names is made available as per census in Ni-kshay on patient enrollment form</a:t>
            </a:r>
            <a:endParaRPr sz="1700">
              <a:latin typeface="Open Sans Medium"/>
              <a:ea typeface="Open Sans Medium"/>
              <a:cs typeface="Open Sans Medium"/>
              <a:sym typeface="Open Sans Medium"/>
            </a:endParaRPr>
          </a:p>
          <a:p>
            <a:pPr marL="457200" lvl="0" indent="-336550" algn="just" rtl="0">
              <a:lnSpc>
                <a:spcPct val="200000"/>
              </a:lnSpc>
              <a:spcBef>
                <a:spcPts val="0"/>
              </a:spcBef>
              <a:spcAft>
                <a:spcPts val="0"/>
              </a:spcAft>
              <a:buSzPts val="1700"/>
              <a:buFont typeface="Open Sans Medium"/>
              <a:buChar char="●"/>
            </a:pPr>
            <a:r>
              <a:rPr lang="en" sz="1700">
                <a:latin typeface="Open Sans Medium"/>
                <a:ea typeface="Open Sans Medium"/>
                <a:cs typeface="Open Sans Medium"/>
                <a:sym typeface="Open Sans Medium"/>
              </a:rPr>
              <a:t>This feature will help in tracking the patients at the village-level by the field staff.</a:t>
            </a:r>
            <a:endParaRPr sz="1700">
              <a:latin typeface="Open Sans Medium"/>
              <a:ea typeface="Open Sans Medium"/>
              <a:cs typeface="Open Sans Medium"/>
              <a:sym typeface="Open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55BE-5BD3-F7F0-9524-5826B213F702}"/>
              </a:ext>
            </a:extLst>
          </p:cNvPr>
          <p:cNvSpPr>
            <a:spLocks noGrp="1"/>
          </p:cNvSpPr>
          <p:nvPr>
            <p:ph type="title"/>
          </p:nvPr>
        </p:nvSpPr>
        <p:spPr/>
        <p:txBody>
          <a:bodyPr/>
          <a:lstStyle/>
          <a:p>
            <a:r>
              <a:rPr lang="en-US" b="1" dirty="0"/>
              <a:t>TYPES OF FACILITIES IN NIKSHAY</a:t>
            </a:r>
            <a:endParaRPr lang="en-IN" b="1" dirty="0"/>
          </a:p>
        </p:txBody>
      </p:sp>
      <p:pic>
        <p:nvPicPr>
          <p:cNvPr id="5" name="Picture 4">
            <a:extLst>
              <a:ext uri="{FF2B5EF4-FFF2-40B4-BE49-F238E27FC236}">
                <a16:creationId xmlns:a16="http://schemas.microsoft.com/office/drawing/2014/main" id="{F22A7342-679D-3D0F-9125-B193BDA1A3CA}"/>
              </a:ext>
            </a:extLst>
          </p:cNvPr>
          <p:cNvPicPr>
            <a:picLocks noChangeAspect="1"/>
          </p:cNvPicPr>
          <p:nvPr/>
        </p:nvPicPr>
        <p:blipFill>
          <a:blip r:embed="rId2"/>
          <a:stretch>
            <a:fillRect/>
          </a:stretch>
        </p:blipFill>
        <p:spPr>
          <a:xfrm>
            <a:off x="628651" y="1306842"/>
            <a:ext cx="8373723" cy="3263504"/>
          </a:xfrm>
          <a:prstGeom prst="rect">
            <a:avLst/>
          </a:prstGeom>
        </p:spPr>
      </p:pic>
    </p:spTree>
    <p:extLst>
      <p:ext uri="{BB962C8B-B14F-4D97-AF65-F5344CB8AC3E}">
        <p14:creationId xmlns:p14="http://schemas.microsoft.com/office/powerpoint/2010/main" val="334362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7186-80A2-D4EF-49C4-1E902CE29DA2}"/>
              </a:ext>
            </a:extLst>
          </p:cNvPr>
          <p:cNvSpPr>
            <a:spLocks noGrp="1"/>
          </p:cNvSpPr>
          <p:nvPr>
            <p:ph type="title"/>
          </p:nvPr>
        </p:nvSpPr>
        <p:spPr>
          <a:xfrm>
            <a:off x="2198370" y="0"/>
            <a:ext cx="7886700" cy="509282"/>
          </a:xfrm>
        </p:spPr>
        <p:txBody>
          <a:bodyPr/>
          <a:lstStyle/>
          <a:p>
            <a:r>
              <a:rPr lang="en-US" b="1" dirty="0">
                <a:solidFill>
                  <a:schemeClr val="bg1"/>
                </a:solidFill>
              </a:rPr>
              <a:t>MAPPING FOR PROSPECTIVE PATIENTS</a:t>
            </a:r>
            <a:endParaRPr lang="en-IN" b="1" dirty="0">
              <a:solidFill>
                <a:schemeClr val="bg1"/>
              </a:solidFill>
            </a:endParaRPr>
          </a:p>
        </p:txBody>
      </p:sp>
      <p:sp>
        <p:nvSpPr>
          <p:cNvPr id="4" name="Rectangle 3">
            <a:extLst>
              <a:ext uri="{FF2B5EF4-FFF2-40B4-BE49-F238E27FC236}">
                <a16:creationId xmlns:a16="http://schemas.microsoft.com/office/drawing/2014/main" id="{92483819-CD7A-3EC6-655D-D2913C32A25B}"/>
              </a:ext>
            </a:extLst>
          </p:cNvPr>
          <p:cNvSpPr/>
          <p:nvPr/>
        </p:nvSpPr>
        <p:spPr>
          <a:xfrm>
            <a:off x="137160" y="1146096"/>
            <a:ext cx="2263140" cy="994172"/>
          </a:xfrm>
          <a:prstGeom prst="rect">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LOGIN VIA PHI LOGIN– ENROLMENT  FACILITY IS AUTOSELECTED AND </a:t>
            </a:r>
            <a:endParaRPr lang="en-IN" b="1" dirty="0"/>
          </a:p>
        </p:txBody>
      </p:sp>
      <p:sp>
        <p:nvSpPr>
          <p:cNvPr id="5" name="Rectangle 4">
            <a:extLst>
              <a:ext uri="{FF2B5EF4-FFF2-40B4-BE49-F238E27FC236}">
                <a16:creationId xmlns:a16="http://schemas.microsoft.com/office/drawing/2014/main" id="{31C31045-2BB3-1921-A4AF-D86F6C5081F7}"/>
              </a:ext>
            </a:extLst>
          </p:cNvPr>
          <p:cNvSpPr/>
          <p:nvPr/>
        </p:nvSpPr>
        <p:spPr>
          <a:xfrm>
            <a:off x="137160" y="2484120"/>
            <a:ext cx="2263140" cy="994172"/>
          </a:xfrm>
          <a:prstGeom prst="rect">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LOGIN VIA TBU LOGIN – ENROLMENT  FACILITY TO BE </a:t>
            </a:r>
            <a:r>
              <a:rPr lang="en-US" b="1"/>
              <a:t>SELECTED MANUALLY</a:t>
            </a:r>
            <a:endParaRPr lang="en-IN" b="1" dirty="0"/>
          </a:p>
        </p:txBody>
      </p:sp>
      <p:sp>
        <p:nvSpPr>
          <p:cNvPr id="6" name="Rectangle 5">
            <a:extLst>
              <a:ext uri="{FF2B5EF4-FFF2-40B4-BE49-F238E27FC236}">
                <a16:creationId xmlns:a16="http://schemas.microsoft.com/office/drawing/2014/main" id="{48A9A2A3-4C6E-347B-45DC-7C363FBD9449}"/>
              </a:ext>
            </a:extLst>
          </p:cNvPr>
          <p:cNvSpPr/>
          <p:nvPr/>
        </p:nvSpPr>
        <p:spPr>
          <a:xfrm>
            <a:off x="3177540" y="1428751"/>
            <a:ext cx="5928360" cy="2110739"/>
          </a:xfrm>
          <a:prstGeom prst="rect">
            <a:avLst/>
          </a:prstGeom>
          <a:solidFill>
            <a:srgbClr val="FE7A1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 ENROLMENT FACILITY DEFAULTED AS RESIDENTIAL FACILITY.</a:t>
            </a:r>
          </a:p>
          <a:p>
            <a:pPr algn="ctr"/>
            <a:endParaRPr lang="en-US" b="1" dirty="0">
              <a:solidFill>
                <a:schemeClr val="bg1"/>
              </a:solidFill>
            </a:endParaRPr>
          </a:p>
          <a:p>
            <a:pPr algn="ctr"/>
            <a:r>
              <a:rPr lang="en-US" b="1" dirty="0">
                <a:solidFill>
                  <a:schemeClr val="bg1"/>
                </a:solidFill>
              </a:rPr>
              <a:t>2. RESIDENTIAL FACILITY TO BE CHANGED AND VILLAGES MAPPED TO THE RESIDENTIAL FACILITY SHALL BE AVAILBALE FOR SELECTION IN DROP DOWN</a:t>
            </a:r>
            <a:endParaRPr lang="en-IN" b="1" dirty="0">
              <a:solidFill>
                <a:schemeClr val="bg1"/>
              </a:solidFill>
            </a:endParaRPr>
          </a:p>
        </p:txBody>
      </p:sp>
      <p:sp>
        <p:nvSpPr>
          <p:cNvPr id="11" name="Arrow: Chevron 10">
            <a:extLst>
              <a:ext uri="{FF2B5EF4-FFF2-40B4-BE49-F238E27FC236}">
                <a16:creationId xmlns:a16="http://schemas.microsoft.com/office/drawing/2014/main" id="{C59EF295-0A68-145F-E153-3F97863DAB07}"/>
              </a:ext>
            </a:extLst>
          </p:cNvPr>
          <p:cNvSpPr/>
          <p:nvPr/>
        </p:nvSpPr>
        <p:spPr>
          <a:xfrm>
            <a:off x="2468880" y="1882140"/>
            <a:ext cx="640080" cy="1203960"/>
          </a:xfrm>
          <a:prstGeom prst="chevron">
            <a:avLst/>
          </a:prstGeom>
          <a:solidFill>
            <a:srgbClr val="FE7A1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a:buAutoNum type="arabicPeriod"/>
            </a:pPr>
            <a:endParaRPr lang="en-IN" sz="1050" b="1">
              <a:solidFill>
                <a:schemeClr val="tx1"/>
              </a:solidFill>
            </a:endParaRPr>
          </a:p>
        </p:txBody>
      </p:sp>
    </p:spTree>
    <p:extLst>
      <p:ext uri="{BB962C8B-B14F-4D97-AF65-F5344CB8AC3E}">
        <p14:creationId xmlns:p14="http://schemas.microsoft.com/office/powerpoint/2010/main" val="172077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7186-80A2-D4EF-49C4-1E902CE29DA2}"/>
              </a:ext>
            </a:extLst>
          </p:cNvPr>
          <p:cNvSpPr>
            <a:spLocks noGrp="1"/>
          </p:cNvSpPr>
          <p:nvPr>
            <p:ph type="title"/>
          </p:nvPr>
        </p:nvSpPr>
        <p:spPr>
          <a:xfrm>
            <a:off x="2047875" y="-49442"/>
            <a:ext cx="7886700" cy="590251"/>
          </a:xfrm>
        </p:spPr>
        <p:txBody>
          <a:bodyPr/>
          <a:lstStyle/>
          <a:p>
            <a:r>
              <a:rPr lang="en-US" b="1" dirty="0">
                <a:solidFill>
                  <a:schemeClr val="bg1"/>
                </a:solidFill>
              </a:rPr>
              <a:t>MAPPING FOR RETROSPECTIVE PATIENTS</a:t>
            </a:r>
            <a:endParaRPr lang="en-IN" b="1" dirty="0">
              <a:solidFill>
                <a:schemeClr val="bg1"/>
              </a:solidFill>
            </a:endParaRPr>
          </a:p>
        </p:txBody>
      </p:sp>
      <p:sp>
        <p:nvSpPr>
          <p:cNvPr id="4" name="Rectangle 3">
            <a:extLst>
              <a:ext uri="{FF2B5EF4-FFF2-40B4-BE49-F238E27FC236}">
                <a16:creationId xmlns:a16="http://schemas.microsoft.com/office/drawing/2014/main" id="{92483819-CD7A-3EC6-655D-D2913C32A25B}"/>
              </a:ext>
            </a:extLst>
          </p:cNvPr>
          <p:cNvSpPr/>
          <p:nvPr/>
        </p:nvSpPr>
        <p:spPr>
          <a:xfrm>
            <a:off x="285750" y="1077261"/>
            <a:ext cx="2263140" cy="994172"/>
          </a:xfrm>
          <a:prstGeom prst="rect">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Enrolment State and District considered for Residential State and District</a:t>
            </a:r>
            <a:endParaRPr lang="en-IN" b="1" dirty="0"/>
          </a:p>
        </p:txBody>
      </p:sp>
      <p:sp>
        <p:nvSpPr>
          <p:cNvPr id="6" name="Rectangle 5">
            <a:extLst>
              <a:ext uri="{FF2B5EF4-FFF2-40B4-BE49-F238E27FC236}">
                <a16:creationId xmlns:a16="http://schemas.microsoft.com/office/drawing/2014/main" id="{48A9A2A3-4C6E-347B-45DC-7C363FBD9449}"/>
              </a:ext>
            </a:extLst>
          </p:cNvPr>
          <p:cNvSpPr/>
          <p:nvPr/>
        </p:nvSpPr>
        <p:spPr>
          <a:xfrm>
            <a:off x="3027045" y="2911079"/>
            <a:ext cx="5928360" cy="2110739"/>
          </a:xfrm>
          <a:prstGeom prst="rect">
            <a:avLst/>
          </a:prstGeom>
          <a:solidFill>
            <a:srgbClr val="FE7A1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 The Residential TBU is mapped to the LGD blocks in the backend.</a:t>
            </a:r>
          </a:p>
          <a:p>
            <a:pPr marL="342900" indent="-342900" algn="ctr">
              <a:buAutoNum type="arabicPeriod"/>
            </a:pPr>
            <a:endParaRPr lang="en-US" b="1" dirty="0">
              <a:solidFill>
                <a:schemeClr val="bg1"/>
              </a:solidFill>
            </a:endParaRPr>
          </a:p>
          <a:p>
            <a:pPr algn="ctr"/>
            <a:r>
              <a:rPr lang="en-US" b="1" dirty="0">
                <a:solidFill>
                  <a:schemeClr val="bg1"/>
                </a:solidFill>
              </a:rPr>
              <a:t>2. When a User wishes to modify the village, the residential state</a:t>
            </a:r>
            <a:r>
              <a:rPr lang="en-US" b="1" dirty="0">
                <a:solidFill>
                  <a:schemeClr val="bg1"/>
                </a:solidFill>
                <a:sym typeface="Wingdings" panose="05000000000000000000" pitchFamily="2" charset="2"/>
              </a:rPr>
              <a:t>District</a:t>
            </a:r>
            <a:r>
              <a:rPr lang="en-US" b="1" dirty="0">
                <a:solidFill>
                  <a:schemeClr val="bg1"/>
                </a:solidFill>
              </a:rPr>
              <a:t>TBU</a:t>
            </a:r>
            <a:r>
              <a:rPr lang="en-US" b="1" dirty="0">
                <a:solidFill>
                  <a:schemeClr val="bg1"/>
                </a:solidFill>
                <a:sym typeface="Wingdings" panose="05000000000000000000" pitchFamily="2" charset="2"/>
              </a:rPr>
              <a:t> PHI/PVT HF </a:t>
            </a:r>
            <a:r>
              <a:rPr lang="en-US" b="1" dirty="0">
                <a:solidFill>
                  <a:schemeClr val="bg1"/>
                </a:solidFill>
              </a:rPr>
              <a:t> needs to be selected and this will give a drop-down of all the villages nearest to the facility selected.</a:t>
            </a:r>
          </a:p>
          <a:p>
            <a:pPr marL="257175" indent="-257175" algn="ctr">
              <a:buAutoNum type="arabicPeriod"/>
            </a:pPr>
            <a:endParaRPr lang="en-US" b="1" dirty="0">
              <a:solidFill>
                <a:schemeClr val="bg1"/>
              </a:solidFill>
            </a:endParaRPr>
          </a:p>
          <a:p>
            <a:pPr algn="ctr"/>
            <a:r>
              <a:rPr lang="en-US" b="1" dirty="0">
                <a:solidFill>
                  <a:schemeClr val="bg1"/>
                </a:solidFill>
              </a:rPr>
              <a:t>3. The User can then select the correct village.</a:t>
            </a:r>
          </a:p>
        </p:txBody>
      </p:sp>
      <p:sp>
        <p:nvSpPr>
          <p:cNvPr id="3" name="Arrow: Right 2">
            <a:extLst>
              <a:ext uri="{FF2B5EF4-FFF2-40B4-BE49-F238E27FC236}">
                <a16:creationId xmlns:a16="http://schemas.microsoft.com/office/drawing/2014/main" id="{BAFE7596-D0D8-89F4-12AE-6D50DF8E5C65}"/>
              </a:ext>
            </a:extLst>
          </p:cNvPr>
          <p:cNvSpPr/>
          <p:nvPr/>
        </p:nvSpPr>
        <p:spPr>
          <a:xfrm>
            <a:off x="2613660" y="1410518"/>
            <a:ext cx="537210" cy="249555"/>
          </a:xfrm>
          <a:prstGeom prst="rightArrow">
            <a:avLst/>
          </a:prstGeom>
          <a:solidFill>
            <a:srgbClr val="FE7A1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a:buAutoNum type="arabicPeriod"/>
            </a:pPr>
            <a:endParaRPr lang="en-IN" b="1">
              <a:solidFill>
                <a:schemeClr val="tx1"/>
              </a:solidFill>
            </a:endParaRPr>
          </a:p>
        </p:txBody>
      </p:sp>
      <p:sp>
        <p:nvSpPr>
          <p:cNvPr id="7" name="Rectangle 6">
            <a:extLst>
              <a:ext uri="{FF2B5EF4-FFF2-40B4-BE49-F238E27FC236}">
                <a16:creationId xmlns:a16="http://schemas.microsoft.com/office/drawing/2014/main" id="{F2FE06CA-2ED6-B102-C7F4-5E64BF3FF55C}"/>
              </a:ext>
            </a:extLst>
          </p:cNvPr>
          <p:cNvSpPr/>
          <p:nvPr/>
        </p:nvSpPr>
        <p:spPr>
          <a:xfrm>
            <a:off x="3215640" y="1077260"/>
            <a:ext cx="2263140" cy="994172"/>
          </a:xfrm>
          <a:prstGeom prst="rect">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The village nearest to the current facility will be defaulted as village for </a:t>
            </a:r>
            <a:r>
              <a:rPr lang="en-US" b="1"/>
              <a:t>the patient</a:t>
            </a:r>
            <a:endParaRPr lang="en-IN" b="1" dirty="0"/>
          </a:p>
        </p:txBody>
      </p:sp>
      <p:sp>
        <p:nvSpPr>
          <p:cNvPr id="9" name="Arrow: Chevron 8">
            <a:extLst>
              <a:ext uri="{FF2B5EF4-FFF2-40B4-BE49-F238E27FC236}">
                <a16:creationId xmlns:a16="http://schemas.microsoft.com/office/drawing/2014/main" id="{A7E3C851-60EA-CB64-CE45-6E21F90BFFA0}"/>
              </a:ext>
            </a:extLst>
          </p:cNvPr>
          <p:cNvSpPr/>
          <p:nvPr/>
        </p:nvSpPr>
        <p:spPr>
          <a:xfrm rot="5400000">
            <a:off x="5474970" y="1964474"/>
            <a:ext cx="640080" cy="1203960"/>
          </a:xfrm>
          <a:prstGeom prst="chevron">
            <a:avLst/>
          </a:prstGeom>
          <a:solidFill>
            <a:srgbClr val="FE7A1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a:buAutoNum type="arabicPeriod"/>
            </a:pPr>
            <a:endParaRPr lang="en-IN" sz="1050" b="1">
              <a:solidFill>
                <a:schemeClr val="tx1"/>
              </a:solidFill>
            </a:endParaRPr>
          </a:p>
        </p:txBody>
      </p:sp>
      <p:sp>
        <p:nvSpPr>
          <p:cNvPr id="10" name="Rectangle 9">
            <a:extLst>
              <a:ext uri="{FF2B5EF4-FFF2-40B4-BE49-F238E27FC236}">
                <a16:creationId xmlns:a16="http://schemas.microsoft.com/office/drawing/2014/main" id="{42C9041A-DAF4-A8B8-8B59-19912825984B}"/>
              </a:ext>
            </a:extLst>
          </p:cNvPr>
          <p:cNvSpPr/>
          <p:nvPr/>
        </p:nvSpPr>
        <p:spPr>
          <a:xfrm>
            <a:off x="6511290" y="1052675"/>
            <a:ext cx="2263140" cy="994172"/>
          </a:xfrm>
          <a:prstGeom prst="rect">
            <a:avLst/>
          </a:prstGeom>
          <a:solidFill>
            <a:srgbClr val="00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The Residential Facility will be an editable </a:t>
            </a:r>
            <a:r>
              <a:rPr lang="en-US" b="1"/>
              <a:t>field.</a:t>
            </a:r>
            <a:endParaRPr lang="en-IN" b="1" dirty="0"/>
          </a:p>
        </p:txBody>
      </p:sp>
      <p:sp>
        <p:nvSpPr>
          <p:cNvPr id="11" name="Arrow: Right 10">
            <a:extLst>
              <a:ext uri="{FF2B5EF4-FFF2-40B4-BE49-F238E27FC236}">
                <a16:creationId xmlns:a16="http://schemas.microsoft.com/office/drawing/2014/main" id="{58377EDA-BBF4-0507-380A-4A857F02C856}"/>
              </a:ext>
            </a:extLst>
          </p:cNvPr>
          <p:cNvSpPr/>
          <p:nvPr/>
        </p:nvSpPr>
        <p:spPr>
          <a:xfrm>
            <a:off x="5739765" y="1387421"/>
            <a:ext cx="537210" cy="249555"/>
          </a:xfrm>
          <a:prstGeom prst="rightArrow">
            <a:avLst/>
          </a:prstGeom>
          <a:solidFill>
            <a:srgbClr val="FE7A1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ctr">
              <a:buAutoNum type="arabicPeriod"/>
            </a:pPr>
            <a:endParaRPr lang="en-IN" b="1">
              <a:solidFill>
                <a:schemeClr val="tx1"/>
              </a:solidFill>
            </a:endParaRPr>
          </a:p>
        </p:txBody>
      </p:sp>
    </p:spTree>
    <p:extLst>
      <p:ext uri="{BB962C8B-B14F-4D97-AF65-F5344CB8AC3E}">
        <p14:creationId xmlns:p14="http://schemas.microsoft.com/office/powerpoint/2010/main" val="91856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Mapping of Ni-kshay Hierarchies</a:t>
            </a:r>
            <a:endParaRPr sz="2700">
              <a:solidFill>
                <a:srgbClr val="FFFFFF"/>
              </a:solidFill>
              <a:latin typeface="Open Sans Medium"/>
              <a:ea typeface="Open Sans Medium"/>
              <a:cs typeface="Open Sans Medium"/>
              <a:sym typeface="Open Sans Medium"/>
            </a:endParaRPr>
          </a:p>
        </p:txBody>
      </p:sp>
      <p:pic>
        <p:nvPicPr>
          <p:cNvPr id="270" name="Google Shape;270;p43"/>
          <p:cNvPicPr preferRelativeResize="0"/>
          <p:nvPr/>
        </p:nvPicPr>
        <p:blipFill rotWithShape="1">
          <a:blip r:embed="rId3">
            <a:alphaModFix/>
          </a:blip>
          <a:srcRect/>
          <a:stretch/>
        </p:blipFill>
        <p:spPr>
          <a:xfrm>
            <a:off x="180768" y="-25670"/>
            <a:ext cx="1600532" cy="611112"/>
          </a:xfrm>
          <a:prstGeom prst="rect">
            <a:avLst/>
          </a:prstGeom>
          <a:noFill/>
          <a:ln>
            <a:noFill/>
          </a:ln>
        </p:spPr>
      </p:pic>
      <p:sp>
        <p:nvSpPr>
          <p:cNvPr id="271" name="Google Shape;271;p43"/>
          <p:cNvSpPr txBox="1"/>
          <p:nvPr/>
        </p:nvSpPr>
        <p:spPr>
          <a:xfrm>
            <a:off x="246850" y="652325"/>
            <a:ext cx="8791500" cy="41838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 sz="1700" b="1">
                <a:latin typeface="Open Sans"/>
                <a:ea typeface="Open Sans"/>
                <a:cs typeface="Open Sans"/>
                <a:sym typeface="Open Sans"/>
              </a:rPr>
              <a:t>Steps performed:</a:t>
            </a:r>
            <a:endParaRPr sz="1700" b="1">
              <a:latin typeface="Open Sans"/>
              <a:ea typeface="Open Sans"/>
              <a:cs typeface="Open Sans"/>
              <a:sym typeface="Open Sans"/>
            </a:endParaRPr>
          </a:p>
          <a:p>
            <a:pPr marL="457200" lvl="0" indent="-336550" algn="just" rtl="0">
              <a:lnSpc>
                <a:spcPct val="150000"/>
              </a:lnSpc>
              <a:spcBef>
                <a:spcPts val="0"/>
              </a:spcBef>
              <a:spcAft>
                <a:spcPts val="0"/>
              </a:spcAft>
              <a:buSzPts val="1700"/>
              <a:buFont typeface="Open Sans Medium"/>
              <a:buAutoNum type="arabicParenR"/>
            </a:pPr>
            <a:r>
              <a:rPr lang="en" sz="1700">
                <a:latin typeface="Open Sans Medium"/>
                <a:ea typeface="Open Sans Medium"/>
                <a:cs typeface="Open Sans Medium"/>
                <a:sym typeface="Open Sans Medium"/>
              </a:rPr>
              <a:t>Mapping of Ni-kshay hierarchies below district level with LGD code conducted and inserted in Ni-kshay backend.</a:t>
            </a:r>
            <a:endParaRPr sz="1700">
              <a:latin typeface="Open Sans Medium"/>
              <a:ea typeface="Open Sans Medium"/>
              <a:cs typeface="Open Sans Medium"/>
              <a:sym typeface="Open Sans Medium"/>
            </a:endParaRPr>
          </a:p>
          <a:p>
            <a:pPr marL="457200" lvl="0" indent="-336550" algn="just" rtl="0">
              <a:lnSpc>
                <a:spcPct val="150000"/>
              </a:lnSpc>
              <a:spcBef>
                <a:spcPts val="0"/>
              </a:spcBef>
              <a:spcAft>
                <a:spcPts val="0"/>
              </a:spcAft>
              <a:buSzPts val="1700"/>
              <a:buFont typeface="Open Sans Medium"/>
              <a:buAutoNum type="arabicParenR"/>
            </a:pPr>
            <a:r>
              <a:rPr lang="en" sz="1700">
                <a:latin typeface="Open Sans Medium"/>
                <a:ea typeface="Open Sans Medium"/>
                <a:cs typeface="Open Sans Medium"/>
                <a:sym typeface="Open Sans Medium"/>
              </a:rPr>
              <a:t>PHI and village-level dropdown enabled in address sections/residence details in enrollment form in Ni-kshay.</a:t>
            </a:r>
            <a:endParaRPr sz="1700">
              <a:latin typeface="Open Sans Medium"/>
              <a:ea typeface="Open Sans Medium"/>
              <a:cs typeface="Open Sans Medium"/>
              <a:sym typeface="Open Sans Medium"/>
            </a:endParaRPr>
          </a:p>
          <a:p>
            <a:pPr marL="457200" lvl="0" indent="-336550" algn="just" rtl="0">
              <a:lnSpc>
                <a:spcPct val="150000"/>
              </a:lnSpc>
              <a:spcBef>
                <a:spcPts val="0"/>
              </a:spcBef>
              <a:spcAft>
                <a:spcPts val="0"/>
              </a:spcAft>
              <a:buSzPts val="1700"/>
              <a:buFont typeface="Open Sans Medium"/>
              <a:buAutoNum type="arabicParenR"/>
            </a:pPr>
            <a:r>
              <a:rPr lang="en" sz="1700">
                <a:latin typeface="Open Sans Medium"/>
                <a:ea typeface="Open Sans Medium"/>
                <a:cs typeface="Open Sans Medium"/>
                <a:sym typeface="Open Sans Medium"/>
              </a:rPr>
              <a:t>The Village shall be shown below PHI and TU after they are selected.</a:t>
            </a:r>
            <a:endParaRPr sz="1700">
              <a:latin typeface="Open Sans Medium"/>
              <a:ea typeface="Open Sans Medium"/>
              <a:cs typeface="Open Sans Medium"/>
              <a:sym typeface="Open Sans Medium"/>
            </a:endParaRPr>
          </a:p>
          <a:p>
            <a:pPr marL="1028700" lvl="0" indent="-330200" algn="l" rtl="0">
              <a:lnSpc>
                <a:spcPct val="150000"/>
              </a:lnSpc>
              <a:spcBef>
                <a:spcPts val="0"/>
              </a:spcBef>
              <a:spcAft>
                <a:spcPts val="0"/>
              </a:spcAft>
              <a:buClr>
                <a:schemeClr val="dk1"/>
              </a:buClr>
              <a:buSzPts val="1600"/>
              <a:buChar char="❏"/>
            </a:pPr>
            <a:r>
              <a:rPr lang="en" sz="1600">
                <a:latin typeface="Open Sans Medium"/>
                <a:ea typeface="Open Sans Medium"/>
                <a:cs typeface="Open Sans Medium"/>
                <a:sym typeface="Open Sans Medium"/>
              </a:rPr>
              <a:t>State</a:t>
            </a:r>
            <a:endParaRPr sz="1600">
              <a:latin typeface="Open Sans Medium"/>
              <a:ea typeface="Open Sans Medium"/>
              <a:cs typeface="Open Sans Medium"/>
              <a:sym typeface="Open Sans Medium"/>
            </a:endParaRPr>
          </a:p>
          <a:p>
            <a:pPr marL="1028700" lvl="0" indent="-330200" algn="l" rtl="0">
              <a:lnSpc>
                <a:spcPct val="150000"/>
              </a:lnSpc>
              <a:spcBef>
                <a:spcPts val="0"/>
              </a:spcBef>
              <a:spcAft>
                <a:spcPts val="0"/>
              </a:spcAft>
              <a:buClr>
                <a:schemeClr val="dk1"/>
              </a:buClr>
              <a:buSzPts val="1600"/>
              <a:buChar char="❏"/>
            </a:pPr>
            <a:r>
              <a:rPr lang="en" sz="1600">
                <a:latin typeface="Open Sans Medium"/>
                <a:ea typeface="Open Sans Medium"/>
                <a:cs typeface="Open Sans Medium"/>
                <a:sym typeface="Open Sans Medium"/>
              </a:rPr>
              <a:t>District</a:t>
            </a:r>
            <a:endParaRPr sz="1600">
              <a:latin typeface="Open Sans Medium"/>
              <a:ea typeface="Open Sans Medium"/>
              <a:cs typeface="Open Sans Medium"/>
              <a:sym typeface="Open Sans Medium"/>
            </a:endParaRPr>
          </a:p>
          <a:p>
            <a:pPr marL="1028700" lvl="0" indent="-330200" algn="l" rtl="0">
              <a:lnSpc>
                <a:spcPct val="150000"/>
              </a:lnSpc>
              <a:spcBef>
                <a:spcPts val="0"/>
              </a:spcBef>
              <a:spcAft>
                <a:spcPts val="0"/>
              </a:spcAft>
              <a:buClr>
                <a:schemeClr val="dk1"/>
              </a:buClr>
              <a:buSzPts val="1600"/>
              <a:buChar char="❏"/>
            </a:pPr>
            <a:r>
              <a:rPr lang="en" sz="1600">
                <a:latin typeface="Open Sans Medium"/>
                <a:ea typeface="Open Sans Medium"/>
                <a:cs typeface="Open Sans Medium"/>
                <a:sym typeface="Open Sans Medium"/>
              </a:rPr>
              <a:t>TU</a:t>
            </a:r>
            <a:endParaRPr sz="1600">
              <a:latin typeface="Open Sans Medium"/>
              <a:ea typeface="Open Sans Medium"/>
              <a:cs typeface="Open Sans Medium"/>
              <a:sym typeface="Open Sans Medium"/>
            </a:endParaRPr>
          </a:p>
          <a:p>
            <a:pPr marL="1028700" lvl="0" indent="-330200" algn="l" rtl="0">
              <a:lnSpc>
                <a:spcPct val="150000"/>
              </a:lnSpc>
              <a:spcBef>
                <a:spcPts val="0"/>
              </a:spcBef>
              <a:spcAft>
                <a:spcPts val="0"/>
              </a:spcAft>
              <a:buClr>
                <a:schemeClr val="dk1"/>
              </a:buClr>
              <a:buSzPts val="1600"/>
              <a:buChar char="❏"/>
            </a:pPr>
            <a:r>
              <a:rPr lang="en" sz="1600">
                <a:latin typeface="Open Sans Medium"/>
                <a:ea typeface="Open Sans Medium"/>
                <a:cs typeface="Open Sans Medium"/>
                <a:sym typeface="Open Sans Medium"/>
              </a:rPr>
              <a:t>PHI</a:t>
            </a:r>
            <a:endParaRPr sz="1600">
              <a:latin typeface="Open Sans Medium"/>
              <a:ea typeface="Open Sans Medium"/>
              <a:cs typeface="Open Sans Medium"/>
              <a:sym typeface="Open Sans Medium"/>
            </a:endParaRPr>
          </a:p>
          <a:p>
            <a:pPr marL="1028700" lvl="0" indent="-330200" algn="l" rtl="0">
              <a:lnSpc>
                <a:spcPct val="150000"/>
              </a:lnSpc>
              <a:spcBef>
                <a:spcPts val="0"/>
              </a:spcBef>
              <a:spcAft>
                <a:spcPts val="0"/>
              </a:spcAft>
              <a:buClr>
                <a:schemeClr val="dk1"/>
              </a:buClr>
              <a:buSzPts val="1600"/>
              <a:buChar char="❏"/>
            </a:pPr>
            <a:r>
              <a:rPr lang="en" sz="1600">
                <a:latin typeface="Open Sans Medium"/>
                <a:ea typeface="Open Sans Medium"/>
                <a:cs typeface="Open Sans Medium"/>
                <a:sym typeface="Open Sans Medium"/>
              </a:rPr>
              <a:t>Village</a:t>
            </a:r>
            <a:endParaRPr sz="1600">
              <a:latin typeface="Open Sans Medium"/>
              <a:ea typeface="Open Sans Medium"/>
              <a:cs typeface="Open Sans Medium"/>
              <a:sym typeface="Open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Adding Village option in patient enrollment form</a:t>
            </a:r>
            <a:endParaRPr sz="2700">
              <a:solidFill>
                <a:srgbClr val="FFFFFF"/>
              </a:solidFill>
              <a:latin typeface="Open Sans Medium"/>
              <a:ea typeface="Open Sans Medium"/>
              <a:cs typeface="Open Sans Medium"/>
              <a:sym typeface="Open Sans Medium"/>
            </a:endParaRPr>
          </a:p>
        </p:txBody>
      </p:sp>
      <p:pic>
        <p:nvPicPr>
          <p:cNvPr id="277" name="Google Shape;277;p44"/>
          <p:cNvPicPr preferRelativeResize="0"/>
          <p:nvPr/>
        </p:nvPicPr>
        <p:blipFill rotWithShape="1">
          <a:blip r:embed="rId3">
            <a:alphaModFix/>
          </a:blip>
          <a:srcRect/>
          <a:stretch/>
        </p:blipFill>
        <p:spPr>
          <a:xfrm>
            <a:off x="180768" y="-25670"/>
            <a:ext cx="1600532" cy="611112"/>
          </a:xfrm>
          <a:prstGeom prst="rect">
            <a:avLst/>
          </a:prstGeom>
          <a:noFill/>
          <a:ln>
            <a:noFill/>
          </a:ln>
        </p:spPr>
      </p:pic>
      <p:pic>
        <p:nvPicPr>
          <p:cNvPr id="278" name="Google Shape;278;p44"/>
          <p:cNvPicPr preferRelativeResize="0"/>
          <p:nvPr/>
        </p:nvPicPr>
        <p:blipFill>
          <a:blip r:embed="rId4">
            <a:alphaModFix/>
          </a:blip>
          <a:stretch>
            <a:fillRect/>
          </a:stretch>
        </p:blipFill>
        <p:spPr>
          <a:xfrm>
            <a:off x="238900" y="1277750"/>
            <a:ext cx="8799452" cy="3629850"/>
          </a:xfrm>
          <a:prstGeom prst="rect">
            <a:avLst/>
          </a:prstGeom>
          <a:noFill/>
          <a:ln w="9525" cap="flat" cmpd="sng">
            <a:solidFill>
              <a:schemeClr val="dk2"/>
            </a:solidFill>
            <a:prstDash val="solid"/>
            <a:round/>
            <a:headEnd type="none" w="sm" len="sm"/>
            <a:tailEnd type="none" w="sm" len="sm"/>
          </a:ln>
        </p:spPr>
      </p:pic>
      <p:sp>
        <p:nvSpPr>
          <p:cNvPr id="279" name="Google Shape;279;p44"/>
          <p:cNvSpPr/>
          <p:nvPr/>
        </p:nvSpPr>
        <p:spPr>
          <a:xfrm>
            <a:off x="272125" y="1908300"/>
            <a:ext cx="1360500" cy="2880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80" name="Google Shape;280;p44"/>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i="0" u="none" strike="noStrike" cap="none">
                <a:solidFill>
                  <a:srgbClr val="FE7A10"/>
                </a:solidFill>
                <a:latin typeface="Open Sans Medium"/>
                <a:ea typeface="Open Sans Medium"/>
                <a:cs typeface="Open Sans Medium"/>
                <a:sym typeface="Open Sans Medium"/>
              </a:rPr>
              <a:t>Click on </a:t>
            </a:r>
            <a:r>
              <a:rPr lang="en" sz="1000">
                <a:solidFill>
                  <a:srgbClr val="FE7A10"/>
                </a:solidFill>
                <a:latin typeface="Open Sans Medium"/>
                <a:ea typeface="Open Sans Medium"/>
                <a:cs typeface="Open Sans Medium"/>
                <a:sym typeface="Open Sans Medium"/>
              </a:rPr>
              <a:t>‘New Enrollment'</a:t>
            </a:r>
            <a:endParaRPr sz="1000" i="0" u="none" strike="noStrike" cap="none">
              <a:solidFill>
                <a:srgbClr val="000000"/>
              </a:solidFill>
              <a:latin typeface="Open Sans Medium"/>
              <a:ea typeface="Open Sans Medium"/>
              <a:cs typeface="Open Sans Medium"/>
              <a:sym typeface="Open Sans Medium"/>
            </a:endParaRPr>
          </a:p>
        </p:txBody>
      </p:sp>
      <p:sp>
        <p:nvSpPr>
          <p:cNvPr id="281" name="Google Shape;281;p44"/>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282" name="Google Shape;282;p44"/>
          <p:cNvSpPr/>
          <p:nvPr/>
        </p:nvSpPr>
        <p:spPr>
          <a:xfrm rot="5400000" flipH="1">
            <a:off x="2359615" y="7564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83" name="Google Shape;283;p44"/>
          <p:cNvSpPr/>
          <p:nvPr/>
        </p:nvSpPr>
        <p:spPr>
          <a:xfrm>
            <a:off x="2941075" y="637900"/>
            <a:ext cx="17421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Select ‘Person Sector’ and other mandatory options</a:t>
            </a:r>
            <a:endParaRPr sz="1000" i="0" u="none" strike="noStrike" cap="none">
              <a:solidFill>
                <a:srgbClr val="000000"/>
              </a:solidFill>
              <a:latin typeface="Open Sans Medium"/>
              <a:ea typeface="Open Sans Medium"/>
              <a:cs typeface="Open Sans Medium"/>
              <a:sym typeface="Open Sans Medium"/>
            </a:endParaRPr>
          </a:p>
        </p:txBody>
      </p:sp>
      <p:sp>
        <p:nvSpPr>
          <p:cNvPr id="284" name="Google Shape;284;p44"/>
          <p:cNvSpPr/>
          <p:nvPr/>
        </p:nvSpPr>
        <p:spPr>
          <a:xfrm>
            <a:off x="340485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sp>
        <p:nvSpPr>
          <p:cNvPr id="285" name="Google Shape;285;p44"/>
          <p:cNvSpPr/>
          <p:nvPr/>
        </p:nvSpPr>
        <p:spPr>
          <a:xfrm rot="5400000" flipH="1">
            <a:off x="5071415" y="7564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86" name="Google Shape;286;p44"/>
          <p:cNvSpPr/>
          <p:nvPr/>
        </p:nvSpPr>
        <p:spPr>
          <a:xfrm>
            <a:off x="5749727" y="606775"/>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Available details shall be available</a:t>
            </a:r>
            <a:endParaRPr sz="1000" i="0" u="none" strike="noStrike" cap="none">
              <a:solidFill>
                <a:srgbClr val="000000"/>
              </a:solidFill>
              <a:latin typeface="Open Sans Medium"/>
              <a:ea typeface="Open Sans Medium"/>
              <a:cs typeface="Open Sans Medium"/>
              <a:sym typeface="Open Sans Medium"/>
            </a:endParaRPr>
          </a:p>
        </p:txBody>
      </p:sp>
      <p:sp>
        <p:nvSpPr>
          <p:cNvPr id="287" name="Google Shape;287;p44"/>
          <p:cNvSpPr/>
          <p:nvPr/>
        </p:nvSpPr>
        <p:spPr>
          <a:xfrm>
            <a:off x="609195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3</a:t>
            </a:r>
            <a:endParaRPr sz="11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p:nvPr/>
        </p:nvSpPr>
        <p:spPr>
          <a:xfrm>
            <a:off x="1955042" y="0"/>
            <a:ext cx="7083300" cy="52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Font typeface="Arial"/>
              <a:buNone/>
            </a:pPr>
            <a:r>
              <a:rPr lang="en" sz="2200">
                <a:solidFill>
                  <a:schemeClr val="lt1"/>
                </a:solidFill>
                <a:latin typeface="Open Sans Medium"/>
                <a:ea typeface="Open Sans Medium"/>
                <a:cs typeface="Open Sans Medium"/>
                <a:sym typeface="Open Sans Medium"/>
              </a:rPr>
              <a:t>Adding Village option in patient enrollment form</a:t>
            </a:r>
            <a:endParaRPr sz="2200">
              <a:solidFill>
                <a:schemeClr val="lt1"/>
              </a:solidFill>
              <a:latin typeface="Open Sans Medium"/>
              <a:ea typeface="Open Sans Medium"/>
              <a:cs typeface="Open Sans Medium"/>
              <a:sym typeface="Open Sans Medium"/>
            </a:endParaRPr>
          </a:p>
        </p:txBody>
      </p:sp>
      <p:pic>
        <p:nvPicPr>
          <p:cNvPr id="293" name="Google Shape;293;p45"/>
          <p:cNvPicPr preferRelativeResize="0"/>
          <p:nvPr/>
        </p:nvPicPr>
        <p:blipFill rotWithShape="1">
          <a:blip r:embed="rId3">
            <a:alphaModFix/>
          </a:blip>
          <a:srcRect/>
          <a:stretch/>
        </p:blipFill>
        <p:spPr>
          <a:xfrm>
            <a:off x="180768" y="-25670"/>
            <a:ext cx="1600532" cy="611112"/>
          </a:xfrm>
          <a:prstGeom prst="rect">
            <a:avLst/>
          </a:prstGeom>
          <a:noFill/>
          <a:ln>
            <a:noFill/>
          </a:ln>
        </p:spPr>
      </p:pic>
      <p:pic>
        <p:nvPicPr>
          <p:cNvPr id="294" name="Google Shape;294;p45"/>
          <p:cNvPicPr preferRelativeResize="0"/>
          <p:nvPr/>
        </p:nvPicPr>
        <p:blipFill>
          <a:blip r:embed="rId4">
            <a:alphaModFix/>
          </a:blip>
          <a:stretch>
            <a:fillRect/>
          </a:stretch>
        </p:blipFill>
        <p:spPr>
          <a:xfrm>
            <a:off x="238900" y="1277750"/>
            <a:ext cx="8799452" cy="3629850"/>
          </a:xfrm>
          <a:prstGeom prst="rect">
            <a:avLst/>
          </a:prstGeom>
          <a:noFill/>
          <a:ln w="9525" cap="flat" cmpd="sng">
            <a:solidFill>
              <a:schemeClr val="dk2"/>
            </a:solidFill>
            <a:prstDash val="solid"/>
            <a:round/>
            <a:headEnd type="none" w="sm" len="sm"/>
            <a:tailEnd type="none" w="sm" len="sm"/>
          </a:ln>
        </p:spPr>
      </p:pic>
      <p:sp>
        <p:nvSpPr>
          <p:cNvPr id="295" name="Google Shape;295;p45"/>
          <p:cNvSpPr/>
          <p:nvPr/>
        </p:nvSpPr>
        <p:spPr>
          <a:xfrm>
            <a:off x="2779050" y="2397400"/>
            <a:ext cx="2655600" cy="5232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96" name="Google Shape;296;p45"/>
          <p:cNvSpPr/>
          <p:nvPr/>
        </p:nvSpPr>
        <p:spPr>
          <a:xfrm>
            <a:off x="238902" y="637900"/>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i="0" u="none" strike="noStrike" cap="none">
                <a:solidFill>
                  <a:srgbClr val="FE7A10"/>
                </a:solidFill>
                <a:latin typeface="Open Sans Medium"/>
                <a:ea typeface="Open Sans Medium"/>
                <a:cs typeface="Open Sans Medium"/>
                <a:sym typeface="Open Sans Medium"/>
              </a:rPr>
              <a:t>Click on </a:t>
            </a:r>
            <a:r>
              <a:rPr lang="en" sz="1000">
                <a:solidFill>
                  <a:srgbClr val="FE7A10"/>
                </a:solidFill>
                <a:latin typeface="Open Sans Medium"/>
                <a:ea typeface="Open Sans Medium"/>
                <a:cs typeface="Open Sans Medium"/>
                <a:sym typeface="Open Sans Medium"/>
              </a:rPr>
              <a:t>‘New Enrollment'</a:t>
            </a:r>
            <a:endParaRPr sz="1000" i="0" u="none" strike="noStrike" cap="none">
              <a:solidFill>
                <a:srgbClr val="000000"/>
              </a:solidFill>
              <a:latin typeface="Open Sans Medium"/>
              <a:ea typeface="Open Sans Medium"/>
              <a:cs typeface="Open Sans Medium"/>
              <a:sym typeface="Open Sans Medium"/>
            </a:endParaRPr>
          </a:p>
        </p:txBody>
      </p:sp>
      <p:sp>
        <p:nvSpPr>
          <p:cNvPr id="297" name="Google Shape;297;p45"/>
          <p:cNvSpPr/>
          <p:nvPr/>
        </p:nvSpPr>
        <p:spPr>
          <a:xfrm>
            <a:off x="585033"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1</a:t>
            </a:r>
            <a:endParaRPr sz="1100" b="0" i="0" u="none" strike="noStrike" cap="none">
              <a:solidFill>
                <a:srgbClr val="000000"/>
              </a:solidFill>
              <a:latin typeface="Rockwell"/>
              <a:ea typeface="Rockwell"/>
              <a:cs typeface="Rockwell"/>
              <a:sym typeface="Rockwell"/>
            </a:endParaRPr>
          </a:p>
        </p:txBody>
      </p:sp>
      <p:sp>
        <p:nvSpPr>
          <p:cNvPr id="298" name="Google Shape;298;p45"/>
          <p:cNvSpPr/>
          <p:nvPr/>
        </p:nvSpPr>
        <p:spPr>
          <a:xfrm rot="5400000" flipH="1">
            <a:off x="2359615" y="7564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99" name="Google Shape;299;p45"/>
          <p:cNvSpPr/>
          <p:nvPr/>
        </p:nvSpPr>
        <p:spPr>
          <a:xfrm>
            <a:off x="2945874" y="637900"/>
            <a:ext cx="17352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Select ‘Person Sector’ and other mandatory options</a:t>
            </a:r>
            <a:endParaRPr sz="1000">
              <a:solidFill>
                <a:srgbClr val="FE7A10"/>
              </a:solidFill>
              <a:latin typeface="Open Sans Medium"/>
              <a:ea typeface="Open Sans Medium"/>
              <a:cs typeface="Open Sans Medium"/>
              <a:sym typeface="Open Sans Medium"/>
            </a:endParaRPr>
          </a:p>
        </p:txBody>
      </p:sp>
      <p:sp>
        <p:nvSpPr>
          <p:cNvPr id="300" name="Google Shape;300;p45"/>
          <p:cNvSpPr/>
          <p:nvPr/>
        </p:nvSpPr>
        <p:spPr>
          <a:xfrm>
            <a:off x="340485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2</a:t>
            </a:r>
            <a:endParaRPr sz="1100" b="0" i="0" u="none" strike="noStrike" cap="none">
              <a:solidFill>
                <a:srgbClr val="000000"/>
              </a:solidFill>
              <a:latin typeface="Rockwell"/>
              <a:ea typeface="Rockwell"/>
              <a:cs typeface="Rockwell"/>
              <a:sym typeface="Rockwell"/>
            </a:endParaRPr>
          </a:p>
        </p:txBody>
      </p:sp>
      <p:sp>
        <p:nvSpPr>
          <p:cNvPr id="301" name="Google Shape;301;p45"/>
          <p:cNvSpPr/>
          <p:nvPr/>
        </p:nvSpPr>
        <p:spPr>
          <a:xfrm rot="5400000" flipH="1">
            <a:off x="5071415" y="75646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02" name="Google Shape;302;p45"/>
          <p:cNvSpPr/>
          <p:nvPr/>
        </p:nvSpPr>
        <p:spPr>
          <a:xfrm>
            <a:off x="5749727" y="606775"/>
            <a:ext cx="1542300" cy="58740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 sz="1000">
                <a:solidFill>
                  <a:srgbClr val="FE7A10"/>
                </a:solidFill>
                <a:latin typeface="Open Sans Medium"/>
                <a:ea typeface="Open Sans Medium"/>
                <a:cs typeface="Open Sans Medium"/>
                <a:sym typeface="Open Sans Medium"/>
              </a:rPr>
              <a:t>Available details shall be available</a:t>
            </a:r>
            <a:endParaRPr sz="1000" i="0" u="none" strike="noStrike" cap="none">
              <a:solidFill>
                <a:srgbClr val="000000"/>
              </a:solidFill>
              <a:latin typeface="Open Sans Medium"/>
              <a:ea typeface="Open Sans Medium"/>
              <a:cs typeface="Open Sans Medium"/>
              <a:sym typeface="Open Sans Medium"/>
            </a:endParaRPr>
          </a:p>
        </p:txBody>
      </p:sp>
      <p:sp>
        <p:nvSpPr>
          <p:cNvPr id="303" name="Google Shape;303;p45"/>
          <p:cNvSpPr/>
          <p:nvPr/>
        </p:nvSpPr>
        <p:spPr>
          <a:xfrm>
            <a:off x="6091959" y="523210"/>
            <a:ext cx="792000" cy="22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 sz="1200" b="1" i="0" u="none" strike="noStrike" cap="none">
                <a:solidFill>
                  <a:srgbClr val="000546"/>
                </a:solidFill>
                <a:latin typeface="Rockwell"/>
                <a:ea typeface="Rockwell"/>
                <a:cs typeface="Rockwell"/>
                <a:sym typeface="Rockwell"/>
              </a:rPr>
              <a:t>Step </a:t>
            </a:r>
            <a:r>
              <a:rPr lang="en" sz="1200" b="1">
                <a:solidFill>
                  <a:srgbClr val="000546"/>
                </a:solidFill>
                <a:latin typeface="Rockwell"/>
                <a:ea typeface="Rockwell"/>
                <a:cs typeface="Rockwell"/>
                <a:sym typeface="Rockwell"/>
              </a:rPr>
              <a:t>3</a:t>
            </a:r>
            <a:endParaRPr sz="1100" b="0" i="0" u="none" strike="noStrike" cap="none">
              <a:solidFill>
                <a:srgbClr val="000000"/>
              </a:solidFill>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666</Words>
  <Application>Microsoft Office PowerPoint</Application>
  <PresentationFormat>On-screen Show (16:9)</PresentationFormat>
  <Paragraphs>90</Paragraphs>
  <Slides>16</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Calibri</vt:lpstr>
      <vt:lpstr>Noto Sans Symbols</vt:lpstr>
      <vt:lpstr>Open Sans</vt:lpstr>
      <vt:lpstr>Open Sans Medium</vt:lpstr>
      <vt:lpstr>Wingdings</vt:lpstr>
      <vt:lpstr>Arial</vt:lpstr>
      <vt:lpstr>Corbel</vt:lpstr>
      <vt:lpstr>Rockwell</vt:lpstr>
      <vt:lpstr>Simple Light</vt:lpstr>
      <vt:lpstr>3_Frame</vt:lpstr>
      <vt:lpstr>2_Frame</vt:lpstr>
      <vt:lpstr>Adding Village-level details in Ni-kshay Patient Enrollment Form</vt:lpstr>
      <vt:lpstr>Introduction Mapping of Ni-kshay hierarchies Adding Village option in patient enrollment form Editing Village option in Health Facilities Tab</vt:lpstr>
      <vt:lpstr>PowerPoint Presentation</vt:lpstr>
      <vt:lpstr>TYPES OF FACILITIES IN NIKSHAY</vt:lpstr>
      <vt:lpstr>MAPPING FOR PROSPECTIVE PATIENTS</vt:lpstr>
      <vt:lpstr>MAPPING FOR RETROSPECTIVE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Village-level details in Ni-kshay Patient Enrollment Form</dc:title>
  <cp:lastModifiedBy>Sivavallinathan Arunachalam</cp:lastModifiedBy>
  <cp:revision>7</cp:revision>
  <dcterms:modified xsi:type="dcterms:W3CDTF">2024-03-28T04:28:37Z</dcterms:modified>
</cp:coreProperties>
</file>