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1" r:id="rId6"/>
    <p:sldMasterId id="2147483674" r:id="rId7"/>
    <p:sldMasterId id="2147483686" r:id="rId8"/>
    <p:sldMasterId id="2147483698" r:id="rId9"/>
  </p:sldMasterIdLst>
  <p:notesMasterIdLst>
    <p:notesMasterId r:id="rId10"/>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Lst>
  <p:sldSz cy="6858000" cx="12192000"/>
  <p:notesSz cx="6858000" cy="9144000"/>
  <p:embeddedFontLst>
    <p:embeddedFont>
      <p:font typeface="Corbel"/>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33" roundtripDataSignature="AMtx7mj4Q8595t3pcoLgqQD8eTLzz/5E2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F6DA565-C8F8-45D9-B7F0-3AB150378CDB}">
  <a:tblStyle styleId="{EF6DA565-C8F8-45D9-B7F0-3AB150378CDB}"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0.xml"/><Relationship Id="rId22" Type="http://schemas.openxmlformats.org/officeDocument/2006/relationships/slide" Target="slides/slide12.xml"/><Relationship Id="rId21" Type="http://schemas.openxmlformats.org/officeDocument/2006/relationships/slide" Target="slides/slide11.xml"/><Relationship Id="rId24" Type="http://schemas.openxmlformats.org/officeDocument/2006/relationships/slide" Target="slides/slide14.xml"/><Relationship Id="rId23" Type="http://schemas.openxmlformats.org/officeDocument/2006/relationships/slide" Target="slides/slide13.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26" Type="http://schemas.openxmlformats.org/officeDocument/2006/relationships/slide" Target="slides/slide16.xml"/><Relationship Id="rId25" Type="http://schemas.openxmlformats.org/officeDocument/2006/relationships/slide" Target="slides/slide15.xml"/><Relationship Id="rId28" Type="http://schemas.openxmlformats.org/officeDocument/2006/relationships/slide" Target="slides/slide18.xml"/><Relationship Id="rId27" Type="http://schemas.openxmlformats.org/officeDocument/2006/relationships/slide" Target="slides/slide17.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Corbel-regular.fntdata"/><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font" Target="fonts/Corbel-italic.fntdata"/><Relationship Id="rId30" Type="http://schemas.openxmlformats.org/officeDocument/2006/relationships/font" Target="fonts/Corbel-bold.fntdata"/><Relationship Id="rId11" Type="http://schemas.openxmlformats.org/officeDocument/2006/relationships/slide" Target="slides/slide1.xml"/><Relationship Id="rId33" Type="http://customschemas.google.com/relationships/presentationmetadata" Target="metadata"/><Relationship Id="rId10" Type="http://schemas.openxmlformats.org/officeDocument/2006/relationships/notesMaster" Target="notesMasters/notesMaster1.xml"/><Relationship Id="rId32" Type="http://schemas.openxmlformats.org/officeDocument/2006/relationships/font" Target="fonts/Corbel-boldItalic.fntdata"/><Relationship Id="rId13" Type="http://schemas.openxmlformats.org/officeDocument/2006/relationships/slide" Target="slides/slide3.xml"/><Relationship Id="rId12" Type="http://schemas.openxmlformats.org/officeDocument/2006/relationships/slide" Target="slides/slide2.xml"/><Relationship Id="rId15" Type="http://schemas.openxmlformats.org/officeDocument/2006/relationships/slide" Target="slides/slide5.xml"/><Relationship Id="rId14" Type="http://schemas.openxmlformats.org/officeDocument/2006/relationships/slide" Target="slides/slide4.xml"/><Relationship Id="rId17" Type="http://schemas.openxmlformats.org/officeDocument/2006/relationships/slide" Target="slides/slide7.xml"/><Relationship Id="rId16" Type="http://schemas.openxmlformats.org/officeDocument/2006/relationships/slide" Target="slides/slide6.xml"/><Relationship Id="rId19" Type="http://schemas.openxmlformats.org/officeDocument/2006/relationships/slide" Target="slides/slide9.xml"/><Relationship Id="rId18"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I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476" name="Google Shape;476;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p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7" name="Google Shape;587;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p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18" name="Google Shape;618;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p5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8" name="Google Shape;628;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 name="Shape 642"/>
        <p:cNvGrpSpPr/>
        <p:nvPr/>
      </p:nvGrpSpPr>
      <p:grpSpPr>
        <a:xfrm>
          <a:off x="0" y="0"/>
          <a:ext cx="0" cy="0"/>
          <a:chOff x="0" y="0"/>
          <a:chExt cx="0" cy="0"/>
        </a:xfrm>
      </p:grpSpPr>
      <p:sp>
        <p:nvSpPr>
          <p:cNvPr id="643" name="Google Shape;643;p5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44" name="Google Shape;644;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p5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68" name="Google Shape;668;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1" name="Shape 691"/>
        <p:cNvGrpSpPr/>
        <p:nvPr/>
      </p:nvGrpSpPr>
      <p:grpSpPr>
        <a:xfrm>
          <a:off x="0" y="0"/>
          <a:ext cx="0" cy="0"/>
          <a:chOff x="0" y="0"/>
          <a:chExt cx="0" cy="0"/>
        </a:xfrm>
      </p:grpSpPr>
      <p:sp>
        <p:nvSpPr>
          <p:cNvPr id="692" name="Google Shape;692;p5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93" name="Google Shape;693;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9" name="Shape 699"/>
        <p:cNvGrpSpPr/>
        <p:nvPr/>
      </p:nvGrpSpPr>
      <p:grpSpPr>
        <a:xfrm>
          <a:off x="0" y="0"/>
          <a:ext cx="0" cy="0"/>
          <a:chOff x="0" y="0"/>
          <a:chExt cx="0" cy="0"/>
        </a:xfrm>
      </p:grpSpPr>
      <p:sp>
        <p:nvSpPr>
          <p:cNvPr id="700" name="Google Shape;700;p5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01" name="Google Shape;701;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p5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08" name="Google Shape;708;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3" name="Shape 713"/>
        <p:cNvGrpSpPr/>
        <p:nvPr/>
      </p:nvGrpSpPr>
      <p:grpSpPr>
        <a:xfrm>
          <a:off x="0" y="0"/>
          <a:ext cx="0" cy="0"/>
          <a:chOff x="0" y="0"/>
          <a:chExt cx="0" cy="0"/>
        </a:xfrm>
      </p:grpSpPr>
      <p:sp>
        <p:nvSpPr>
          <p:cNvPr id="714" name="Google Shape;714;p5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15" name="Google Shape;715;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3" name="Google Shape;483;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1" name="Google Shape;491;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6" name="Google Shape;516;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8" name="Google Shape;528;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7" name="Google Shape;537;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p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8" name="Google Shape;548;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9" name="Google Shape;559;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p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7" name="Google Shape;567;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Width Head + Copy - Text Only">
  <p:cSld name="Full Width Head + Copy - Text Only">
    <p:spTree>
      <p:nvGrpSpPr>
        <p:cNvPr id="18" name="Shape 18"/>
        <p:cNvGrpSpPr/>
        <p:nvPr/>
      </p:nvGrpSpPr>
      <p:grpSpPr>
        <a:xfrm>
          <a:off x="0" y="0"/>
          <a:ext cx="0" cy="0"/>
          <a:chOff x="0" y="0"/>
          <a:chExt cx="0" cy="0"/>
        </a:xfrm>
      </p:grpSpPr>
      <p:sp>
        <p:nvSpPr>
          <p:cNvPr id="19" name="Google Shape;19;p59"/>
          <p:cNvSpPr txBox="1"/>
          <p:nvPr>
            <p:ph idx="1" type="body"/>
          </p:nvPr>
        </p:nvSpPr>
        <p:spPr>
          <a:xfrm>
            <a:off x="486837" y="1718735"/>
            <a:ext cx="11106151" cy="4519084"/>
          </a:xfrm>
          <a:prstGeom prst="rect">
            <a:avLst/>
          </a:prstGeom>
          <a:noFill/>
          <a:ln>
            <a:noFill/>
          </a:ln>
        </p:spPr>
        <p:txBody>
          <a:bodyPr anchorCtr="0" anchor="ctr" bIns="45700" lIns="91425" spcFirstLastPara="1" rIns="91425" wrap="square" tIns="45700">
            <a:normAutofit/>
          </a:bodyPr>
          <a:lstStyle>
            <a:lvl1pPr indent="-347154" lvl="0" marL="457200" algn="l">
              <a:lnSpc>
                <a:spcPct val="90000"/>
              </a:lnSpc>
              <a:spcBef>
                <a:spcPts val="800"/>
              </a:spcBef>
              <a:spcAft>
                <a:spcPts val="0"/>
              </a:spcAft>
              <a:buSzPts val="1867"/>
              <a:buChar char="●"/>
              <a:defRPr b="0" sz="1867"/>
            </a:lvl1pPr>
            <a:lvl2pPr indent="-338645" lvl="1" marL="914400" algn="l">
              <a:lnSpc>
                <a:spcPct val="90000"/>
              </a:lnSpc>
              <a:spcBef>
                <a:spcPts val="800"/>
              </a:spcBef>
              <a:spcAft>
                <a:spcPts val="0"/>
              </a:spcAft>
              <a:buClr>
                <a:srgbClr val="6C8C1A"/>
              </a:buClr>
              <a:buSzPts val="1733"/>
              <a:buFont typeface="Noto Sans Symbols"/>
              <a:buChar char="▪"/>
              <a:defRPr sz="1733"/>
            </a:lvl2pPr>
            <a:lvl3pPr indent="-330200" lvl="2" marL="1371600" algn="l">
              <a:lnSpc>
                <a:spcPct val="90000"/>
              </a:lnSpc>
              <a:spcBef>
                <a:spcPts val="800"/>
              </a:spcBef>
              <a:spcAft>
                <a:spcPts val="0"/>
              </a:spcAft>
              <a:buClr>
                <a:srgbClr val="3086AB"/>
              </a:buClr>
              <a:buSzPts val="1600"/>
              <a:buFont typeface="Arial"/>
              <a:buChar char="•"/>
              <a:defRPr sz="1600"/>
            </a:lvl3pPr>
            <a:lvl4pPr indent="-317500" lvl="3" marL="1828800" algn="l">
              <a:lnSpc>
                <a:spcPct val="90000"/>
              </a:lnSpc>
              <a:spcBef>
                <a:spcPts val="800"/>
              </a:spcBef>
              <a:spcAft>
                <a:spcPts val="0"/>
              </a:spcAft>
              <a:buSzPts val="1400"/>
              <a:buFont typeface="Arial"/>
              <a:buChar char="-"/>
              <a:defRPr/>
            </a:lvl4pPr>
            <a:lvl5pPr indent="-317500" lvl="4" marL="2286000" algn="l">
              <a:lnSpc>
                <a:spcPct val="90000"/>
              </a:lnSpc>
              <a:spcBef>
                <a:spcPts val="800"/>
              </a:spcBef>
              <a:spcAft>
                <a:spcPts val="0"/>
              </a:spcAft>
              <a:buSzPts val="14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20" name="Google Shape;20;p59"/>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400"/>
              <a:buFont typeface="Corbel"/>
              <a:buNone/>
              <a:defRPr/>
            </a:lvl1pPr>
            <a:lvl2pPr lvl="1" algn="l">
              <a:lnSpc>
                <a:spcPct val="100000"/>
              </a:lnSpc>
              <a:spcBef>
                <a:spcPts val="0"/>
              </a:spcBef>
              <a:spcAft>
                <a:spcPts val="0"/>
              </a:spcAft>
              <a:buClr>
                <a:schemeClr val="dk1"/>
              </a:buClr>
              <a:buSzPts val="1400"/>
              <a:buFont typeface="Corbel"/>
              <a:buNone/>
              <a:defRPr/>
            </a:lvl2pPr>
            <a:lvl3pPr lvl="2" algn="l">
              <a:lnSpc>
                <a:spcPct val="100000"/>
              </a:lnSpc>
              <a:spcBef>
                <a:spcPts val="0"/>
              </a:spcBef>
              <a:spcAft>
                <a:spcPts val="0"/>
              </a:spcAft>
              <a:buClr>
                <a:schemeClr val="dk1"/>
              </a:buClr>
              <a:buSzPts val="1400"/>
              <a:buFont typeface="Corbel"/>
              <a:buNone/>
              <a:defRPr/>
            </a:lvl3pPr>
            <a:lvl4pPr lvl="3" algn="l">
              <a:lnSpc>
                <a:spcPct val="100000"/>
              </a:lnSpc>
              <a:spcBef>
                <a:spcPts val="0"/>
              </a:spcBef>
              <a:spcAft>
                <a:spcPts val="0"/>
              </a:spcAft>
              <a:buClr>
                <a:schemeClr val="dk1"/>
              </a:buClr>
              <a:buSzPts val="1400"/>
              <a:buFont typeface="Corbel"/>
              <a:buNone/>
              <a:defRPr/>
            </a:lvl4pPr>
            <a:lvl5pPr lvl="4" algn="l">
              <a:lnSpc>
                <a:spcPct val="100000"/>
              </a:lnSpc>
              <a:spcBef>
                <a:spcPts val="0"/>
              </a:spcBef>
              <a:spcAft>
                <a:spcPts val="0"/>
              </a:spcAft>
              <a:buClr>
                <a:schemeClr val="dk1"/>
              </a:buClr>
              <a:buSzPts val="1400"/>
              <a:buFont typeface="Corbel"/>
              <a:buNone/>
              <a:defRPr/>
            </a:lvl5pPr>
            <a:lvl6pPr lvl="5" algn="l">
              <a:lnSpc>
                <a:spcPct val="100000"/>
              </a:lnSpc>
              <a:spcBef>
                <a:spcPts val="0"/>
              </a:spcBef>
              <a:spcAft>
                <a:spcPts val="0"/>
              </a:spcAft>
              <a:buClr>
                <a:schemeClr val="dk1"/>
              </a:buClr>
              <a:buSzPts val="1400"/>
              <a:buFont typeface="Corbel"/>
              <a:buNone/>
              <a:defRPr/>
            </a:lvl6pPr>
            <a:lvl7pPr lvl="6" algn="l">
              <a:lnSpc>
                <a:spcPct val="100000"/>
              </a:lnSpc>
              <a:spcBef>
                <a:spcPts val="0"/>
              </a:spcBef>
              <a:spcAft>
                <a:spcPts val="0"/>
              </a:spcAft>
              <a:buClr>
                <a:schemeClr val="dk1"/>
              </a:buClr>
              <a:buSzPts val="1400"/>
              <a:buFont typeface="Corbel"/>
              <a:buNone/>
              <a:defRPr/>
            </a:lvl7pPr>
            <a:lvl8pPr lvl="7" algn="l">
              <a:lnSpc>
                <a:spcPct val="100000"/>
              </a:lnSpc>
              <a:spcBef>
                <a:spcPts val="0"/>
              </a:spcBef>
              <a:spcAft>
                <a:spcPts val="0"/>
              </a:spcAft>
              <a:buClr>
                <a:schemeClr val="dk1"/>
              </a:buClr>
              <a:buSzPts val="1400"/>
              <a:buFont typeface="Corbel"/>
              <a:buNone/>
              <a:defRPr/>
            </a:lvl8pPr>
            <a:lvl9pPr lvl="8" algn="l">
              <a:lnSpc>
                <a:spcPct val="100000"/>
              </a:lnSpc>
              <a:spcBef>
                <a:spcPts val="0"/>
              </a:spcBef>
              <a:spcAft>
                <a:spcPts val="0"/>
              </a:spcAft>
              <a:buClr>
                <a:schemeClr val="dk1"/>
              </a:buClr>
              <a:buSzPts val="1400"/>
              <a:buFont typeface="Corbel"/>
              <a:buNone/>
              <a:defRPr/>
            </a:lvl9pPr>
          </a:lstStyle>
          <a:p/>
        </p:txBody>
      </p:sp>
      <p:sp>
        <p:nvSpPr>
          <p:cNvPr id="21" name="Google Shape;21;p59"/>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Corbel"/>
              <a:buNone/>
              <a:defRPr b="1" i="0" sz="1200" u="none" cap="none" strike="noStrike">
                <a:solidFill>
                  <a:srgbClr val="000000"/>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Corbel"/>
              <a:buNone/>
              <a:defRPr b="1" i="0" sz="1200" u="none" cap="none" strike="noStrike">
                <a:solidFill>
                  <a:srgbClr val="000000"/>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Corbel"/>
              <a:buNone/>
              <a:defRPr b="1" i="0" sz="1200" u="none" cap="none" strike="noStrike">
                <a:solidFill>
                  <a:srgbClr val="000000"/>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Corbel"/>
              <a:buNone/>
              <a:defRPr b="1" i="0" sz="1200" u="none" cap="none" strike="noStrike">
                <a:solidFill>
                  <a:srgbClr val="000000"/>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Corbel"/>
              <a:buNone/>
              <a:defRPr b="1" i="0" sz="1200" u="none" cap="none" strike="noStrike">
                <a:solidFill>
                  <a:srgbClr val="000000"/>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Corbel"/>
              <a:buNone/>
              <a:defRPr b="1" i="0" sz="1200" u="none" cap="none" strike="noStrike">
                <a:solidFill>
                  <a:srgbClr val="000000"/>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Corbel"/>
              <a:buNone/>
              <a:defRPr b="1" i="0" sz="1200" u="none" cap="none" strike="noStrike">
                <a:solidFill>
                  <a:srgbClr val="000000"/>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Corbel"/>
              <a:buNone/>
              <a:defRPr b="1" i="0" sz="1200" u="none" cap="none" strike="noStrike">
                <a:solidFill>
                  <a:srgbClr val="000000"/>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Corbel"/>
              <a:buNone/>
              <a:defRPr b="1" i="0" sz="1200" u="none" cap="none" strike="noStrike">
                <a:solidFill>
                  <a:srgbClr val="000000"/>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IN"/>
              <a:t>‹#›</a:t>
            </a:fld>
            <a:endParaRPr/>
          </a:p>
        </p:txBody>
      </p:sp>
      <p:sp>
        <p:nvSpPr>
          <p:cNvPr id="22" name="Google Shape;22;p59"/>
          <p:cNvSpPr txBox="1"/>
          <p:nvPr>
            <p:ph type="title"/>
          </p:nvPr>
        </p:nvSpPr>
        <p:spPr>
          <a:xfrm>
            <a:off x="486837" y="646262"/>
            <a:ext cx="11106151" cy="69757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3600"/>
              <a:buFont typeface="Corbe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3" name="Shape 83"/>
        <p:cNvGrpSpPr/>
        <p:nvPr/>
      </p:nvGrpSpPr>
      <p:grpSpPr>
        <a:xfrm>
          <a:off x="0" y="0"/>
          <a:ext cx="0" cy="0"/>
          <a:chOff x="0" y="0"/>
          <a:chExt cx="0" cy="0"/>
        </a:xfrm>
      </p:grpSpPr>
      <p:sp>
        <p:nvSpPr>
          <p:cNvPr id="84" name="Google Shape;84;p70"/>
          <p:cNvSpPr txBox="1"/>
          <p:nvPr>
            <p:ph type="title"/>
          </p:nvPr>
        </p:nvSpPr>
        <p:spPr>
          <a:xfrm>
            <a:off x="256032" y="1143000"/>
            <a:ext cx="2834640" cy="23774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3200"/>
              <a:buFont typeface="Corbel"/>
              <a:buNone/>
              <a:defRPr b="0"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70"/>
          <p:cNvSpPr/>
          <p:nvPr>
            <p:ph idx="2" type="pic"/>
          </p:nvPr>
        </p:nvSpPr>
        <p:spPr>
          <a:xfrm>
            <a:off x="3570644" y="767419"/>
            <a:ext cx="8115230" cy="5330952"/>
          </a:xfrm>
          <a:prstGeom prst="rect">
            <a:avLst/>
          </a:prstGeom>
          <a:solidFill>
            <a:srgbClr val="BFBFBF"/>
          </a:solidFill>
          <a:ln>
            <a:noFill/>
          </a:ln>
        </p:spPr>
      </p:sp>
      <p:sp>
        <p:nvSpPr>
          <p:cNvPr id="86" name="Google Shape;86;p70"/>
          <p:cNvSpPr txBox="1"/>
          <p:nvPr>
            <p:ph idx="1" type="body"/>
          </p:nvPr>
        </p:nvSpPr>
        <p:spPr>
          <a:xfrm>
            <a:off x="256032" y="3493008"/>
            <a:ext cx="2834640" cy="2322576"/>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200"/>
              </a:spcBef>
              <a:spcAft>
                <a:spcPts val="0"/>
              </a:spcAft>
              <a:buSzPts val="1400"/>
              <a:buNone/>
              <a:defRPr sz="1400">
                <a:solidFill>
                  <a:srgbClr val="FFFFFF"/>
                </a:solidFill>
              </a:defRPr>
            </a:lvl1pPr>
            <a:lvl2pPr indent="-228600" lvl="1" marL="914400" algn="l">
              <a:lnSpc>
                <a:spcPct val="90000"/>
              </a:lnSpc>
              <a:spcBef>
                <a:spcPts val="250"/>
              </a:spcBef>
              <a:spcAft>
                <a:spcPts val="0"/>
              </a:spcAft>
              <a:buSzPts val="1200"/>
              <a:buNone/>
              <a:defRPr sz="1200"/>
            </a:lvl2pPr>
            <a:lvl3pPr indent="-228600" lvl="2" marL="1371600" algn="l">
              <a:lnSpc>
                <a:spcPct val="90000"/>
              </a:lnSpc>
              <a:spcBef>
                <a:spcPts val="250"/>
              </a:spcBef>
              <a:spcAft>
                <a:spcPts val="0"/>
              </a:spcAft>
              <a:buSzPts val="1000"/>
              <a:buNone/>
              <a:defRPr sz="1000"/>
            </a:lvl3pPr>
            <a:lvl4pPr indent="-228600" lvl="3" marL="1828800" algn="l">
              <a:lnSpc>
                <a:spcPct val="90000"/>
              </a:lnSpc>
              <a:spcBef>
                <a:spcPts val="250"/>
              </a:spcBef>
              <a:spcAft>
                <a:spcPts val="0"/>
              </a:spcAft>
              <a:buSzPts val="900"/>
              <a:buNone/>
              <a:defRPr sz="900"/>
            </a:lvl4pPr>
            <a:lvl5pPr indent="-228600" lvl="4" marL="2286000" algn="l">
              <a:lnSpc>
                <a:spcPct val="90000"/>
              </a:lnSpc>
              <a:spcBef>
                <a:spcPts val="250"/>
              </a:spcBef>
              <a:spcAft>
                <a:spcPts val="0"/>
              </a:spcAft>
              <a:buSzPts val="900"/>
              <a:buNone/>
              <a:defRPr sz="900"/>
            </a:lvl5pPr>
            <a:lvl6pPr indent="-228600" lvl="5" marL="2743200" algn="l">
              <a:lnSpc>
                <a:spcPct val="90000"/>
              </a:lnSpc>
              <a:spcBef>
                <a:spcPts val="250"/>
              </a:spcBef>
              <a:spcAft>
                <a:spcPts val="0"/>
              </a:spcAft>
              <a:buSzPts val="900"/>
              <a:buNone/>
              <a:defRPr sz="900"/>
            </a:lvl6pPr>
            <a:lvl7pPr indent="-228600" lvl="6" marL="3200400" algn="l">
              <a:lnSpc>
                <a:spcPct val="90000"/>
              </a:lnSpc>
              <a:spcBef>
                <a:spcPts val="250"/>
              </a:spcBef>
              <a:spcAft>
                <a:spcPts val="0"/>
              </a:spcAft>
              <a:buSzPts val="900"/>
              <a:buNone/>
              <a:defRPr sz="900"/>
            </a:lvl7pPr>
            <a:lvl8pPr indent="-228600" lvl="7" marL="3657600" algn="l">
              <a:lnSpc>
                <a:spcPct val="90000"/>
              </a:lnSpc>
              <a:spcBef>
                <a:spcPts val="250"/>
              </a:spcBef>
              <a:spcAft>
                <a:spcPts val="0"/>
              </a:spcAft>
              <a:buSzPts val="900"/>
              <a:buNone/>
              <a:defRPr sz="900"/>
            </a:lvl8pPr>
            <a:lvl9pPr indent="-228600" lvl="8" marL="4114800" algn="l">
              <a:lnSpc>
                <a:spcPct val="90000"/>
              </a:lnSpc>
              <a:spcBef>
                <a:spcPts val="250"/>
              </a:spcBef>
              <a:spcAft>
                <a:spcPts val="250"/>
              </a:spcAft>
              <a:buSzPts val="900"/>
              <a:buNone/>
              <a:defRPr sz="900"/>
            </a:lvl9pPr>
          </a:lstStyle>
          <a:p/>
        </p:txBody>
      </p:sp>
      <p:sp>
        <p:nvSpPr>
          <p:cNvPr id="87" name="Google Shape;87;p70"/>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70"/>
          <p:cNvSpPr txBox="1"/>
          <p:nvPr>
            <p:ph idx="11" type="ftr"/>
          </p:nvPr>
        </p:nvSpPr>
        <p:spPr>
          <a:xfrm>
            <a:off x="3499101"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70"/>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40BAD2"/>
                </a:solidFill>
              </a:defRPr>
            </a:lvl1pPr>
            <a:lvl2pPr indent="0" lvl="1" marL="0" algn="r">
              <a:lnSpc>
                <a:spcPct val="100000"/>
              </a:lnSpc>
              <a:spcBef>
                <a:spcPts val="0"/>
              </a:spcBef>
              <a:spcAft>
                <a:spcPts val="0"/>
              </a:spcAft>
              <a:buNone/>
              <a:defRPr>
                <a:solidFill>
                  <a:srgbClr val="40BAD2"/>
                </a:solidFill>
              </a:defRPr>
            </a:lvl2pPr>
            <a:lvl3pPr indent="0" lvl="2" marL="0" algn="r">
              <a:lnSpc>
                <a:spcPct val="100000"/>
              </a:lnSpc>
              <a:spcBef>
                <a:spcPts val="0"/>
              </a:spcBef>
              <a:spcAft>
                <a:spcPts val="0"/>
              </a:spcAft>
              <a:buNone/>
              <a:defRPr>
                <a:solidFill>
                  <a:srgbClr val="40BAD2"/>
                </a:solidFill>
              </a:defRPr>
            </a:lvl3pPr>
            <a:lvl4pPr indent="0" lvl="3" marL="0" algn="r">
              <a:lnSpc>
                <a:spcPct val="100000"/>
              </a:lnSpc>
              <a:spcBef>
                <a:spcPts val="0"/>
              </a:spcBef>
              <a:spcAft>
                <a:spcPts val="0"/>
              </a:spcAft>
              <a:buNone/>
              <a:defRPr>
                <a:solidFill>
                  <a:srgbClr val="40BAD2"/>
                </a:solidFill>
              </a:defRPr>
            </a:lvl4pPr>
            <a:lvl5pPr indent="0" lvl="4" marL="0" algn="r">
              <a:lnSpc>
                <a:spcPct val="100000"/>
              </a:lnSpc>
              <a:spcBef>
                <a:spcPts val="0"/>
              </a:spcBef>
              <a:spcAft>
                <a:spcPts val="0"/>
              </a:spcAft>
              <a:buNone/>
              <a:defRPr>
                <a:solidFill>
                  <a:srgbClr val="40BAD2"/>
                </a:solidFill>
              </a:defRPr>
            </a:lvl5pPr>
            <a:lvl6pPr indent="0" lvl="5" marL="0" algn="r">
              <a:lnSpc>
                <a:spcPct val="100000"/>
              </a:lnSpc>
              <a:spcBef>
                <a:spcPts val="0"/>
              </a:spcBef>
              <a:spcAft>
                <a:spcPts val="0"/>
              </a:spcAft>
              <a:buNone/>
              <a:defRPr>
                <a:solidFill>
                  <a:srgbClr val="40BAD2"/>
                </a:solidFill>
              </a:defRPr>
            </a:lvl6pPr>
            <a:lvl7pPr indent="0" lvl="6" marL="0" algn="r">
              <a:lnSpc>
                <a:spcPct val="100000"/>
              </a:lnSpc>
              <a:spcBef>
                <a:spcPts val="0"/>
              </a:spcBef>
              <a:spcAft>
                <a:spcPts val="0"/>
              </a:spcAft>
              <a:buNone/>
              <a:defRPr>
                <a:solidFill>
                  <a:srgbClr val="40BAD2"/>
                </a:solidFill>
              </a:defRPr>
            </a:lvl7pPr>
            <a:lvl8pPr indent="0" lvl="7" marL="0" algn="r">
              <a:lnSpc>
                <a:spcPct val="100000"/>
              </a:lnSpc>
              <a:spcBef>
                <a:spcPts val="0"/>
              </a:spcBef>
              <a:spcAft>
                <a:spcPts val="0"/>
              </a:spcAft>
              <a:buNone/>
              <a:defRPr>
                <a:solidFill>
                  <a:srgbClr val="40BAD2"/>
                </a:solidFill>
              </a:defRPr>
            </a:lvl8pPr>
            <a:lvl9pPr indent="0" lvl="8" marL="0" algn="r">
              <a:lnSpc>
                <a:spcPct val="100000"/>
              </a:lnSpc>
              <a:spcBef>
                <a:spcPts val="0"/>
              </a:spcBef>
              <a:spcAft>
                <a:spcPts val="0"/>
              </a:spcAft>
              <a:buNone/>
              <a:defRPr>
                <a:solidFill>
                  <a:srgbClr val="40BAD2"/>
                </a:solidFill>
              </a:defRPr>
            </a:lvl9pPr>
          </a:lstStyle>
          <a:p>
            <a:pPr indent="0" lvl="0" marL="0" rtl="0" algn="r">
              <a:spcBef>
                <a:spcPts val="0"/>
              </a:spcBef>
              <a:spcAft>
                <a:spcPts val="0"/>
              </a:spcAft>
              <a:buNone/>
            </a:pPr>
            <a:fld id="{00000000-1234-1234-1234-123412341234}" type="slidenum">
              <a:rPr lang="en-IN"/>
              <a:t>‹#›</a:t>
            </a:fld>
            <a:endParaRPr/>
          </a:p>
        </p:txBody>
      </p:sp>
      <p:pic>
        <p:nvPicPr>
          <p:cNvPr id="90" name="Google Shape;90;p70"/>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1" name="Shape 91"/>
        <p:cNvGrpSpPr/>
        <p:nvPr/>
      </p:nvGrpSpPr>
      <p:grpSpPr>
        <a:xfrm>
          <a:off x="0" y="0"/>
          <a:ext cx="0" cy="0"/>
          <a:chOff x="0" y="0"/>
          <a:chExt cx="0" cy="0"/>
        </a:xfrm>
      </p:grpSpPr>
      <p:sp>
        <p:nvSpPr>
          <p:cNvPr id="92" name="Google Shape;92;p71"/>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 name="Google Shape;93;p71"/>
          <p:cNvSpPr txBox="1"/>
          <p:nvPr>
            <p:ph idx="1" type="body"/>
          </p:nvPr>
        </p:nvSpPr>
        <p:spPr>
          <a:xfrm rot="5400000">
            <a:off x="4966548" y="-233172"/>
            <a:ext cx="5120640" cy="7315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50"/>
              </a:spcBef>
              <a:spcAft>
                <a:spcPts val="0"/>
              </a:spcAft>
              <a:buSzPts val="1800"/>
              <a:buChar char="●"/>
              <a:defRPr/>
            </a:lvl2pPr>
            <a:lvl3pPr indent="-342900" lvl="2" marL="1371600" algn="l">
              <a:lnSpc>
                <a:spcPct val="90000"/>
              </a:lnSpc>
              <a:spcBef>
                <a:spcPts val="250"/>
              </a:spcBef>
              <a:spcAft>
                <a:spcPts val="0"/>
              </a:spcAft>
              <a:buSzPts val="1800"/>
              <a:buChar char="●"/>
              <a:defRPr/>
            </a:lvl3pPr>
            <a:lvl4pPr indent="-342900" lvl="3" marL="1828800" algn="l">
              <a:lnSpc>
                <a:spcPct val="90000"/>
              </a:lnSpc>
              <a:spcBef>
                <a:spcPts val="250"/>
              </a:spcBef>
              <a:spcAft>
                <a:spcPts val="0"/>
              </a:spcAft>
              <a:buSzPts val="1800"/>
              <a:buChar char="●"/>
              <a:defRPr/>
            </a:lvl4pPr>
            <a:lvl5pPr indent="-342900" lvl="4" marL="2286000" algn="l">
              <a:lnSpc>
                <a:spcPct val="9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94" name="Google Shape;94;p71"/>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71"/>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71"/>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40BAD2"/>
                </a:solidFill>
              </a:defRPr>
            </a:lvl1pPr>
            <a:lvl2pPr indent="0" lvl="1" marL="0" algn="r">
              <a:lnSpc>
                <a:spcPct val="100000"/>
              </a:lnSpc>
              <a:spcBef>
                <a:spcPts val="0"/>
              </a:spcBef>
              <a:spcAft>
                <a:spcPts val="0"/>
              </a:spcAft>
              <a:buNone/>
              <a:defRPr>
                <a:solidFill>
                  <a:srgbClr val="40BAD2"/>
                </a:solidFill>
              </a:defRPr>
            </a:lvl2pPr>
            <a:lvl3pPr indent="0" lvl="2" marL="0" algn="r">
              <a:lnSpc>
                <a:spcPct val="100000"/>
              </a:lnSpc>
              <a:spcBef>
                <a:spcPts val="0"/>
              </a:spcBef>
              <a:spcAft>
                <a:spcPts val="0"/>
              </a:spcAft>
              <a:buNone/>
              <a:defRPr>
                <a:solidFill>
                  <a:srgbClr val="40BAD2"/>
                </a:solidFill>
              </a:defRPr>
            </a:lvl3pPr>
            <a:lvl4pPr indent="0" lvl="3" marL="0" algn="r">
              <a:lnSpc>
                <a:spcPct val="100000"/>
              </a:lnSpc>
              <a:spcBef>
                <a:spcPts val="0"/>
              </a:spcBef>
              <a:spcAft>
                <a:spcPts val="0"/>
              </a:spcAft>
              <a:buNone/>
              <a:defRPr>
                <a:solidFill>
                  <a:srgbClr val="40BAD2"/>
                </a:solidFill>
              </a:defRPr>
            </a:lvl4pPr>
            <a:lvl5pPr indent="0" lvl="4" marL="0" algn="r">
              <a:lnSpc>
                <a:spcPct val="100000"/>
              </a:lnSpc>
              <a:spcBef>
                <a:spcPts val="0"/>
              </a:spcBef>
              <a:spcAft>
                <a:spcPts val="0"/>
              </a:spcAft>
              <a:buNone/>
              <a:defRPr>
                <a:solidFill>
                  <a:srgbClr val="40BAD2"/>
                </a:solidFill>
              </a:defRPr>
            </a:lvl5pPr>
            <a:lvl6pPr indent="0" lvl="5" marL="0" algn="r">
              <a:lnSpc>
                <a:spcPct val="100000"/>
              </a:lnSpc>
              <a:spcBef>
                <a:spcPts val="0"/>
              </a:spcBef>
              <a:spcAft>
                <a:spcPts val="0"/>
              </a:spcAft>
              <a:buNone/>
              <a:defRPr>
                <a:solidFill>
                  <a:srgbClr val="40BAD2"/>
                </a:solidFill>
              </a:defRPr>
            </a:lvl6pPr>
            <a:lvl7pPr indent="0" lvl="6" marL="0" algn="r">
              <a:lnSpc>
                <a:spcPct val="100000"/>
              </a:lnSpc>
              <a:spcBef>
                <a:spcPts val="0"/>
              </a:spcBef>
              <a:spcAft>
                <a:spcPts val="0"/>
              </a:spcAft>
              <a:buNone/>
              <a:defRPr>
                <a:solidFill>
                  <a:srgbClr val="40BAD2"/>
                </a:solidFill>
              </a:defRPr>
            </a:lvl7pPr>
            <a:lvl8pPr indent="0" lvl="7" marL="0" algn="r">
              <a:lnSpc>
                <a:spcPct val="100000"/>
              </a:lnSpc>
              <a:spcBef>
                <a:spcPts val="0"/>
              </a:spcBef>
              <a:spcAft>
                <a:spcPts val="0"/>
              </a:spcAft>
              <a:buNone/>
              <a:defRPr>
                <a:solidFill>
                  <a:srgbClr val="40BAD2"/>
                </a:solidFill>
              </a:defRPr>
            </a:lvl8pPr>
            <a:lvl9pPr indent="0" lvl="8" marL="0" algn="r">
              <a:lnSpc>
                <a:spcPct val="100000"/>
              </a:lnSpc>
              <a:spcBef>
                <a:spcPts val="0"/>
              </a:spcBef>
              <a:spcAft>
                <a:spcPts val="0"/>
              </a:spcAft>
              <a:buNone/>
              <a:defRPr>
                <a:solidFill>
                  <a:srgbClr val="40BAD2"/>
                </a:solidFill>
              </a:defRPr>
            </a:lvl9pPr>
          </a:lstStyle>
          <a:p>
            <a:pPr indent="0" lvl="0" marL="0" rtl="0" algn="r">
              <a:spcBef>
                <a:spcPts val="0"/>
              </a:spcBef>
              <a:spcAft>
                <a:spcPts val="0"/>
              </a:spcAft>
              <a:buNone/>
            </a:pPr>
            <a:fld id="{00000000-1234-1234-1234-123412341234}" type="slidenum">
              <a:rPr lang="en-IN"/>
              <a:t>‹#›</a:t>
            </a:fld>
            <a:endParaRPr/>
          </a:p>
        </p:txBody>
      </p:sp>
      <p:pic>
        <p:nvPicPr>
          <p:cNvPr id="97" name="Google Shape;97;p71"/>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8" name="Shape 98"/>
        <p:cNvGrpSpPr/>
        <p:nvPr/>
      </p:nvGrpSpPr>
      <p:grpSpPr>
        <a:xfrm>
          <a:off x="0" y="0"/>
          <a:ext cx="0" cy="0"/>
          <a:chOff x="0" y="0"/>
          <a:chExt cx="0" cy="0"/>
        </a:xfrm>
      </p:grpSpPr>
      <p:sp>
        <p:nvSpPr>
          <p:cNvPr id="99" name="Google Shape;99;p72"/>
          <p:cNvSpPr txBox="1"/>
          <p:nvPr>
            <p:ph type="title"/>
          </p:nvPr>
        </p:nvSpPr>
        <p:spPr>
          <a:xfrm rot="5400000">
            <a:off x="-685800" y="2057400"/>
            <a:ext cx="4953000" cy="2819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 name="Google Shape;100;p72"/>
          <p:cNvSpPr txBox="1"/>
          <p:nvPr>
            <p:ph idx="1" type="body"/>
          </p:nvPr>
        </p:nvSpPr>
        <p:spPr>
          <a:xfrm rot="5400000">
            <a:off x="4965192" y="-228600"/>
            <a:ext cx="5120640" cy="7315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50"/>
              </a:spcBef>
              <a:spcAft>
                <a:spcPts val="0"/>
              </a:spcAft>
              <a:buSzPts val="1800"/>
              <a:buChar char="●"/>
              <a:defRPr/>
            </a:lvl2pPr>
            <a:lvl3pPr indent="-342900" lvl="2" marL="1371600" algn="l">
              <a:lnSpc>
                <a:spcPct val="90000"/>
              </a:lnSpc>
              <a:spcBef>
                <a:spcPts val="250"/>
              </a:spcBef>
              <a:spcAft>
                <a:spcPts val="0"/>
              </a:spcAft>
              <a:buSzPts val="1800"/>
              <a:buChar char="●"/>
              <a:defRPr/>
            </a:lvl3pPr>
            <a:lvl4pPr indent="-342900" lvl="3" marL="1828800" algn="l">
              <a:lnSpc>
                <a:spcPct val="90000"/>
              </a:lnSpc>
              <a:spcBef>
                <a:spcPts val="250"/>
              </a:spcBef>
              <a:spcAft>
                <a:spcPts val="0"/>
              </a:spcAft>
              <a:buSzPts val="1800"/>
              <a:buChar char="●"/>
              <a:defRPr/>
            </a:lvl4pPr>
            <a:lvl5pPr indent="-342900" lvl="4" marL="2286000" algn="l">
              <a:lnSpc>
                <a:spcPct val="9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101" name="Google Shape;101;p72"/>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72"/>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72"/>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40BAD2"/>
                </a:solidFill>
              </a:defRPr>
            </a:lvl1pPr>
            <a:lvl2pPr indent="0" lvl="1" marL="0" algn="r">
              <a:lnSpc>
                <a:spcPct val="100000"/>
              </a:lnSpc>
              <a:spcBef>
                <a:spcPts val="0"/>
              </a:spcBef>
              <a:spcAft>
                <a:spcPts val="0"/>
              </a:spcAft>
              <a:buNone/>
              <a:defRPr>
                <a:solidFill>
                  <a:srgbClr val="40BAD2"/>
                </a:solidFill>
              </a:defRPr>
            </a:lvl2pPr>
            <a:lvl3pPr indent="0" lvl="2" marL="0" algn="r">
              <a:lnSpc>
                <a:spcPct val="100000"/>
              </a:lnSpc>
              <a:spcBef>
                <a:spcPts val="0"/>
              </a:spcBef>
              <a:spcAft>
                <a:spcPts val="0"/>
              </a:spcAft>
              <a:buNone/>
              <a:defRPr>
                <a:solidFill>
                  <a:srgbClr val="40BAD2"/>
                </a:solidFill>
              </a:defRPr>
            </a:lvl3pPr>
            <a:lvl4pPr indent="0" lvl="3" marL="0" algn="r">
              <a:lnSpc>
                <a:spcPct val="100000"/>
              </a:lnSpc>
              <a:spcBef>
                <a:spcPts val="0"/>
              </a:spcBef>
              <a:spcAft>
                <a:spcPts val="0"/>
              </a:spcAft>
              <a:buNone/>
              <a:defRPr>
                <a:solidFill>
                  <a:srgbClr val="40BAD2"/>
                </a:solidFill>
              </a:defRPr>
            </a:lvl4pPr>
            <a:lvl5pPr indent="0" lvl="4" marL="0" algn="r">
              <a:lnSpc>
                <a:spcPct val="100000"/>
              </a:lnSpc>
              <a:spcBef>
                <a:spcPts val="0"/>
              </a:spcBef>
              <a:spcAft>
                <a:spcPts val="0"/>
              </a:spcAft>
              <a:buNone/>
              <a:defRPr>
                <a:solidFill>
                  <a:srgbClr val="40BAD2"/>
                </a:solidFill>
              </a:defRPr>
            </a:lvl5pPr>
            <a:lvl6pPr indent="0" lvl="5" marL="0" algn="r">
              <a:lnSpc>
                <a:spcPct val="100000"/>
              </a:lnSpc>
              <a:spcBef>
                <a:spcPts val="0"/>
              </a:spcBef>
              <a:spcAft>
                <a:spcPts val="0"/>
              </a:spcAft>
              <a:buNone/>
              <a:defRPr>
                <a:solidFill>
                  <a:srgbClr val="40BAD2"/>
                </a:solidFill>
              </a:defRPr>
            </a:lvl6pPr>
            <a:lvl7pPr indent="0" lvl="6" marL="0" algn="r">
              <a:lnSpc>
                <a:spcPct val="100000"/>
              </a:lnSpc>
              <a:spcBef>
                <a:spcPts val="0"/>
              </a:spcBef>
              <a:spcAft>
                <a:spcPts val="0"/>
              </a:spcAft>
              <a:buNone/>
              <a:defRPr>
                <a:solidFill>
                  <a:srgbClr val="40BAD2"/>
                </a:solidFill>
              </a:defRPr>
            </a:lvl7pPr>
            <a:lvl8pPr indent="0" lvl="7" marL="0" algn="r">
              <a:lnSpc>
                <a:spcPct val="100000"/>
              </a:lnSpc>
              <a:spcBef>
                <a:spcPts val="0"/>
              </a:spcBef>
              <a:spcAft>
                <a:spcPts val="0"/>
              </a:spcAft>
              <a:buNone/>
              <a:defRPr>
                <a:solidFill>
                  <a:srgbClr val="40BAD2"/>
                </a:solidFill>
              </a:defRPr>
            </a:lvl8pPr>
            <a:lvl9pPr indent="0" lvl="8" marL="0" algn="r">
              <a:lnSpc>
                <a:spcPct val="100000"/>
              </a:lnSpc>
              <a:spcBef>
                <a:spcPts val="0"/>
              </a:spcBef>
              <a:spcAft>
                <a:spcPts val="0"/>
              </a:spcAft>
              <a:buNone/>
              <a:defRPr>
                <a:solidFill>
                  <a:srgbClr val="40BAD2"/>
                </a:solidFill>
              </a:defRPr>
            </a:lvl9pPr>
          </a:lstStyle>
          <a:p>
            <a:pPr indent="0" lvl="0" marL="0" rtl="0" algn="r">
              <a:spcBef>
                <a:spcPts val="0"/>
              </a:spcBef>
              <a:spcAft>
                <a:spcPts val="0"/>
              </a:spcAft>
              <a:buNone/>
            </a:pPr>
            <a:fld id="{00000000-1234-1234-1234-123412341234}" type="slidenum">
              <a:rPr lang="en-IN"/>
              <a:t>‹#›</a:t>
            </a:fld>
            <a:endParaRPr/>
          </a:p>
        </p:txBody>
      </p:sp>
      <p:pic>
        <p:nvPicPr>
          <p:cNvPr id="104" name="Google Shape;104;p72"/>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Width Head + Copy - Text Only">
  <p:cSld name="Full Width Head + Copy - Text Only">
    <p:spTree>
      <p:nvGrpSpPr>
        <p:cNvPr id="114" name="Shape 114"/>
        <p:cNvGrpSpPr/>
        <p:nvPr/>
      </p:nvGrpSpPr>
      <p:grpSpPr>
        <a:xfrm>
          <a:off x="0" y="0"/>
          <a:ext cx="0" cy="0"/>
          <a:chOff x="0" y="0"/>
          <a:chExt cx="0" cy="0"/>
        </a:xfrm>
      </p:grpSpPr>
      <p:sp>
        <p:nvSpPr>
          <p:cNvPr id="115" name="Google Shape;115;p61"/>
          <p:cNvSpPr txBox="1"/>
          <p:nvPr>
            <p:ph idx="1" type="body"/>
          </p:nvPr>
        </p:nvSpPr>
        <p:spPr>
          <a:xfrm>
            <a:off x="486837" y="1718735"/>
            <a:ext cx="11106151" cy="4519084"/>
          </a:xfrm>
          <a:prstGeom prst="rect">
            <a:avLst/>
          </a:prstGeom>
          <a:noFill/>
          <a:ln>
            <a:noFill/>
          </a:ln>
        </p:spPr>
        <p:txBody>
          <a:bodyPr anchorCtr="0" anchor="ctr" bIns="45700" lIns="91425" spcFirstLastPara="1" rIns="91425" wrap="square" tIns="45700">
            <a:normAutofit/>
          </a:bodyPr>
          <a:lstStyle>
            <a:lvl1pPr indent="-347154" lvl="0" marL="457200" algn="l">
              <a:lnSpc>
                <a:spcPct val="90000"/>
              </a:lnSpc>
              <a:spcBef>
                <a:spcPts val="800"/>
              </a:spcBef>
              <a:spcAft>
                <a:spcPts val="0"/>
              </a:spcAft>
              <a:buSzPts val="1867"/>
              <a:buChar char="●"/>
              <a:defRPr b="0" sz="1867"/>
            </a:lvl1pPr>
            <a:lvl2pPr indent="-338645" lvl="1" marL="914400" algn="l">
              <a:lnSpc>
                <a:spcPct val="90000"/>
              </a:lnSpc>
              <a:spcBef>
                <a:spcPts val="800"/>
              </a:spcBef>
              <a:spcAft>
                <a:spcPts val="0"/>
              </a:spcAft>
              <a:buClr>
                <a:srgbClr val="6C8C1A"/>
              </a:buClr>
              <a:buSzPts val="1733"/>
              <a:buFont typeface="Noto Sans Symbols"/>
              <a:buChar char="▪"/>
              <a:defRPr sz="1733"/>
            </a:lvl2pPr>
            <a:lvl3pPr indent="-330200" lvl="2" marL="1371600" algn="l">
              <a:lnSpc>
                <a:spcPct val="90000"/>
              </a:lnSpc>
              <a:spcBef>
                <a:spcPts val="800"/>
              </a:spcBef>
              <a:spcAft>
                <a:spcPts val="0"/>
              </a:spcAft>
              <a:buClr>
                <a:srgbClr val="3086AB"/>
              </a:buClr>
              <a:buSzPts val="1600"/>
              <a:buFont typeface="Arial"/>
              <a:buChar char="•"/>
              <a:defRPr sz="1600"/>
            </a:lvl3pPr>
            <a:lvl4pPr indent="-317500" lvl="3" marL="1828800" algn="l">
              <a:lnSpc>
                <a:spcPct val="90000"/>
              </a:lnSpc>
              <a:spcBef>
                <a:spcPts val="800"/>
              </a:spcBef>
              <a:spcAft>
                <a:spcPts val="0"/>
              </a:spcAft>
              <a:buSzPts val="1400"/>
              <a:buFont typeface="Arial"/>
              <a:buChar char="-"/>
              <a:defRPr/>
            </a:lvl4pPr>
            <a:lvl5pPr indent="-317500" lvl="4" marL="2286000" algn="l">
              <a:lnSpc>
                <a:spcPct val="90000"/>
              </a:lnSpc>
              <a:spcBef>
                <a:spcPts val="800"/>
              </a:spcBef>
              <a:spcAft>
                <a:spcPts val="0"/>
              </a:spcAft>
              <a:buSzPts val="14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116" name="Google Shape;116;p61"/>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61"/>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sp>
        <p:nvSpPr>
          <p:cNvPr id="118" name="Google Shape;118;p61"/>
          <p:cNvSpPr txBox="1"/>
          <p:nvPr>
            <p:ph type="title"/>
          </p:nvPr>
        </p:nvSpPr>
        <p:spPr>
          <a:xfrm>
            <a:off x="486837" y="646262"/>
            <a:ext cx="11106151" cy="69757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3600"/>
              <a:buFont typeface="Corbe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19" name="Shape 119"/>
        <p:cNvGrpSpPr/>
        <p:nvPr/>
      </p:nvGrpSpPr>
      <p:grpSpPr>
        <a:xfrm>
          <a:off x="0" y="0"/>
          <a:ext cx="0" cy="0"/>
          <a:chOff x="0" y="0"/>
          <a:chExt cx="0" cy="0"/>
        </a:xfrm>
      </p:grpSpPr>
      <p:sp>
        <p:nvSpPr>
          <p:cNvPr id="120" name="Google Shape;120;p73"/>
          <p:cNvSpPr txBox="1"/>
          <p:nvPr>
            <p:ph type="ctrTitle"/>
          </p:nvPr>
        </p:nvSpPr>
        <p:spPr>
          <a:xfrm>
            <a:off x="1069847" y="1298448"/>
            <a:ext cx="10216461" cy="32552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00546"/>
              </a:buClr>
              <a:buSzPts val="5900"/>
              <a:buFont typeface="Corbel"/>
              <a:buNone/>
              <a:defRPr sz="5900">
                <a:solidFill>
                  <a:srgbClr val="00054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1" name="Google Shape;121;p73"/>
          <p:cNvSpPr txBox="1"/>
          <p:nvPr>
            <p:ph idx="1" type="subTitle"/>
          </p:nvPr>
        </p:nvSpPr>
        <p:spPr>
          <a:xfrm>
            <a:off x="1100014" y="4670246"/>
            <a:ext cx="10186293" cy="9144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2200"/>
              <a:buNone/>
              <a:defRPr sz="2200" cap="none">
                <a:solidFill>
                  <a:srgbClr val="CC4B14"/>
                </a:solidFill>
              </a:defRPr>
            </a:lvl1pPr>
            <a:lvl2pPr lvl="1" algn="ctr">
              <a:lnSpc>
                <a:spcPct val="90000"/>
              </a:lnSpc>
              <a:spcBef>
                <a:spcPts val="250"/>
              </a:spcBef>
              <a:spcAft>
                <a:spcPts val="0"/>
              </a:spcAft>
              <a:buSzPts val="2200"/>
              <a:buNone/>
              <a:defRPr sz="2200"/>
            </a:lvl2pPr>
            <a:lvl3pPr lvl="2" algn="ctr">
              <a:lnSpc>
                <a:spcPct val="90000"/>
              </a:lnSpc>
              <a:spcBef>
                <a:spcPts val="250"/>
              </a:spcBef>
              <a:spcAft>
                <a:spcPts val="0"/>
              </a:spcAft>
              <a:buSzPts val="2200"/>
              <a:buNone/>
              <a:defRPr sz="2200"/>
            </a:lvl3pPr>
            <a:lvl4pPr lvl="3" algn="ctr">
              <a:lnSpc>
                <a:spcPct val="90000"/>
              </a:lnSpc>
              <a:spcBef>
                <a:spcPts val="250"/>
              </a:spcBef>
              <a:spcAft>
                <a:spcPts val="0"/>
              </a:spcAft>
              <a:buSzPts val="2000"/>
              <a:buNone/>
              <a:defRPr sz="2000"/>
            </a:lvl4pPr>
            <a:lvl5pPr lvl="4" algn="ctr">
              <a:lnSpc>
                <a:spcPct val="90000"/>
              </a:lnSpc>
              <a:spcBef>
                <a:spcPts val="250"/>
              </a:spcBef>
              <a:spcAft>
                <a:spcPts val="0"/>
              </a:spcAft>
              <a:buSzPts val="2000"/>
              <a:buNone/>
              <a:defRPr sz="2000"/>
            </a:lvl5pPr>
            <a:lvl6pPr lvl="5" algn="ctr">
              <a:lnSpc>
                <a:spcPct val="90000"/>
              </a:lnSpc>
              <a:spcBef>
                <a:spcPts val="250"/>
              </a:spcBef>
              <a:spcAft>
                <a:spcPts val="0"/>
              </a:spcAft>
              <a:buSzPts val="2000"/>
              <a:buNone/>
              <a:defRPr sz="2000"/>
            </a:lvl6pPr>
            <a:lvl7pPr lvl="6" algn="ctr">
              <a:lnSpc>
                <a:spcPct val="90000"/>
              </a:lnSpc>
              <a:spcBef>
                <a:spcPts val="250"/>
              </a:spcBef>
              <a:spcAft>
                <a:spcPts val="0"/>
              </a:spcAft>
              <a:buSzPts val="2000"/>
              <a:buNone/>
              <a:defRPr sz="2000"/>
            </a:lvl7pPr>
            <a:lvl8pPr lvl="7" algn="ctr">
              <a:lnSpc>
                <a:spcPct val="90000"/>
              </a:lnSpc>
              <a:spcBef>
                <a:spcPts val="250"/>
              </a:spcBef>
              <a:spcAft>
                <a:spcPts val="0"/>
              </a:spcAft>
              <a:buSzPts val="2000"/>
              <a:buNone/>
              <a:defRPr sz="2000"/>
            </a:lvl8pPr>
            <a:lvl9pPr lvl="8" algn="ctr">
              <a:lnSpc>
                <a:spcPct val="90000"/>
              </a:lnSpc>
              <a:spcBef>
                <a:spcPts val="250"/>
              </a:spcBef>
              <a:spcAft>
                <a:spcPts val="250"/>
              </a:spcAft>
              <a:buSzPts val="2000"/>
              <a:buNone/>
              <a:defRPr sz="2000"/>
            </a:lvl9pPr>
          </a:lstStyle>
          <a:p/>
        </p:txBody>
      </p:sp>
      <p:sp>
        <p:nvSpPr>
          <p:cNvPr id="122" name="Google Shape;122;p73"/>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p73"/>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p73"/>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IN"/>
              <a:t>‹#›</a:t>
            </a:fld>
            <a:endParaRPr/>
          </a:p>
        </p:txBody>
      </p:sp>
      <p:pic>
        <p:nvPicPr>
          <p:cNvPr id="125" name="Google Shape;125;p73"/>
          <p:cNvPicPr preferRelativeResize="0"/>
          <p:nvPr/>
        </p:nvPicPr>
        <p:blipFill rotWithShape="1">
          <a:blip r:embed="rId2">
            <a:alphaModFix/>
          </a:blip>
          <a:srcRect b="0" l="0" r="0" t="0"/>
          <a:stretch/>
        </p:blipFill>
        <p:spPr>
          <a:xfrm>
            <a:off x="26938" y="6707875"/>
            <a:ext cx="12192000" cy="172586"/>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6" name="Shape 126"/>
        <p:cNvGrpSpPr/>
        <p:nvPr/>
      </p:nvGrpSpPr>
      <p:grpSpPr>
        <a:xfrm>
          <a:off x="0" y="0"/>
          <a:ext cx="0" cy="0"/>
          <a:chOff x="0" y="0"/>
          <a:chExt cx="0" cy="0"/>
        </a:xfrm>
      </p:grpSpPr>
      <p:sp>
        <p:nvSpPr>
          <p:cNvPr id="127" name="Google Shape;127;p74"/>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8" name="Google Shape;128;p74"/>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a:solidFill>
                  <a:srgbClr val="000F46"/>
                </a:solidFill>
              </a:defRPr>
            </a:lvl1pPr>
            <a:lvl2pPr indent="-342900" lvl="1" marL="914400" algn="l">
              <a:lnSpc>
                <a:spcPct val="90000"/>
              </a:lnSpc>
              <a:spcBef>
                <a:spcPts val="250"/>
              </a:spcBef>
              <a:spcAft>
                <a:spcPts val="0"/>
              </a:spcAft>
              <a:buSzPts val="1800"/>
              <a:buChar char="●"/>
              <a:defRPr>
                <a:solidFill>
                  <a:srgbClr val="000F46"/>
                </a:solidFill>
              </a:defRPr>
            </a:lvl2pPr>
            <a:lvl3pPr indent="-330200" lvl="2" marL="1371600" algn="l">
              <a:lnSpc>
                <a:spcPct val="90000"/>
              </a:lnSpc>
              <a:spcBef>
                <a:spcPts val="250"/>
              </a:spcBef>
              <a:spcAft>
                <a:spcPts val="0"/>
              </a:spcAft>
              <a:buSzPts val="1600"/>
              <a:buChar char="●"/>
              <a:defRPr>
                <a:solidFill>
                  <a:srgbClr val="000F46"/>
                </a:solidFill>
              </a:defRPr>
            </a:lvl3pPr>
            <a:lvl4pPr indent="-317500" lvl="3" marL="1828800" algn="l">
              <a:lnSpc>
                <a:spcPct val="90000"/>
              </a:lnSpc>
              <a:spcBef>
                <a:spcPts val="250"/>
              </a:spcBef>
              <a:spcAft>
                <a:spcPts val="0"/>
              </a:spcAft>
              <a:buSzPts val="1400"/>
              <a:buChar char="●"/>
              <a:defRPr>
                <a:solidFill>
                  <a:srgbClr val="000F46"/>
                </a:solidFill>
              </a:defRPr>
            </a:lvl4pPr>
            <a:lvl5pPr indent="-317500" lvl="4" marL="2286000" algn="l">
              <a:lnSpc>
                <a:spcPct val="90000"/>
              </a:lnSpc>
              <a:spcBef>
                <a:spcPts val="250"/>
              </a:spcBef>
              <a:spcAft>
                <a:spcPts val="0"/>
              </a:spcAft>
              <a:buSzPts val="1400"/>
              <a:buChar char="●"/>
              <a:defRPr>
                <a:solidFill>
                  <a:srgbClr val="000F46"/>
                </a:solidFill>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129" name="Google Shape;129;p74"/>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p74"/>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p74"/>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IN"/>
              <a:t>‹#›</a:t>
            </a:fld>
            <a:endParaRPr/>
          </a:p>
        </p:txBody>
      </p:sp>
      <p:pic>
        <p:nvPicPr>
          <p:cNvPr id="132" name="Google Shape;132;p74"/>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3" name="Shape 133"/>
        <p:cNvGrpSpPr/>
        <p:nvPr/>
      </p:nvGrpSpPr>
      <p:grpSpPr>
        <a:xfrm>
          <a:off x="0" y="0"/>
          <a:ext cx="0" cy="0"/>
          <a:chOff x="0" y="0"/>
          <a:chExt cx="0" cy="0"/>
        </a:xfrm>
      </p:grpSpPr>
      <p:sp>
        <p:nvSpPr>
          <p:cNvPr id="134" name="Google Shape;134;p75"/>
          <p:cNvSpPr txBox="1"/>
          <p:nvPr>
            <p:ph type="title"/>
          </p:nvPr>
        </p:nvSpPr>
        <p:spPr>
          <a:xfrm>
            <a:off x="3867912" y="1298448"/>
            <a:ext cx="7315200" cy="32552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00F46"/>
              </a:buClr>
              <a:buSzPts val="5900"/>
              <a:buFont typeface="Corbel"/>
              <a:buNone/>
              <a:defRPr b="0" sz="5900">
                <a:solidFill>
                  <a:srgbClr val="000F4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5" name="Google Shape;135;p75"/>
          <p:cNvSpPr txBox="1"/>
          <p:nvPr>
            <p:ph idx="1" type="body"/>
          </p:nvPr>
        </p:nvSpPr>
        <p:spPr>
          <a:xfrm>
            <a:off x="3886200" y="4672584"/>
            <a:ext cx="7315200" cy="9144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2200"/>
              <a:buNone/>
              <a:defRPr sz="2200" cap="none">
                <a:solidFill>
                  <a:srgbClr val="595959"/>
                </a:solidFill>
              </a:defRPr>
            </a:lvl1pPr>
            <a:lvl2pPr indent="-228600" lvl="1" marL="914400" algn="l">
              <a:lnSpc>
                <a:spcPct val="90000"/>
              </a:lnSpc>
              <a:spcBef>
                <a:spcPts val="250"/>
              </a:spcBef>
              <a:spcAft>
                <a:spcPts val="0"/>
              </a:spcAft>
              <a:buSzPts val="1800"/>
              <a:buNone/>
              <a:defRPr sz="1800">
                <a:solidFill>
                  <a:srgbClr val="888888"/>
                </a:solidFill>
              </a:defRPr>
            </a:lvl2pPr>
            <a:lvl3pPr indent="-228600" lvl="2" marL="1371600" algn="l">
              <a:lnSpc>
                <a:spcPct val="90000"/>
              </a:lnSpc>
              <a:spcBef>
                <a:spcPts val="250"/>
              </a:spcBef>
              <a:spcAft>
                <a:spcPts val="0"/>
              </a:spcAft>
              <a:buSzPts val="1600"/>
              <a:buNone/>
              <a:defRPr sz="1600">
                <a:solidFill>
                  <a:srgbClr val="888888"/>
                </a:solidFill>
              </a:defRPr>
            </a:lvl3pPr>
            <a:lvl4pPr indent="-228600" lvl="3" marL="1828800" algn="l">
              <a:lnSpc>
                <a:spcPct val="90000"/>
              </a:lnSpc>
              <a:spcBef>
                <a:spcPts val="250"/>
              </a:spcBef>
              <a:spcAft>
                <a:spcPts val="0"/>
              </a:spcAft>
              <a:buSzPts val="1400"/>
              <a:buNone/>
              <a:defRPr sz="1400">
                <a:solidFill>
                  <a:srgbClr val="888888"/>
                </a:solidFill>
              </a:defRPr>
            </a:lvl4pPr>
            <a:lvl5pPr indent="-228600" lvl="4" marL="2286000" algn="l">
              <a:lnSpc>
                <a:spcPct val="90000"/>
              </a:lnSpc>
              <a:spcBef>
                <a:spcPts val="250"/>
              </a:spcBef>
              <a:spcAft>
                <a:spcPts val="0"/>
              </a:spcAft>
              <a:buSzPts val="1400"/>
              <a:buNone/>
              <a:defRPr sz="1400">
                <a:solidFill>
                  <a:srgbClr val="888888"/>
                </a:solidFill>
              </a:defRPr>
            </a:lvl5pPr>
            <a:lvl6pPr indent="-228600" lvl="5" marL="2743200" algn="l">
              <a:lnSpc>
                <a:spcPct val="90000"/>
              </a:lnSpc>
              <a:spcBef>
                <a:spcPts val="250"/>
              </a:spcBef>
              <a:spcAft>
                <a:spcPts val="0"/>
              </a:spcAft>
              <a:buSzPts val="1400"/>
              <a:buNone/>
              <a:defRPr sz="1400">
                <a:solidFill>
                  <a:srgbClr val="888888"/>
                </a:solidFill>
              </a:defRPr>
            </a:lvl6pPr>
            <a:lvl7pPr indent="-228600" lvl="6" marL="3200400" algn="l">
              <a:lnSpc>
                <a:spcPct val="90000"/>
              </a:lnSpc>
              <a:spcBef>
                <a:spcPts val="250"/>
              </a:spcBef>
              <a:spcAft>
                <a:spcPts val="0"/>
              </a:spcAft>
              <a:buSzPts val="1400"/>
              <a:buNone/>
              <a:defRPr sz="1400">
                <a:solidFill>
                  <a:srgbClr val="888888"/>
                </a:solidFill>
              </a:defRPr>
            </a:lvl7pPr>
            <a:lvl8pPr indent="-228600" lvl="7" marL="3657600" algn="l">
              <a:lnSpc>
                <a:spcPct val="90000"/>
              </a:lnSpc>
              <a:spcBef>
                <a:spcPts val="250"/>
              </a:spcBef>
              <a:spcAft>
                <a:spcPts val="0"/>
              </a:spcAft>
              <a:buSzPts val="1400"/>
              <a:buNone/>
              <a:defRPr sz="1400">
                <a:solidFill>
                  <a:srgbClr val="888888"/>
                </a:solidFill>
              </a:defRPr>
            </a:lvl8pPr>
            <a:lvl9pPr indent="-228600" lvl="8" marL="4114800" algn="l">
              <a:lnSpc>
                <a:spcPct val="90000"/>
              </a:lnSpc>
              <a:spcBef>
                <a:spcPts val="250"/>
              </a:spcBef>
              <a:spcAft>
                <a:spcPts val="250"/>
              </a:spcAft>
              <a:buSzPts val="1400"/>
              <a:buNone/>
              <a:defRPr sz="1400">
                <a:solidFill>
                  <a:srgbClr val="888888"/>
                </a:solidFill>
              </a:defRPr>
            </a:lvl9pPr>
          </a:lstStyle>
          <a:p/>
        </p:txBody>
      </p:sp>
      <p:sp>
        <p:nvSpPr>
          <p:cNvPr id="136" name="Google Shape;136;p75"/>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7" name="Google Shape;137;p75"/>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p75"/>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IN"/>
              <a:t>‹#›</a:t>
            </a:fld>
            <a:endParaRPr/>
          </a:p>
        </p:txBody>
      </p:sp>
      <p:pic>
        <p:nvPicPr>
          <p:cNvPr id="139" name="Google Shape;139;p75"/>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40" name="Shape 140"/>
        <p:cNvGrpSpPr/>
        <p:nvPr/>
      </p:nvGrpSpPr>
      <p:grpSpPr>
        <a:xfrm>
          <a:off x="0" y="0"/>
          <a:ext cx="0" cy="0"/>
          <a:chOff x="0" y="0"/>
          <a:chExt cx="0" cy="0"/>
        </a:xfrm>
      </p:grpSpPr>
      <p:sp>
        <p:nvSpPr>
          <p:cNvPr id="141" name="Google Shape;141;p76"/>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2" name="Google Shape;142;p76"/>
          <p:cNvSpPr txBox="1"/>
          <p:nvPr>
            <p:ph idx="1" type="body"/>
          </p:nvPr>
        </p:nvSpPr>
        <p:spPr>
          <a:xfrm>
            <a:off x="3867912" y="868680"/>
            <a:ext cx="347472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143" name="Google Shape;143;p76"/>
          <p:cNvSpPr txBox="1"/>
          <p:nvPr>
            <p:ph idx="2" type="body"/>
          </p:nvPr>
        </p:nvSpPr>
        <p:spPr>
          <a:xfrm>
            <a:off x="7818120" y="868680"/>
            <a:ext cx="347472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144" name="Google Shape;144;p76"/>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5" name="Google Shape;145;p76"/>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6" name="Google Shape;146;p76"/>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IN"/>
              <a:t>‹#›</a:t>
            </a:fld>
            <a:endParaRPr/>
          </a:p>
        </p:txBody>
      </p:sp>
      <p:pic>
        <p:nvPicPr>
          <p:cNvPr id="147" name="Google Shape;147;p76"/>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48" name="Shape 148"/>
        <p:cNvGrpSpPr/>
        <p:nvPr/>
      </p:nvGrpSpPr>
      <p:grpSpPr>
        <a:xfrm>
          <a:off x="0" y="0"/>
          <a:ext cx="0" cy="0"/>
          <a:chOff x="0" y="0"/>
          <a:chExt cx="0" cy="0"/>
        </a:xfrm>
      </p:grpSpPr>
      <p:sp>
        <p:nvSpPr>
          <p:cNvPr id="149" name="Google Shape;149;p77"/>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0" name="Google Shape;150;p77"/>
          <p:cNvSpPr txBox="1"/>
          <p:nvPr>
            <p:ph idx="1" type="body"/>
          </p:nvPr>
        </p:nvSpPr>
        <p:spPr>
          <a:xfrm>
            <a:off x="3867912" y="1023586"/>
            <a:ext cx="3474720" cy="80772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0"/>
              </a:spcBef>
              <a:spcAft>
                <a:spcPts val="0"/>
              </a:spcAft>
              <a:buSzPts val="2000"/>
              <a:buNone/>
              <a:defRPr b="1" sz="2000">
                <a:solidFill>
                  <a:srgbClr val="595959"/>
                </a:solidFill>
              </a:defRPr>
            </a:lvl1pPr>
            <a:lvl2pPr indent="-228600" lvl="1" marL="914400" algn="l">
              <a:lnSpc>
                <a:spcPct val="90000"/>
              </a:lnSpc>
              <a:spcBef>
                <a:spcPts val="250"/>
              </a:spcBef>
              <a:spcAft>
                <a:spcPts val="0"/>
              </a:spcAft>
              <a:buSzPts val="2000"/>
              <a:buNone/>
              <a:defRPr b="1" sz="2000"/>
            </a:lvl2pPr>
            <a:lvl3pPr indent="-228600" lvl="2" marL="1371600" algn="l">
              <a:lnSpc>
                <a:spcPct val="90000"/>
              </a:lnSpc>
              <a:spcBef>
                <a:spcPts val="250"/>
              </a:spcBef>
              <a:spcAft>
                <a:spcPts val="0"/>
              </a:spcAft>
              <a:buSzPts val="1800"/>
              <a:buNone/>
              <a:defRPr b="1" sz="1800"/>
            </a:lvl3pPr>
            <a:lvl4pPr indent="-228600" lvl="3" marL="1828800" algn="l">
              <a:lnSpc>
                <a:spcPct val="90000"/>
              </a:lnSpc>
              <a:spcBef>
                <a:spcPts val="250"/>
              </a:spcBef>
              <a:spcAft>
                <a:spcPts val="0"/>
              </a:spcAft>
              <a:buSzPts val="1600"/>
              <a:buNone/>
              <a:defRPr b="1" sz="1600"/>
            </a:lvl4pPr>
            <a:lvl5pPr indent="-228600" lvl="4" marL="2286000" algn="l">
              <a:lnSpc>
                <a:spcPct val="90000"/>
              </a:lnSpc>
              <a:spcBef>
                <a:spcPts val="250"/>
              </a:spcBef>
              <a:spcAft>
                <a:spcPts val="0"/>
              </a:spcAft>
              <a:buSzPts val="1600"/>
              <a:buNone/>
              <a:defRPr b="1" sz="1600"/>
            </a:lvl5pPr>
            <a:lvl6pPr indent="-228600" lvl="5" marL="2743200" algn="l">
              <a:lnSpc>
                <a:spcPct val="90000"/>
              </a:lnSpc>
              <a:spcBef>
                <a:spcPts val="250"/>
              </a:spcBef>
              <a:spcAft>
                <a:spcPts val="0"/>
              </a:spcAft>
              <a:buSzPts val="1600"/>
              <a:buNone/>
              <a:defRPr b="1" sz="1600"/>
            </a:lvl6pPr>
            <a:lvl7pPr indent="-228600" lvl="6" marL="3200400" algn="l">
              <a:lnSpc>
                <a:spcPct val="90000"/>
              </a:lnSpc>
              <a:spcBef>
                <a:spcPts val="250"/>
              </a:spcBef>
              <a:spcAft>
                <a:spcPts val="0"/>
              </a:spcAft>
              <a:buSzPts val="1600"/>
              <a:buNone/>
              <a:defRPr b="1" sz="1600"/>
            </a:lvl7pPr>
            <a:lvl8pPr indent="-228600" lvl="7" marL="3657600" algn="l">
              <a:lnSpc>
                <a:spcPct val="90000"/>
              </a:lnSpc>
              <a:spcBef>
                <a:spcPts val="250"/>
              </a:spcBef>
              <a:spcAft>
                <a:spcPts val="0"/>
              </a:spcAft>
              <a:buSzPts val="1600"/>
              <a:buNone/>
              <a:defRPr b="1" sz="1600"/>
            </a:lvl8pPr>
            <a:lvl9pPr indent="-228600" lvl="8" marL="4114800" algn="l">
              <a:lnSpc>
                <a:spcPct val="90000"/>
              </a:lnSpc>
              <a:spcBef>
                <a:spcPts val="250"/>
              </a:spcBef>
              <a:spcAft>
                <a:spcPts val="250"/>
              </a:spcAft>
              <a:buSzPts val="1600"/>
              <a:buNone/>
              <a:defRPr b="1" sz="1600"/>
            </a:lvl9pPr>
          </a:lstStyle>
          <a:p/>
        </p:txBody>
      </p:sp>
      <p:sp>
        <p:nvSpPr>
          <p:cNvPr id="151" name="Google Shape;151;p77"/>
          <p:cNvSpPr txBox="1"/>
          <p:nvPr>
            <p:ph idx="2" type="body"/>
          </p:nvPr>
        </p:nvSpPr>
        <p:spPr>
          <a:xfrm>
            <a:off x="3867912" y="1930936"/>
            <a:ext cx="3474720" cy="402336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152" name="Google Shape;152;p77"/>
          <p:cNvSpPr txBox="1"/>
          <p:nvPr>
            <p:ph idx="3" type="body"/>
          </p:nvPr>
        </p:nvSpPr>
        <p:spPr>
          <a:xfrm>
            <a:off x="7818463" y="1023586"/>
            <a:ext cx="3474720" cy="813171"/>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0"/>
              </a:spcBef>
              <a:spcAft>
                <a:spcPts val="0"/>
              </a:spcAft>
              <a:buSzPts val="2000"/>
              <a:buNone/>
              <a:defRPr b="1" sz="2000">
                <a:solidFill>
                  <a:srgbClr val="595959"/>
                </a:solidFill>
              </a:defRPr>
            </a:lvl1pPr>
            <a:lvl2pPr indent="-228600" lvl="1" marL="914400" algn="l">
              <a:lnSpc>
                <a:spcPct val="90000"/>
              </a:lnSpc>
              <a:spcBef>
                <a:spcPts val="250"/>
              </a:spcBef>
              <a:spcAft>
                <a:spcPts val="0"/>
              </a:spcAft>
              <a:buSzPts val="2000"/>
              <a:buNone/>
              <a:defRPr b="1" sz="2000"/>
            </a:lvl2pPr>
            <a:lvl3pPr indent="-228600" lvl="2" marL="1371600" algn="l">
              <a:lnSpc>
                <a:spcPct val="90000"/>
              </a:lnSpc>
              <a:spcBef>
                <a:spcPts val="250"/>
              </a:spcBef>
              <a:spcAft>
                <a:spcPts val="0"/>
              </a:spcAft>
              <a:buSzPts val="1800"/>
              <a:buNone/>
              <a:defRPr b="1" sz="1800"/>
            </a:lvl3pPr>
            <a:lvl4pPr indent="-228600" lvl="3" marL="1828800" algn="l">
              <a:lnSpc>
                <a:spcPct val="90000"/>
              </a:lnSpc>
              <a:spcBef>
                <a:spcPts val="250"/>
              </a:spcBef>
              <a:spcAft>
                <a:spcPts val="0"/>
              </a:spcAft>
              <a:buSzPts val="1600"/>
              <a:buNone/>
              <a:defRPr b="1" sz="1600"/>
            </a:lvl4pPr>
            <a:lvl5pPr indent="-228600" lvl="4" marL="2286000" algn="l">
              <a:lnSpc>
                <a:spcPct val="90000"/>
              </a:lnSpc>
              <a:spcBef>
                <a:spcPts val="250"/>
              </a:spcBef>
              <a:spcAft>
                <a:spcPts val="0"/>
              </a:spcAft>
              <a:buSzPts val="1600"/>
              <a:buNone/>
              <a:defRPr b="1" sz="1600"/>
            </a:lvl5pPr>
            <a:lvl6pPr indent="-228600" lvl="5" marL="2743200" algn="l">
              <a:lnSpc>
                <a:spcPct val="90000"/>
              </a:lnSpc>
              <a:spcBef>
                <a:spcPts val="250"/>
              </a:spcBef>
              <a:spcAft>
                <a:spcPts val="0"/>
              </a:spcAft>
              <a:buSzPts val="1600"/>
              <a:buNone/>
              <a:defRPr b="1" sz="1600"/>
            </a:lvl6pPr>
            <a:lvl7pPr indent="-228600" lvl="6" marL="3200400" algn="l">
              <a:lnSpc>
                <a:spcPct val="90000"/>
              </a:lnSpc>
              <a:spcBef>
                <a:spcPts val="250"/>
              </a:spcBef>
              <a:spcAft>
                <a:spcPts val="0"/>
              </a:spcAft>
              <a:buSzPts val="1600"/>
              <a:buNone/>
              <a:defRPr b="1" sz="1600"/>
            </a:lvl7pPr>
            <a:lvl8pPr indent="-228600" lvl="7" marL="3657600" algn="l">
              <a:lnSpc>
                <a:spcPct val="90000"/>
              </a:lnSpc>
              <a:spcBef>
                <a:spcPts val="250"/>
              </a:spcBef>
              <a:spcAft>
                <a:spcPts val="0"/>
              </a:spcAft>
              <a:buSzPts val="1600"/>
              <a:buNone/>
              <a:defRPr b="1" sz="1600"/>
            </a:lvl8pPr>
            <a:lvl9pPr indent="-228600" lvl="8" marL="4114800" algn="l">
              <a:lnSpc>
                <a:spcPct val="90000"/>
              </a:lnSpc>
              <a:spcBef>
                <a:spcPts val="250"/>
              </a:spcBef>
              <a:spcAft>
                <a:spcPts val="250"/>
              </a:spcAft>
              <a:buSzPts val="1600"/>
              <a:buNone/>
              <a:defRPr b="1" sz="1600"/>
            </a:lvl9pPr>
          </a:lstStyle>
          <a:p/>
        </p:txBody>
      </p:sp>
      <p:sp>
        <p:nvSpPr>
          <p:cNvPr id="153" name="Google Shape;153;p77"/>
          <p:cNvSpPr txBox="1"/>
          <p:nvPr>
            <p:ph idx="4" type="body"/>
          </p:nvPr>
        </p:nvSpPr>
        <p:spPr>
          <a:xfrm>
            <a:off x="7818463" y="1930936"/>
            <a:ext cx="3474720" cy="402336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154" name="Google Shape;154;p77"/>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5" name="Google Shape;155;p77"/>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6" name="Google Shape;156;p77"/>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IN"/>
              <a:t>‹#›</a:t>
            </a:fld>
            <a:endParaRPr/>
          </a:p>
        </p:txBody>
      </p:sp>
      <p:pic>
        <p:nvPicPr>
          <p:cNvPr id="157" name="Google Shape;157;p77"/>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8" name="Shape 158"/>
        <p:cNvGrpSpPr/>
        <p:nvPr/>
      </p:nvGrpSpPr>
      <p:grpSpPr>
        <a:xfrm>
          <a:off x="0" y="0"/>
          <a:ext cx="0" cy="0"/>
          <a:chOff x="0" y="0"/>
          <a:chExt cx="0" cy="0"/>
        </a:xfrm>
      </p:grpSpPr>
      <p:sp>
        <p:nvSpPr>
          <p:cNvPr id="159" name="Google Shape;159;p78"/>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0" name="Google Shape;160;p78"/>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1" name="Google Shape;161;p78"/>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2" name="Google Shape;162;p78"/>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IN"/>
              <a:t>‹#›</a:t>
            </a:fld>
            <a:endParaRPr/>
          </a:p>
        </p:txBody>
      </p:sp>
      <p:pic>
        <p:nvPicPr>
          <p:cNvPr id="163" name="Google Shape;163;p78"/>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3" name="Shape 23"/>
        <p:cNvGrpSpPr/>
        <p:nvPr/>
      </p:nvGrpSpPr>
      <p:grpSpPr>
        <a:xfrm>
          <a:off x="0" y="0"/>
          <a:ext cx="0" cy="0"/>
          <a:chOff x="0" y="0"/>
          <a:chExt cx="0" cy="0"/>
        </a:xfrm>
      </p:grpSpPr>
      <p:sp>
        <p:nvSpPr>
          <p:cNvPr id="24" name="Google Shape;24;p62"/>
          <p:cNvSpPr txBox="1"/>
          <p:nvPr>
            <p:ph type="ctrTitle"/>
          </p:nvPr>
        </p:nvSpPr>
        <p:spPr>
          <a:xfrm>
            <a:off x="1069847" y="1298448"/>
            <a:ext cx="10216461" cy="32552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00546"/>
              </a:buClr>
              <a:buSzPts val="5900"/>
              <a:buFont typeface="Corbel"/>
              <a:buNone/>
              <a:defRPr sz="5900">
                <a:solidFill>
                  <a:srgbClr val="00054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62"/>
          <p:cNvSpPr txBox="1"/>
          <p:nvPr>
            <p:ph idx="1" type="subTitle"/>
          </p:nvPr>
        </p:nvSpPr>
        <p:spPr>
          <a:xfrm>
            <a:off x="1100014" y="4670246"/>
            <a:ext cx="10186293" cy="9144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2200"/>
              <a:buNone/>
              <a:defRPr sz="2200" cap="none">
                <a:solidFill>
                  <a:srgbClr val="CC4B14"/>
                </a:solidFill>
              </a:defRPr>
            </a:lvl1pPr>
            <a:lvl2pPr lvl="1" algn="ctr">
              <a:lnSpc>
                <a:spcPct val="90000"/>
              </a:lnSpc>
              <a:spcBef>
                <a:spcPts val="250"/>
              </a:spcBef>
              <a:spcAft>
                <a:spcPts val="0"/>
              </a:spcAft>
              <a:buSzPts val="2200"/>
              <a:buNone/>
              <a:defRPr sz="2200"/>
            </a:lvl2pPr>
            <a:lvl3pPr lvl="2" algn="ctr">
              <a:lnSpc>
                <a:spcPct val="90000"/>
              </a:lnSpc>
              <a:spcBef>
                <a:spcPts val="250"/>
              </a:spcBef>
              <a:spcAft>
                <a:spcPts val="0"/>
              </a:spcAft>
              <a:buSzPts val="2200"/>
              <a:buNone/>
              <a:defRPr sz="2200"/>
            </a:lvl3pPr>
            <a:lvl4pPr lvl="3" algn="ctr">
              <a:lnSpc>
                <a:spcPct val="90000"/>
              </a:lnSpc>
              <a:spcBef>
                <a:spcPts val="250"/>
              </a:spcBef>
              <a:spcAft>
                <a:spcPts val="0"/>
              </a:spcAft>
              <a:buSzPts val="2000"/>
              <a:buNone/>
              <a:defRPr sz="2000"/>
            </a:lvl4pPr>
            <a:lvl5pPr lvl="4" algn="ctr">
              <a:lnSpc>
                <a:spcPct val="90000"/>
              </a:lnSpc>
              <a:spcBef>
                <a:spcPts val="250"/>
              </a:spcBef>
              <a:spcAft>
                <a:spcPts val="0"/>
              </a:spcAft>
              <a:buSzPts val="2000"/>
              <a:buNone/>
              <a:defRPr sz="2000"/>
            </a:lvl5pPr>
            <a:lvl6pPr lvl="5" algn="ctr">
              <a:lnSpc>
                <a:spcPct val="90000"/>
              </a:lnSpc>
              <a:spcBef>
                <a:spcPts val="250"/>
              </a:spcBef>
              <a:spcAft>
                <a:spcPts val="0"/>
              </a:spcAft>
              <a:buSzPts val="2000"/>
              <a:buNone/>
              <a:defRPr sz="2000"/>
            </a:lvl6pPr>
            <a:lvl7pPr lvl="6" algn="ctr">
              <a:lnSpc>
                <a:spcPct val="90000"/>
              </a:lnSpc>
              <a:spcBef>
                <a:spcPts val="250"/>
              </a:spcBef>
              <a:spcAft>
                <a:spcPts val="0"/>
              </a:spcAft>
              <a:buSzPts val="2000"/>
              <a:buNone/>
              <a:defRPr sz="2000"/>
            </a:lvl7pPr>
            <a:lvl8pPr lvl="7" algn="ctr">
              <a:lnSpc>
                <a:spcPct val="90000"/>
              </a:lnSpc>
              <a:spcBef>
                <a:spcPts val="250"/>
              </a:spcBef>
              <a:spcAft>
                <a:spcPts val="0"/>
              </a:spcAft>
              <a:buSzPts val="2000"/>
              <a:buNone/>
              <a:defRPr sz="2000"/>
            </a:lvl8pPr>
            <a:lvl9pPr lvl="8" algn="ctr">
              <a:lnSpc>
                <a:spcPct val="90000"/>
              </a:lnSpc>
              <a:spcBef>
                <a:spcPts val="250"/>
              </a:spcBef>
              <a:spcAft>
                <a:spcPts val="250"/>
              </a:spcAft>
              <a:buSzPts val="2000"/>
              <a:buNone/>
              <a:defRPr sz="2000"/>
            </a:lvl9pPr>
          </a:lstStyle>
          <a:p/>
        </p:txBody>
      </p:sp>
      <p:sp>
        <p:nvSpPr>
          <p:cNvPr id="26" name="Google Shape;26;p62"/>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62"/>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62"/>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40BAD2"/>
                </a:solidFill>
              </a:defRPr>
            </a:lvl1pPr>
            <a:lvl2pPr indent="0" lvl="1" marL="0" algn="r">
              <a:lnSpc>
                <a:spcPct val="100000"/>
              </a:lnSpc>
              <a:spcBef>
                <a:spcPts val="0"/>
              </a:spcBef>
              <a:spcAft>
                <a:spcPts val="0"/>
              </a:spcAft>
              <a:buNone/>
              <a:defRPr>
                <a:solidFill>
                  <a:srgbClr val="40BAD2"/>
                </a:solidFill>
              </a:defRPr>
            </a:lvl2pPr>
            <a:lvl3pPr indent="0" lvl="2" marL="0" algn="r">
              <a:lnSpc>
                <a:spcPct val="100000"/>
              </a:lnSpc>
              <a:spcBef>
                <a:spcPts val="0"/>
              </a:spcBef>
              <a:spcAft>
                <a:spcPts val="0"/>
              </a:spcAft>
              <a:buNone/>
              <a:defRPr>
                <a:solidFill>
                  <a:srgbClr val="40BAD2"/>
                </a:solidFill>
              </a:defRPr>
            </a:lvl3pPr>
            <a:lvl4pPr indent="0" lvl="3" marL="0" algn="r">
              <a:lnSpc>
                <a:spcPct val="100000"/>
              </a:lnSpc>
              <a:spcBef>
                <a:spcPts val="0"/>
              </a:spcBef>
              <a:spcAft>
                <a:spcPts val="0"/>
              </a:spcAft>
              <a:buNone/>
              <a:defRPr>
                <a:solidFill>
                  <a:srgbClr val="40BAD2"/>
                </a:solidFill>
              </a:defRPr>
            </a:lvl4pPr>
            <a:lvl5pPr indent="0" lvl="4" marL="0" algn="r">
              <a:lnSpc>
                <a:spcPct val="100000"/>
              </a:lnSpc>
              <a:spcBef>
                <a:spcPts val="0"/>
              </a:spcBef>
              <a:spcAft>
                <a:spcPts val="0"/>
              </a:spcAft>
              <a:buNone/>
              <a:defRPr>
                <a:solidFill>
                  <a:srgbClr val="40BAD2"/>
                </a:solidFill>
              </a:defRPr>
            </a:lvl5pPr>
            <a:lvl6pPr indent="0" lvl="5" marL="0" algn="r">
              <a:lnSpc>
                <a:spcPct val="100000"/>
              </a:lnSpc>
              <a:spcBef>
                <a:spcPts val="0"/>
              </a:spcBef>
              <a:spcAft>
                <a:spcPts val="0"/>
              </a:spcAft>
              <a:buNone/>
              <a:defRPr>
                <a:solidFill>
                  <a:srgbClr val="40BAD2"/>
                </a:solidFill>
              </a:defRPr>
            </a:lvl6pPr>
            <a:lvl7pPr indent="0" lvl="6" marL="0" algn="r">
              <a:lnSpc>
                <a:spcPct val="100000"/>
              </a:lnSpc>
              <a:spcBef>
                <a:spcPts val="0"/>
              </a:spcBef>
              <a:spcAft>
                <a:spcPts val="0"/>
              </a:spcAft>
              <a:buNone/>
              <a:defRPr>
                <a:solidFill>
                  <a:srgbClr val="40BAD2"/>
                </a:solidFill>
              </a:defRPr>
            </a:lvl7pPr>
            <a:lvl8pPr indent="0" lvl="7" marL="0" algn="r">
              <a:lnSpc>
                <a:spcPct val="100000"/>
              </a:lnSpc>
              <a:spcBef>
                <a:spcPts val="0"/>
              </a:spcBef>
              <a:spcAft>
                <a:spcPts val="0"/>
              </a:spcAft>
              <a:buNone/>
              <a:defRPr>
                <a:solidFill>
                  <a:srgbClr val="40BAD2"/>
                </a:solidFill>
              </a:defRPr>
            </a:lvl8pPr>
            <a:lvl9pPr indent="0" lvl="8" marL="0" algn="r">
              <a:lnSpc>
                <a:spcPct val="100000"/>
              </a:lnSpc>
              <a:spcBef>
                <a:spcPts val="0"/>
              </a:spcBef>
              <a:spcAft>
                <a:spcPts val="0"/>
              </a:spcAft>
              <a:buNone/>
              <a:defRPr>
                <a:solidFill>
                  <a:srgbClr val="40BAD2"/>
                </a:solidFill>
              </a:defRPr>
            </a:lvl9pPr>
          </a:lstStyle>
          <a:p>
            <a:pPr indent="0" lvl="0" marL="0" rtl="0" algn="r">
              <a:spcBef>
                <a:spcPts val="0"/>
              </a:spcBef>
              <a:spcAft>
                <a:spcPts val="0"/>
              </a:spcAft>
              <a:buNone/>
            </a:pPr>
            <a:fld id="{00000000-1234-1234-1234-123412341234}" type="slidenum">
              <a:rPr lang="en-IN"/>
              <a:t>‹#›</a:t>
            </a:fld>
            <a:endParaRPr/>
          </a:p>
        </p:txBody>
      </p:sp>
      <p:pic>
        <p:nvPicPr>
          <p:cNvPr id="29" name="Google Shape;29;p62"/>
          <p:cNvPicPr preferRelativeResize="0"/>
          <p:nvPr/>
        </p:nvPicPr>
        <p:blipFill rotWithShape="1">
          <a:blip r:embed="rId2">
            <a:alphaModFix/>
          </a:blip>
          <a:srcRect b="0" l="0" r="0" t="0"/>
          <a:stretch/>
        </p:blipFill>
        <p:spPr>
          <a:xfrm>
            <a:off x="26938" y="6707875"/>
            <a:ext cx="12192000" cy="172586"/>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164" name="Shape 164"/>
        <p:cNvGrpSpPr/>
        <p:nvPr/>
      </p:nvGrpSpPr>
      <p:grpSpPr>
        <a:xfrm>
          <a:off x="0" y="0"/>
          <a:ext cx="0" cy="0"/>
          <a:chOff x="0" y="0"/>
          <a:chExt cx="0" cy="0"/>
        </a:xfrm>
      </p:grpSpPr>
      <p:sp>
        <p:nvSpPr>
          <p:cNvPr id="165" name="Google Shape;165;p79"/>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6" name="Google Shape;166;p79"/>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7" name="Google Shape;167;p79"/>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IN"/>
              <a:t>‹#›</a:t>
            </a:fld>
            <a:endParaRPr/>
          </a:p>
        </p:txBody>
      </p:sp>
      <p:pic>
        <p:nvPicPr>
          <p:cNvPr id="168" name="Google Shape;168;p79"/>
          <p:cNvPicPr preferRelativeResize="0"/>
          <p:nvPr/>
        </p:nvPicPr>
        <p:blipFill rotWithShape="1">
          <a:blip r:embed="rId2">
            <a:alphaModFix/>
          </a:blip>
          <a:srcRect b="0" l="0" r="0" t="0"/>
          <a:stretch/>
        </p:blipFill>
        <p:spPr>
          <a:xfrm>
            <a:off x="26938" y="6707875"/>
            <a:ext cx="12192000" cy="172586"/>
          </a:xfrm>
          <a:prstGeom prst="rect">
            <a:avLst/>
          </a:prstGeom>
          <a:noFill/>
          <a:ln>
            <a:noFill/>
          </a:ln>
        </p:spPr>
      </p:pic>
      <p:sp>
        <p:nvSpPr>
          <p:cNvPr id="169" name="Google Shape;169;p79"/>
          <p:cNvSpPr/>
          <p:nvPr/>
        </p:nvSpPr>
        <p:spPr>
          <a:xfrm>
            <a:off x="11815864" y="758952"/>
            <a:ext cx="384048" cy="5330952"/>
          </a:xfrm>
          <a:prstGeom prst="rect">
            <a:avLst/>
          </a:prstGeom>
          <a:solidFill>
            <a:srgbClr val="000F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79"/>
          <p:cNvSpPr/>
          <p:nvPr/>
        </p:nvSpPr>
        <p:spPr>
          <a:xfrm>
            <a:off x="1" y="758952"/>
            <a:ext cx="384048" cy="5330952"/>
          </a:xfrm>
          <a:prstGeom prst="rect">
            <a:avLst/>
          </a:prstGeom>
          <a:solidFill>
            <a:srgbClr val="FE7A1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71" name="Shape 171"/>
        <p:cNvGrpSpPr/>
        <p:nvPr/>
      </p:nvGrpSpPr>
      <p:grpSpPr>
        <a:xfrm>
          <a:off x="0" y="0"/>
          <a:ext cx="0" cy="0"/>
          <a:chOff x="0" y="0"/>
          <a:chExt cx="0" cy="0"/>
        </a:xfrm>
      </p:grpSpPr>
      <p:sp>
        <p:nvSpPr>
          <p:cNvPr id="172" name="Google Shape;172;p80"/>
          <p:cNvSpPr txBox="1"/>
          <p:nvPr>
            <p:ph type="title"/>
          </p:nvPr>
        </p:nvSpPr>
        <p:spPr>
          <a:xfrm>
            <a:off x="256032" y="1143000"/>
            <a:ext cx="2834640" cy="23774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3200"/>
              <a:buFont typeface="Corbel"/>
              <a:buNone/>
              <a:defRPr b="0"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3" name="Google Shape;173;p80"/>
          <p:cNvSpPr txBox="1"/>
          <p:nvPr>
            <p:ph idx="1" type="body"/>
          </p:nvPr>
        </p:nvSpPr>
        <p:spPr>
          <a:xfrm>
            <a:off x="3867912" y="868680"/>
            <a:ext cx="731520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174" name="Google Shape;174;p80"/>
          <p:cNvSpPr txBox="1"/>
          <p:nvPr>
            <p:ph idx="2" type="body"/>
          </p:nvPr>
        </p:nvSpPr>
        <p:spPr>
          <a:xfrm>
            <a:off x="256032" y="3494176"/>
            <a:ext cx="2834640" cy="232199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200"/>
              </a:spcBef>
              <a:spcAft>
                <a:spcPts val="0"/>
              </a:spcAft>
              <a:buSzPts val="1400"/>
              <a:buNone/>
              <a:defRPr sz="1400">
                <a:solidFill>
                  <a:srgbClr val="FFFFFF"/>
                </a:solidFill>
              </a:defRPr>
            </a:lvl1pPr>
            <a:lvl2pPr indent="-228600" lvl="1" marL="914400" algn="l">
              <a:lnSpc>
                <a:spcPct val="90000"/>
              </a:lnSpc>
              <a:spcBef>
                <a:spcPts val="250"/>
              </a:spcBef>
              <a:spcAft>
                <a:spcPts val="0"/>
              </a:spcAft>
              <a:buSzPts val="1200"/>
              <a:buNone/>
              <a:defRPr sz="1200"/>
            </a:lvl2pPr>
            <a:lvl3pPr indent="-228600" lvl="2" marL="1371600" algn="l">
              <a:lnSpc>
                <a:spcPct val="90000"/>
              </a:lnSpc>
              <a:spcBef>
                <a:spcPts val="250"/>
              </a:spcBef>
              <a:spcAft>
                <a:spcPts val="0"/>
              </a:spcAft>
              <a:buSzPts val="1000"/>
              <a:buNone/>
              <a:defRPr sz="1000"/>
            </a:lvl3pPr>
            <a:lvl4pPr indent="-228600" lvl="3" marL="1828800" algn="l">
              <a:lnSpc>
                <a:spcPct val="90000"/>
              </a:lnSpc>
              <a:spcBef>
                <a:spcPts val="250"/>
              </a:spcBef>
              <a:spcAft>
                <a:spcPts val="0"/>
              </a:spcAft>
              <a:buSzPts val="900"/>
              <a:buNone/>
              <a:defRPr sz="900"/>
            </a:lvl4pPr>
            <a:lvl5pPr indent="-228600" lvl="4" marL="2286000" algn="l">
              <a:lnSpc>
                <a:spcPct val="90000"/>
              </a:lnSpc>
              <a:spcBef>
                <a:spcPts val="250"/>
              </a:spcBef>
              <a:spcAft>
                <a:spcPts val="0"/>
              </a:spcAft>
              <a:buSzPts val="900"/>
              <a:buNone/>
              <a:defRPr sz="900"/>
            </a:lvl5pPr>
            <a:lvl6pPr indent="-228600" lvl="5" marL="2743200" algn="l">
              <a:lnSpc>
                <a:spcPct val="90000"/>
              </a:lnSpc>
              <a:spcBef>
                <a:spcPts val="250"/>
              </a:spcBef>
              <a:spcAft>
                <a:spcPts val="0"/>
              </a:spcAft>
              <a:buSzPts val="900"/>
              <a:buNone/>
              <a:defRPr sz="900"/>
            </a:lvl6pPr>
            <a:lvl7pPr indent="-228600" lvl="6" marL="3200400" algn="l">
              <a:lnSpc>
                <a:spcPct val="90000"/>
              </a:lnSpc>
              <a:spcBef>
                <a:spcPts val="250"/>
              </a:spcBef>
              <a:spcAft>
                <a:spcPts val="0"/>
              </a:spcAft>
              <a:buSzPts val="900"/>
              <a:buNone/>
              <a:defRPr sz="900"/>
            </a:lvl7pPr>
            <a:lvl8pPr indent="-228600" lvl="7" marL="3657600" algn="l">
              <a:lnSpc>
                <a:spcPct val="90000"/>
              </a:lnSpc>
              <a:spcBef>
                <a:spcPts val="250"/>
              </a:spcBef>
              <a:spcAft>
                <a:spcPts val="0"/>
              </a:spcAft>
              <a:buSzPts val="900"/>
              <a:buNone/>
              <a:defRPr sz="900"/>
            </a:lvl8pPr>
            <a:lvl9pPr indent="-228600" lvl="8" marL="4114800" algn="l">
              <a:lnSpc>
                <a:spcPct val="90000"/>
              </a:lnSpc>
              <a:spcBef>
                <a:spcPts val="250"/>
              </a:spcBef>
              <a:spcAft>
                <a:spcPts val="250"/>
              </a:spcAft>
              <a:buSzPts val="900"/>
              <a:buNone/>
              <a:defRPr sz="900"/>
            </a:lvl9pPr>
          </a:lstStyle>
          <a:p/>
        </p:txBody>
      </p:sp>
      <p:sp>
        <p:nvSpPr>
          <p:cNvPr id="175" name="Google Shape;175;p80"/>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6" name="Google Shape;176;p80"/>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7" name="Google Shape;177;p80"/>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IN"/>
              <a:t>‹#›</a:t>
            </a:fld>
            <a:endParaRPr/>
          </a:p>
        </p:txBody>
      </p:sp>
      <p:pic>
        <p:nvPicPr>
          <p:cNvPr id="178" name="Google Shape;178;p80"/>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79" name="Shape 179"/>
        <p:cNvGrpSpPr/>
        <p:nvPr/>
      </p:nvGrpSpPr>
      <p:grpSpPr>
        <a:xfrm>
          <a:off x="0" y="0"/>
          <a:ext cx="0" cy="0"/>
          <a:chOff x="0" y="0"/>
          <a:chExt cx="0" cy="0"/>
        </a:xfrm>
      </p:grpSpPr>
      <p:sp>
        <p:nvSpPr>
          <p:cNvPr id="180" name="Google Shape;180;p81"/>
          <p:cNvSpPr txBox="1"/>
          <p:nvPr>
            <p:ph type="title"/>
          </p:nvPr>
        </p:nvSpPr>
        <p:spPr>
          <a:xfrm>
            <a:off x="256032" y="1143000"/>
            <a:ext cx="2834640" cy="23774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3200"/>
              <a:buFont typeface="Corbel"/>
              <a:buNone/>
              <a:defRPr b="0"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1" name="Google Shape;181;p81"/>
          <p:cNvSpPr/>
          <p:nvPr>
            <p:ph idx="2" type="pic"/>
          </p:nvPr>
        </p:nvSpPr>
        <p:spPr>
          <a:xfrm>
            <a:off x="3570644" y="767419"/>
            <a:ext cx="8115230" cy="5330952"/>
          </a:xfrm>
          <a:prstGeom prst="rect">
            <a:avLst/>
          </a:prstGeom>
          <a:solidFill>
            <a:srgbClr val="BFBFBF"/>
          </a:solidFill>
          <a:ln>
            <a:noFill/>
          </a:ln>
        </p:spPr>
      </p:sp>
      <p:sp>
        <p:nvSpPr>
          <p:cNvPr id="182" name="Google Shape;182;p81"/>
          <p:cNvSpPr txBox="1"/>
          <p:nvPr>
            <p:ph idx="1" type="body"/>
          </p:nvPr>
        </p:nvSpPr>
        <p:spPr>
          <a:xfrm>
            <a:off x="256032" y="3493008"/>
            <a:ext cx="2834640" cy="2322576"/>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200"/>
              </a:spcBef>
              <a:spcAft>
                <a:spcPts val="0"/>
              </a:spcAft>
              <a:buSzPts val="1400"/>
              <a:buNone/>
              <a:defRPr sz="1400">
                <a:solidFill>
                  <a:srgbClr val="FFFFFF"/>
                </a:solidFill>
              </a:defRPr>
            </a:lvl1pPr>
            <a:lvl2pPr indent="-228600" lvl="1" marL="914400" algn="l">
              <a:lnSpc>
                <a:spcPct val="90000"/>
              </a:lnSpc>
              <a:spcBef>
                <a:spcPts val="250"/>
              </a:spcBef>
              <a:spcAft>
                <a:spcPts val="0"/>
              </a:spcAft>
              <a:buSzPts val="1200"/>
              <a:buNone/>
              <a:defRPr sz="1200"/>
            </a:lvl2pPr>
            <a:lvl3pPr indent="-228600" lvl="2" marL="1371600" algn="l">
              <a:lnSpc>
                <a:spcPct val="90000"/>
              </a:lnSpc>
              <a:spcBef>
                <a:spcPts val="250"/>
              </a:spcBef>
              <a:spcAft>
                <a:spcPts val="0"/>
              </a:spcAft>
              <a:buSzPts val="1000"/>
              <a:buNone/>
              <a:defRPr sz="1000"/>
            </a:lvl3pPr>
            <a:lvl4pPr indent="-228600" lvl="3" marL="1828800" algn="l">
              <a:lnSpc>
                <a:spcPct val="90000"/>
              </a:lnSpc>
              <a:spcBef>
                <a:spcPts val="250"/>
              </a:spcBef>
              <a:spcAft>
                <a:spcPts val="0"/>
              </a:spcAft>
              <a:buSzPts val="900"/>
              <a:buNone/>
              <a:defRPr sz="900"/>
            </a:lvl4pPr>
            <a:lvl5pPr indent="-228600" lvl="4" marL="2286000" algn="l">
              <a:lnSpc>
                <a:spcPct val="90000"/>
              </a:lnSpc>
              <a:spcBef>
                <a:spcPts val="250"/>
              </a:spcBef>
              <a:spcAft>
                <a:spcPts val="0"/>
              </a:spcAft>
              <a:buSzPts val="900"/>
              <a:buNone/>
              <a:defRPr sz="900"/>
            </a:lvl5pPr>
            <a:lvl6pPr indent="-228600" lvl="5" marL="2743200" algn="l">
              <a:lnSpc>
                <a:spcPct val="90000"/>
              </a:lnSpc>
              <a:spcBef>
                <a:spcPts val="250"/>
              </a:spcBef>
              <a:spcAft>
                <a:spcPts val="0"/>
              </a:spcAft>
              <a:buSzPts val="900"/>
              <a:buNone/>
              <a:defRPr sz="900"/>
            </a:lvl6pPr>
            <a:lvl7pPr indent="-228600" lvl="6" marL="3200400" algn="l">
              <a:lnSpc>
                <a:spcPct val="90000"/>
              </a:lnSpc>
              <a:spcBef>
                <a:spcPts val="250"/>
              </a:spcBef>
              <a:spcAft>
                <a:spcPts val="0"/>
              </a:spcAft>
              <a:buSzPts val="900"/>
              <a:buNone/>
              <a:defRPr sz="900"/>
            </a:lvl7pPr>
            <a:lvl8pPr indent="-228600" lvl="7" marL="3657600" algn="l">
              <a:lnSpc>
                <a:spcPct val="90000"/>
              </a:lnSpc>
              <a:spcBef>
                <a:spcPts val="250"/>
              </a:spcBef>
              <a:spcAft>
                <a:spcPts val="0"/>
              </a:spcAft>
              <a:buSzPts val="900"/>
              <a:buNone/>
              <a:defRPr sz="900"/>
            </a:lvl8pPr>
            <a:lvl9pPr indent="-228600" lvl="8" marL="4114800" algn="l">
              <a:lnSpc>
                <a:spcPct val="90000"/>
              </a:lnSpc>
              <a:spcBef>
                <a:spcPts val="250"/>
              </a:spcBef>
              <a:spcAft>
                <a:spcPts val="250"/>
              </a:spcAft>
              <a:buSzPts val="900"/>
              <a:buNone/>
              <a:defRPr sz="900"/>
            </a:lvl9pPr>
          </a:lstStyle>
          <a:p/>
        </p:txBody>
      </p:sp>
      <p:sp>
        <p:nvSpPr>
          <p:cNvPr id="183" name="Google Shape;183;p81"/>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4" name="Google Shape;184;p81"/>
          <p:cNvSpPr txBox="1"/>
          <p:nvPr>
            <p:ph idx="11" type="ftr"/>
          </p:nvPr>
        </p:nvSpPr>
        <p:spPr>
          <a:xfrm>
            <a:off x="3499101"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5" name="Google Shape;185;p81"/>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IN"/>
              <a:t>‹#›</a:t>
            </a:fld>
            <a:endParaRPr/>
          </a:p>
        </p:txBody>
      </p:sp>
      <p:pic>
        <p:nvPicPr>
          <p:cNvPr id="186" name="Google Shape;186;p81"/>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87" name="Shape 187"/>
        <p:cNvGrpSpPr/>
        <p:nvPr/>
      </p:nvGrpSpPr>
      <p:grpSpPr>
        <a:xfrm>
          <a:off x="0" y="0"/>
          <a:ext cx="0" cy="0"/>
          <a:chOff x="0" y="0"/>
          <a:chExt cx="0" cy="0"/>
        </a:xfrm>
      </p:grpSpPr>
      <p:sp>
        <p:nvSpPr>
          <p:cNvPr id="188" name="Google Shape;188;p82"/>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9" name="Google Shape;189;p82"/>
          <p:cNvSpPr txBox="1"/>
          <p:nvPr>
            <p:ph idx="1" type="body"/>
          </p:nvPr>
        </p:nvSpPr>
        <p:spPr>
          <a:xfrm rot="5400000">
            <a:off x="4966548" y="-233172"/>
            <a:ext cx="5120640" cy="7315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50"/>
              </a:spcBef>
              <a:spcAft>
                <a:spcPts val="0"/>
              </a:spcAft>
              <a:buSzPts val="1800"/>
              <a:buChar char="●"/>
              <a:defRPr/>
            </a:lvl2pPr>
            <a:lvl3pPr indent="-342900" lvl="2" marL="1371600" algn="l">
              <a:lnSpc>
                <a:spcPct val="90000"/>
              </a:lnSpc>
              <a:spcBef>
                <a:spcPts val="250"/>
              </a:spcBef>
              <a:spcAft>
                <a:spcPts val="0"/>
              </a:spcAft>
              <a:buSzPts val="1800"/>
              <a:buChar char="●"/>
              <a:defRPr/>
            </a:lvl3pPr>
            <a:lvl4pPr indent="-342900" lvl="3" marL="1828800" algn="l">
              <a:lnSpc>
                <a:spcPct val="90000"/>
              </a:lnSpc>
              <a:spcBef>
                <a:spcPts val="250"/>
              </a:spcBef>
              <a:spcAft>
                <a:spcPts val="0"/>
              </a:spcAft>
              <a:buSzPts val="1800"/>
              <a:buChar char="●"/>
              <a:defRPr/>
            </a:lvl4pPr>
            <a:lvl5pPr indent="-342900" lvl="4" marL="2286000" algn="l">
              <a:lnSpc>
                <a:spcPct val="9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190" name="Google Shape;190;p82"/>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1" name="Google Shape;191;p82"/>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2" name="Google Shape;192;p82"/>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IN"/>
              <a:t>‹#›</a:t>
            </a:fld>
            <a:endParaRPr/>
          </a:p>
        </p:txBody>
      </p:sp>
      <p:pic>
        <p:nvPicPr>
          <p:cNvPr id="193" name="Google Shape;193;p82"/>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94" name="Shape 194"/>
        <p:cNvGrpSpPr/>
        <p:nvPr/>
      </p:nvGrpSpPr>
      <p:grpSpPr>
        <a:xfrm>
          <a:off x="0" y="0"/>
          <a:ext cx="0" cy="0"/>
          <a:chOff x="0" y="0"/>
          <a:chExt cx="0" cy="0"/>
        </a:xfrm>
      </p:grpSpPr>
      <p:sp>
        <p:nvSpPr>
          <p:cNvPr id="195" name="Google Shape;195;p83"/>
          <p:cNvSpPr txBox="1"/>
          <p:nvPr>
            <p:ph type="title"/>
          </p:nvPr>
        </p:nvSpPr>
        <p:spPr>
          <a:xfrm rot="5400000">
            <a:off x="-685800" y="2057400"/>
            <a:ext cx="4953000" cy="2819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6" name="Google Shape;196;p83"/>
          <p:cNvSpPr txBox="1"/>
          <p:nvPr>
            <p:ph idx="1" type="body"/>
          </p:nvPr>
        </p:nvSpPr>
        <p:spPr>
          <a:xfrm rot="5400000">
            <a:off x="4965192" y="-228600"/>
            <a:ext cx="5120640" cy="7315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50"/>
              </a:spcBef>
              <a:spcAft>
                <a:spcPts val="0"/>
              </a:spcAft>
              <a:buSzPts val="1800"/>
              <a:buChar char="●"/>
              <a:defRPr/>
            </a:lvl2pPr>
            <a:lvl3pPr indent="-342900" lvl="2" marL="1371600" algn="l">
              <a:lnSpc>
                <a:spcPct val="90000"/>
              </a:lnSpc>
              <a:spcBef>
                <a:spcPts val="250"/>
              </a:spcBef>
              <a:spcAft>
                <a:spcPts val="0"/>
              </a:spcAft>
              <a:buSzPts val="1800"/>
              <a:buChar char="●"/>
              <a:defRPr/>
            </a:lvl3pPr>
            <a:lvl4pPr indent="-342900" lvl="3" marL="1828800" algn="l">
              <a:lnSpc>
                <a:spcPct val="90000"/>
              </a:lnSpc>
              <a:spcBef>
                <a:spcPts val="250"/>
              </a:spcBef>
              <a:spcAft>
                <a:spcPts val="0"/>
              </a:spcAft>
              <a:buSzPts val="1800"/>
              <a:buChar char="●"/>
              <a:defRPr/>
            </a:lvl4pPr>
            <a:lvl5pPr indent="-342900" lvl="4" marL="2286000" algn="l">
              <a:lnSpc>
                <a:spcPct val="9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197" name="Google Shape;197;p83"/>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8" name="Google Shape;198;p83"/>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9" name="Google Shape;199;p83"/>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IN"/>
              <a:t>‹#›</a:t>
            </a:fld>
            <a:endParaRPr/>
          </a:p>
        </p:txBody>
      </p:sp>
      <p:pic>
        <p:nvPicPr>
          <p:cNvPr id="200" name="Google Shape;200;p83"/>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0" name="Shape 210"/>
        <p:cNvGrpSpPr/>
        <p:nvPr/>
      </p:nvGrpSpPr>
      <p:grpSpPr>
        <a:xfrm>
          <a:off x="0" y="0"/>
          <a:ext cx="0" cy="0"/>
          <a:chOff x="0" y="0"/>
          <a:chExt cx="0" cy="0"/>
        </a:xfrm>
      </p:grpSpPr>
      <p:sp>
        <p:nvSpPr>
          <p:cNvPr id="211" name="Google Shape;211;p85"/>
          <p:cNvSpPr txBox="1"/>
          <p:nvPr>
            <p:ph type="ctrTitle"/>
          </p:nvPr>
        </p:nvSpPr>
        <p:spPr>
          <a:xfrm>
            <a:off x="1069847" y="1298448"/>
            <a:ext cx="10216461" cy="32552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00546"/>
              </a:buClr>
              <a:buSzPts val="5900"/>
              <a:buFont typeface="Corbel"/>
              <a:buNone/>
              <a:defRPr sz="5900">
                <a:solidFill>
                  <a:srgbClr val="00054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2" name="Google Shape;212;p85"/>
          <p:cNvSpPr txBox="1"/>
          <p:nvPr>
            <p:ph idx="1" type="subTitle"/>
          </p:nvPr>
        </p:nvSpPr>
        <p:spPr>
          <a:xfrm>
            <a:off x="1100014" y="4670246"/>
            <a:ext cx="10186293" cy="9144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2200"/>
              <a:buNone/>
              <a:defRPr sz="2200" cap="none">
                <a:solidFill>
                  <a:srgbClr val="CC4B14"/>
                </a:solidFill>
              </a:defRPr>
            </a:lvl1pPr>
            <a:lvl2pPr lvl="1" algn="ctr">
              <a:lnSpc>
                <a:spcPct val="90000"/>
              </a:lnSpc>
              <a:spcBef>
                <a:spcPts val="250"/>
              </a:spcBef>
              <a:spcAft>
                <a:spcPts val="0"/>
              </a:spcAft>
              <a:buSzPts val="2200"/>
              <a:buNone/>
              <a:defRPr sz="2200"/>
            </a:lvl2pPr>
            <a:lvl3pPr lvl="2" algn="ctr">
              <a:lnSpc>
                <a:spcPct val="90000"/>
              </a:lnSpc>
              <a:spcBef>
                <a:spcPts val="250"/>
              </a:spcBef>
              <a:spcAft>
                <a:spcPts val="0"/>
              </a:spcAft>
              <a:buSzPts val="2200"/>
              <a:buNone/>
              <a:defRPr sz="2200"/>
            </a:lvl3pPr>
            <a:lvl4pPr lvl="3" algn="ctr">
              <a:lnSpc>
                <a:spcPct val="90000"/>
              </a:lnSpc>
              <a:spcBef>
                <a:spcPts val="250"/>
              </a:spcBef>
              <a:spcAft>
                <a:spcPts val="0"/>
              </a:spcAft>
              <a:buSzPts val="2000"/>
              <a:buNone/>
              <a:defRPr sz="2000"/>
            </a:lvl4pPr>
            <a:lvl5pPr lvl="4" algn="ctr">
              <a:lnSpc>
                <a:spcPct val="90000"/>
              </a:lnSpc>
              <a:spcBef>
                <a:spcPts val="250"/>
              </a:spcBef>
              <a:spcAft>
                <a:spcPts val="0"/>
              </a:spcAft>
              <a:buSzPts val="2000"/>
              <a:buNone/>
              <a:defRPr sz="2000"/>
            </a:lvl5pPr>
            <a:lvl6pPr lvl="5" algn="ctr">
              <a:lnSpc>
                <a:spcPct val="90000"/>
              </a:lnSpc>
              <a:spcBef>
                <a:spcPts val="250"/>
              </a:spcBef>
              <a:spcAft>
                <a:spcPts val="0"/>
              </a:spcAft>
              <a:buSzPts val="2000"/>
              <a:buNone/>
              <a:defRPr sz="2000"/>
            </a:lvl6pPr>
            <a:lvl7pPr lvl="6" algn="ctr">
              <a:lnSpc>
                <a:spcPct val="90000"/>
              </a:lnSpc>
              <a:spcBef>
                <a:spcPts val="250"/>
              </a:spcBef>
              <a:spcAft>
                <a:spcPts val="0"/>
              </a:spcAft>
              <a:buSzPts val="2000"/>
              <a:buNone/>
              <a:defRPr sz="2000"/>
            </a:lvl7pPr>
            <a:lvl8pPr lvl="7" algn="ctr">
              <a:lnSpc>
                <a:spcPct val="90000"/>
              </a:lnSpc>
              <a:spcBef>
                <a:spcPts val="250"/>
              </a:spcBef>
              <a:spcAft>
                <a:spcPts val="0"/>
              </a:spcAft>
              <a:buSzPts val="2000"/>
              <a:buNone/>
              <a:defRPr sz="2000"/>
            </a:lvl8pPr>
            <a:lvl9pPr lvl="8" algn="ctr">
              <a:lnSpc>
                <a:spcPct val="90000"/>
              </a:lnSpc>
              <a:spcBef>
                <a:spcPts val="250"/>
              </a:spcBef>
              <a:spcAft>
                <a:spcPts val="250"/>
              </a:spcAft>
              <a:buSzPts val="2000"/>
              <a:buNone/>
              <a:defRPr sz="2000"/>
            </a:lvl9pPr>
          </a:lstStyle>
          <a:p/>
        </p:txBody>
      </p:sp>
      <p:sp>
        <p:nvSpPr>
          <p:cNvPr id="213" name="Google Shape;213;p85"/>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4" name="Google Shape;214;p85"/>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5" name="Google Shape;215;p85"/>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40BAD2"/>
                </a:solidFill>
              </a:defRPr>
            </a:lvl1pPr>
            <a:lvl2pPr indent="0" lvl="1" marL="0" algn="r">
              <a:lnSpc>
                <a:spcPct val="100000"/>
              </a:lnSpc>
              <a:spcBef>
                <a:spcPts val="0"/>
              </a:spcBef>
              <a:spcAft>
                <a:spcPts val="0"/>
              </a:spcAft>
              <a:buNone/>
              <a:defRPr>
                <a:solidFill>
                  <a:srgbClr val="40BAD2"/>
                </a:solidFill>
              </a:defRPr>
            </a:lvl2pPr>
            <a:lvl3pPr indent="0" lvl="2" marL="0" algn="r">
              <a:lnSpc>
                <a:spcPct val="100000"/>
              </a:lnSpc>
              <a:spcBef>
                <a:spcPts val="0"/>
              </a:spcBef>
              <a:spcAft>
                <a:spcPts val="0"/>
              </a:spcAft>
              <a:buNone/>
              <a:defRPr>
                <a:solidFill>
                  <a:srgbClr val="40BAD2"/>
                </a:solidFill>
              </a:defRPr>
            </a:lvl3pPr>
            <a:lvl4pPr indent="0" lvl="3" marL="0" algn="r">
              <a:lnSpc>
                <a:spcPct val="100000"/>
              </a:lnSpc>
              <a:spcBef>
                <a:spcPts val="0"/>
              </a:spcBef>
              <a:spcAft>
                <a:spcPts val="0"/>
              </a:spcAft>
              <a:buNone/>
              <a:defRPr>
                <a:solidFill>
                  <a:srgbClr val="40BAD2"/>
                </a:solidFill>
              </a:defRPr>
            </a:lvl4pPr>
            <a:lvl5pPr indent="0" lvl="4" marL="0" algn="r">
              <a:lnSpc>
                <a:spcPct val="100000"/>
              </a:lnSpc>
              <a:spcBef>
                <a:spcPts val="0"/>
              </a:spcBef>
              <a:spcAft>
                <a:spcPts val="0"/>
              </a:spcAft>
              <a:buNone/>
              <a:defRPr>
                <a:solidFill>
                  <a:srgbClr val="40BAD2"/>
                </a:solidFill>
              </a:defRPr>
            </a:lvl5pPr>
            <a:lvl6pPr indent="0" lvl="5" marL="0" algn="r">
              <a:lnSpc>
                <a:spcPct val="100000"/>
              </a:lnSpc>
              <a:spcBef>
                <a:spcPts val="0"/>
              </a:spcBef>
              <a:spcAft>
                <a:spcPts val="0"/>
              </a:spcAft>
              <a:buNone/>
              <a:defRPr>
                <a:solidFill>
                  <a:srgbClr val="40BAD2"/>
                </a:solidFill>
              </a:defRPr>
            </a:lvl6pPr>
            <a:lvl7pPr indent="0" lvl="6" marL="0" algn="r">
              <a:lnSpc>
                <a:spcPct val="100000"/>
              </a:lnSpc>
              <a:spcBef>
                <a:spcPts val="0"/>
              </a:spcBef>
              <a:spcAft>
                <a:spcPts val="0"/>
              </a:spcAft>
              <a:buNone/>
              <a:defRPr>
                <a:solidFill>
                  <a:srgbClr val="40BAD2"/>
                </a:solidFill>
              </a:defRPr>
            </a:lvl7pPr>
            <a:lvl8pPr indent="0" lvl="7" marL="0" algn="r">
              <a:lnSpc>
                <a:spcPct val="100000"/>
              </a:lnSpc>
              <a:spcBef>
                <a:spcPts val="0"/>
              </a:spcBef>
              <a:spcAft>
                <a:spcPts val="0"/>
              </a:spcAft>
              <a:buNone/>
              <a:defRPr>
                <a:solidFill>
                  <a:srgbClr val="40BAD2"/>
                </a:solidFill>
              </a:defRPr>
            </a:lvl8pPr>
            <a:lvl9pPr indent="0" lvl="8" marL="0" algn="r">
              <a:lnSpc>
                <a:spcPct val="100000"/>
              </a:lnSpc>
              <a:spcBef>
                <a:spcPts val="0"/>
              </a:spcBef>
              <a:spcAft>
                <a:spcPts val="0"/>
              </a:spcAft>
              <a:buNone/>
              <a:defRPr>
                <a:solidFill>
                  <a:srgbClr val="40BAD2"/>
                </a:solidFill>
              </a:defRPr>
            </a:lvl9pPr>
          </a:lstStyle>
          <a:p>
            <a:pPr indent="0" lvl="0" marL="0" rtl="0" algn="r">
              <a:spcBef>
                <a:spcPts val="0"/>
              </a:spcBef>
              <a:spcAft>
                <a:spcPts val="0"/>
              </a:spcAft>
              <a:buNone/>
            </a:pPr>
            <a:fld id="{00000000-1234-1234-1234-123412341234}" type="slidenum">
              <a:rPr lang="en-IN"/>
              <a:t>‹#›</a:t>
            </a:fld>
            <a:endParaRPr/>
          </a:p>
        </p:txBody>
      </p:sp>
      <p:pic>
        <p:nvPicPr>
          <p:cNvPr id="216" name="Google Shape;216;p85"/>
          <p:cNvPicPr preferRelativeResize="0"/>
          <p:nvPr/>
        </p:nvPicPr>
        <p:blipFill rotWithShape="1">
          <a:blip r:embed="rId2">
            <a:alphaModFix/>
          </a:blip>
          <a:srcRect b="0" l="0" r="0" t="0"/>
          <a:stretch/>
        </p:blipFill>
        <p:spPr>
          <a:xfrm>
            <a:off x="26938" y="6707875"/>
            <a:ext cx="12192000" cy="172586"/>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7" name="Shape 217"/>
        <p:cNvGrpSpPr/>
        <p:nvPr/>
      </p:nvGrpSpPr>
      <p:grpSpPr>
        <a:xfrm>
          <a:off x="0" y="0"/>
          <a:ext cx="0" cy="0"/>
          <a:chOff x="0" y="0"/>
          <a:chExt cx="0" cy="0"/>
        </a:xfrm>
      </p:grpSpPr>
      <p:sp>
        <p:nvSpPr>
          <p:cNvPr id="218" name="Google Shape;218;p86"/>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9" name="Google Shape;219;p86"/>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a:solidFill>
                  <a:srgbClr val="000F46"/>
                </a:solidFill>
              </a:defRPr>
            </a:lvl1pPr>
            <a:lvl2pPr indent="-342900" lvl="1" marL="914400" algn="l">
              <a:lnSpc>
                <a:spcPct val="90000"/>
              </a:lnSpc>
              <a:spcBef>
                <a:spcPts val="250"/>
              </a:spcBef>
              <a:spcAft>
                <a:spcPts val="0"/>
              </a:spcAft>
              <a:buSzPts val="1800"/>
              <a:buChar char="●"/>
              <a:defRPr>
                <a:solidFill>
                  <a:srgbClr val="000F46"/>
                </a:solidFill>
              </a:defRPr>
            </a:lvl2pPr>
            <a:lvl3pPr indent="-330200" lvl="2" marL="1371600" algn="l">
              <a:lnSpc>
                <a:spcPct val="90000"/>
              </a:lnSpc>
              <a:spcBef>
                <a:spcPts val="250"/>
              </a:spcBef>
              <a:spcAft>
                <a:spcPts val="0"/>
              </a:spcAft>
              <a:buSzPts val="1600"/>
              <a:buChar char="●"/>
              <a:defRPr>
                <a:solidFill>
                  <a:srgbClr val="000F46"/>
                </a:solidFill>
              </a:defRPr>
            </a:lvl3pPr>
            <a:lvl4pPr indent="-317500" lvl="3" marL="1828800" algn="l">
              <a:lnSpc>
                <a:spcPct val="90000"/>
              </a:lnSpc>
              <a:spcBef>
                <a:spcPts val="250"/>
              </a:spcBef>
              <a:spcAft>
                <a:spcPts val="0"/>
              </a:spcAft>
              <a:buSzPts val="1400"/>
              <a:buChar char="●"/>
              <a:defRPr>
                <a:solidFill>
                  <a:srgbClr val="000F46"/>
                </a:solidFill>
              </a:defRPr>
            </a:lvl4pPr>
            <a:lvl5pPr indent="-317500" lvl="4" marL="2286000" algn="l">
              <a:lnSpc>
                <a:spcPct val="90000"/>
              </a:lnSpc>
              <a:spcBef>
                <a:spcPts val="250"/>
              </a:spcBef>
              <a:spcAft>
                <a:spcPts val="0"/>
              </a:spcAft>
              <a:buSzPts val="1400"/>
              <a:buChar char="●"/>
              <a:defRPr>
                <a:solidFill>
                  <a:srgbClr val="000F46"/>
                </a:solidFill>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220" name="Google Shape;220;p86"/>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1" name="Google Shape;221;p86"/>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2" name="Google Shape;222;p86"/>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40BAD2"/>
                </a:solidFill>
              </a:defRPr>
            </a:lvl1pPr>
            <a:lvl2pPr indent="0" lvl="1" marL="0" algn="r">
              <a:lnSpc>
                <a:spcPct val="100000"/>
              </a:lnSpc>
              <a:spcBef>
                <a:spcPts val="0"/>
              </a:spcBef>
              <a:spcAft>
                <a:spcPts val="0"/>
              </a:spcAft>
              <a:buNone/>
              <a:defRPr>
                <a:solidFill>
                  <a:srgbClr val="40BAD2"/>
                </a:solidFill>
              </a:defRPr>
            </a:lvl2pPr>
            <a:lvl3pPr indent="0" lvl="2" marL="0" algn="r">
              <a:lnSpc>
                <a:spcPct val="100000"/>
              </a:lnSpc>
              <a:spcBef>
                <a:spcPts val="0"/>
              </a:spcBef>
              <a:spcAft>
                <a:spcPts val="0"/>
              </a:spcAft>
              <a:buNone/>
              <a:defRPr>
                <a:solidFill>
                  <a:srgbClr val="40BAD2"/>
                </a:solidFill>
              </a:defRPr>
            </a:lvl3pPr>
            <a:lvl4pPr indent="0" lvl="3" marL="0" algn="r">
              <a:lnSpc>
                <a:spcPct val="100000"/>
              </a:lnSpc>
              <a:spcBef>
                <a:spcPts val="0"/>
              </a:spcBef>
              <a:spcAft>
                <a:spcPts val="0"/>
              </a:spcAft>
              <a:buNone/>
              <a:defRPr>
                <a:solidFill>
                  <a:srgbClr val="40BAD2"/>
                </a:solidFill>
              </a:defRPr>
            </a:lvl4pPr>
            <a:lvl5pPr indent="0" lvl="4" marL="0" algn="r">
              <a:lnSpc>
                <a:spcPct val="100000"/>
              </a:lnSpc>
              <a:spcBef>
                <a:spcPts val="0"/>
              </a:spcBef>
              <a:spcAft>
                <a:spcPts val="0"/>
              </a:spcAft>
              <a:buNone/>
              <a:defRPr>
                <a:solidFill>
                  <a:srgbClr val="40BAD2"/>
                </a:solidFill>
              </a:defRPr>
            </a:lvl5pPr>
            <a:lvl6pPr indent="0" lvl="5" marL="0" algn="r">
              <a:lnSpc>
                <a:spcPct val="100000"/>
              </a:lnSpc>
              <a:spcBef>
                <a:spcPts val="0"/>
              </a:spcBef>
              <a:spcAft>
                <a:spcPts val="0"/>
              </a:spcAft>
              <a:buNone/>
              <a:defRPr>
                <a:solidFill>
                  <a:srgbClr val="40BAD2"/>
                </a:solidFill>
              </a:defRPr>
            </a:lvl6pPr>
            <a:lvl7pPr indent="0" lvl="6" marL="0" algn="r">
              <a:lnSpc>
                <a:spcPct val="100000"/>
              </a:lnSpc>
              <a:spcBef>
                <a:spcPts val="0"/>
              </a:spcBef>
              <a:spcAft>
                <a:spcPts val="0"/>
              </a:spcAft>
              <a:buNone/>
              <a:defRPr>
                <a:solidFill>
                  <a:srgbClr val="40BAD2"/>
                </a:solidFill>
              </a:defRPr>
            </a:lvl7pPr>
            <a:lvl8pPr indent="0" lvl="7" marL="0" algn="r">
              <a:lnSpc>
                <a:spcPct val="100000"/>
              </a:lnSpc>
              <a:spcBef>
                <a:spcPts val="0"/>
              </a:spcBef>
              <a:spcAft>
                <a:spcPts val="0"/>
              </a:spcAft>
              <a:buNone/>
              <a:defRPr>
                <a:solidFill>
                  <a:srgbClr val="40BAD2"/>
                </a:solidFill>
              </a:defRPr>
            </a:lvl8pPr>
            <a:lvl9pPr indent="0" lvl="8" marL="0" algn="r">
              <a:lnSpc>
                <a:spcPct val="100000"/>
              </a:lnSpc>
              <a:spcBef>
                <a:spcPts val="0"/>
              </a:spcBef>
              <a:spcAft>
                <a:spcPts val="0"/>
              </a:spcAft>
              <a:buNone/>
              <a:defRPr>
                <a:solidFill>
                  <a:srgbClr val="40BAD2"/>
                </a:solidFill>
              </a:defRPr>
            </a:lvl9pPr>
          </a:lstStyle>
          <a:p>
            <a:pPr indent="0" lvl="0" marL="0" rtl="0" algn="r">
              <a:spcBef>
                <a:spcPts val="0"/>
              </a:spcBef>
              <a:spcAft>
                <a:spcPts val="0"/>
              </a:spcAft>
              <a:buNone/>
            </a:pPr>
            <a:fld id="{00000000-1234-1234-1234-123412341234}" type="slidenum">
              <a:rPr lang="en-IN"/>
              <a:t>‹#›</a:t>
            </a:fld>
            <a:endParaRPr/>
          </a:p>
        </p:txBody>
      </p:sp>
      <p:pic>
        <p:nvPicPr>
          <p:cNvPr id="223" name="Google Shape;223;p86"/>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24" name="Shape 224"/>
        <p:cNvGrpSpPr/>
        <p:nvPr/>
      </p:nvGrpSpPr>
      <p:grpSpPr>
        <a:xfrm>
          <a:off x="0" y="0"/>
          <a:ext cx="0" cy="0"/>
          <a:chOff x="0" y="0"/>
          <a:chExt cx="0" cy="0"/>
        </a:xfrm>
      </p:grpSpPr>
      <p:sp>
        <p:nvSpPr>
          <p:cNvPr id="225" name="Google Shape;225;p87"/>
          <p:cNvSpPr txBox="1"/>
          <p:nvPr>
            <p:ph type="title"/>
          </p:nvPr>
        </p:nvSpPr>
        <p:spPr>
          <a:xfrm>
            <a:off x="3867912" y="1298448"/>
            <a:ext cx="7315200" cy="32552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00F46"/>
              </a:buClr>
              <a:buSzPts val="5900"/>
              <a:buFont typeface="Corbel"/>
              <a:buNone/>
              <a:defRPr b="0" sz="5900">
                <a:solidFill>
                  <a:srgbClr val="000F4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6" name="Google Shape;226;p87"/>
          <p:cNvSpPr txBox="1"/>
          <p:nvPr>
            <p:ph idx="1" type="body"/>
          </p:nvPr>
        </p:nvSpPr>
        <p:spPr>
          <a:xfrm>
            <a:off x="3886200" y="4672584"/>
            <a:ext cx="7315200" cy="9144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2200"/>
              <a:buNone/>
              <a:defRPr sz="2200" cap="none">
                <a:solidFill>
                  <a:srgbClr val="595959"/>
                </a:solidFill>
              </a:defRPr>
            </a:lvl1pPr>
            <a:lvl2pPr indent="-228600" lvl="1" marL="914400" algn="l">
              <a:lnSpc>
                <a:spcPct val="90000"/>
              </a:lnSpc>
              <a:spcBef>
                <a:spcPts val="250"/>
              </a:spcBef>
              <a:spcAft>
                <a:spcPts val="0"/>
              </a:spcAft>
              <a:buSzPts val="1800"/>
              <a:buNone/>
              <a:defRPr sz="1800">
                <a:solidFill>
                  <a:srgbClr val="888888"/>
                </a:solidFill>
              </a:defRPr>
            </a:lvl2pPr>
            <a:lvl3pPr indent="-228600" lvl="2" marL="1371600" algn="l">
              <a:lnSpc>
                <a:spcPct val="90000"/>
              </a:lnSpc>
              <a:spcBef>
                <a:spcPts val="250"/>
              </a:spcBef>
              <a:spcAft>
                <a:spcPts val="0"/>
              </a:spcAft>
              <a:buSzPts val="1600"/>
              <a:buNone/>
              <a:defRPr sz="1600">
                <a:solidFill>
                  <a:srgbClr val="888888"/>
                </a:solidFill>
              </a:defRPr>
            </a:lvl3pPr>
            <a:lvl4pPr indent="-228600" lvl="3" marL="1828800" algn="l">
              <a:lnSpc>
                <a:spcPct val="90000"/>
              </a:lnSpc>
              <a:spcBef>
                <a:spcPts val="250"/>
              </a:spcBef>
              <a:spcAft>
                <a:spcPts val="0"/>
              </a:spcAft>
              <a:buSzPts val="1400"/>
              <a:buNone/>
              <a:defRPr sz="1400">
                <a:solidFill>
                  <a:srgbClr val="888888"/>
                </a:solidFill>
              </a:defRPr>
            </a:lvl4pPr>
            <a:lvl5pPr indent="-228600" lvl="4" marL="2286000" algn="l">
              <a:lnSpc>
                <a:spcPct val="90000"/>
              </a:lnSpc>
              <a:spcBef>
                <a:spcPts val="250"/>
              </a:spcBef>
              <a:spcAft>
                <a:spcPts val="0"/>
              </a:spcAft>
              <a:buSzPts val="1400"/>
              <a:buNone/>
              <a:defRPr sz="1400">
                <a:solidFill>
                  <a:srgbClr val="888888"/>
                </a:solidFill>
              </a:defRPr>
            </a:lvl5pPr>
            <a:lvl6pPr indent="-228600" lvl="5" marL="2743200" algn="l">
              <a:lnSpc>
                <a:spcPct val="90000"/>
              </a:lnSpc>
              <a:spcBef>
                <a:spcPts val="250"/>
              </a:spcBef>
              <a:spcAft>
                <a:spcPts val="0"/>
              </a:spcAft>
              <a:buSzPts val="1400"/>
              <a:buNone/>
              <a:defRPr sz="1400">
                <a:solidFill>
                  <a:srgbClr val="888888"/>
                </a:solidFill>
              </a:defRPr>
            </a:lvl6pPr>
            <a:lvl7pPr indent="-228600" lvl="6" marL="3200400" algn="l">
              <a:lnSpc>
                <a:spcPct val="90000"/>
              </a:lnSpc>
              <a:spcBef>
                <a:spcPts val="250"/>
              </a:spcBef>
              <a:spcAft>
                <a:spcPts val="0"/>
              </a:spcAft>
              <a:buSzPts val="1400"/>
              <a:buNone/>
              <a:defRPr sz="1400">
                <a:solidFill>
                  <a:srgbClr val="888888"/>
                </a:solidFill>
              </a:defRPr>
            </a:lvl7pPr>
            <a:lvl8pPr indent="-228600" lvl="7" marL="3657600" algn="l">
              <a:lnSpc>
                <a:spcPct val="90000"/>
              </a:lnSpc>
              <a:spcBef>
                <a:spcPts val="250"/>
              </a:spcBef>
              <a:spcAft>
                <a:spcPts val="0"/>
              </a:spcAft>
              <a:buSzPts val="1400"/>
              <a:buNone/>
              <a:defRPr sz="1400">
                <a:solidFill>
                  <a:srgbClr val="888888"/>
                </a:solidFill>
              </a:defRPr>
            </a:lvl8pPr>
            <a:lvl9pPr indent="-228600" lvl="8" marL="4114800" algn="l">
              <a:lnSpc>
                <a:spcPct val="90000"/>
              </a:lnSpc>
              <a:spcBef>
                <a:spcPts val="250"/>
              </a:spcBef>
              <a:spcAft>
                <a:spcPts val="250"/>
              </a:spcAft>
              <a:buSzPts val="1400"/>
              <a:buNone/>
              <a:defRPr sz="1400">
                <a:solidFill>
                  <a:srgbClr val="888888"/>
                </a:solidFill>
              </a:defRPr>
            </a:lvl9pPr>
          </a:lstStyle>
          <a:p/>
        </p:txBody>
      </p:sp>
      <p:sp>
        <p:nvSpPr>
          <p:cNvPr id="227" name="Google Shape;227;p87"/>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8" name="Google Shape;228;p87"/>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9" name="Google Shape;229;p87"/>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40BAD2"/>
                </a:solidFill>
              </a:defRPr>
            </a:lvl1pPr>
            <a:lvl2pPr indent="0" lvl="1" marL="0" algn="r">
              <a:lnSpc>
                <a:spcPct val="100000"/>
              </a:lnSpc>
              <a:spcBef>
                <a:spcPts val="0"/>
              </a:spcBef>
              <a:spcAft>
                <a:spcPts val="0"/>
              </a:spcAft>
              <a:buNone/>
              <a:defRPr>
                <a:solidFill>
                  <a:srgbClr val="40BAD2"/>
                </a:solidFill>
              </a:defRPr>
            </a:lvl2pPr>
            <a:lvl3pPr indent="0" lvl="2" marL="0" algn="r">
              <a:lnSpc>
                <a:spcPct val="100000"/>
              </a:lnSpc>
              <a:spcBef>
                <a:spcPts val="0"/>
              </a:spcBef>
              <a:spcAft>
                <a:spcPts val="0"/>
              </a:spcAft>
              <a:buNone/>
              <a:defRPr>
                <a:solidFill>
                  <a:srgbClr val="40BAD2"/>
                </a:solidFill>
              </a:defRPr>
            </a:lvl3pPr>
            <a:lvl4pPr indent="0" lvl="3" marL="0" algn="r">
              <a:lnSpc>
                <a:spcPct val="100000"/>
              </a:lnSpc>
              <a:spcBef>
                <a:spcPts val="0"/>
              </a:spcBef>
              <a:spcAft>
                <a:spcPts val="0"/>
              </a:spcAft>
              <a:buNone/>
              <a:defRPr>
                <a:solidFill>
                  <a:srgbClr val="40BAD2"/>
                </a:solidFill>
              </a:defRPr>
            </a:lvl4pPr>
            <a:lvl5pPr indent="0" lvl="4" marL="0" algn="r">
              <a:lnSpc>
                <a:spcPct val="100000"/>
              </a:lnSpc>
              <a:spcBef>
                <a:spcPts val="0"/>
              </a:spcBef>
              <a:spcAft>
                <a:spcPts val="0"/>
              </a:spcAft>
              <a:buNone/>
              <a:defRPr>
                <a:solidFill>
                  <a:srgbClr val="40BAD2"/>
                </a:solidFill>
              </a:defRPr>
            </a:lvl5pPr>
            <a:lvl6pPr indent="0" lvl="5" marL="0" algn="r">
              <a:lnSpc>
                <a:spcPct val="100000"/>
              </a:lnSpc>
              <a:spcBef>
                <a:spcPts val="0"/>
              </a:spcBef>
              <a:spcAft>
                <a:spcPts val="0"/>
              </a:spcAft>
              <a:buNone/>
              <a:defRPr>
                <a:solidFill>
                  <a:srgbClr val="40BAD2"/>
                </a:solidFill>
              </a:defRPr>
            </a:lvl6pPr>
            <a:lvl7pPr indent="0" lvl="6" marL="0" algn="r">
              <a:lnSpc>
                <a:spcPct val="100000"/>
              </a:lnSpc>
              <a:spcBef>
                <a:spcPts val="0"/>
              </a:spcBef>
              <a:spcAft>
                <a:spcPts val="0"/>
              </a:spcAft>
              <a:buNone/>
              <a:defRPr>
                <a:solidFill>
                  <a:srgbClr val="40BAD2"/>
                </a:solidFill>
              </a:defRPr>
            </a:lvl7pPr>
            <a:lvl8pPr indent="0" lvl="7" marL="0" algn="r">
              <a:lnSpc>
                <a:spcPct val="100000"/>
              </a:lnSpc>
              <a:spcBef>
                <a:spcPts val="0"/>
              </a:spcBef>
              <a:spcAft>
                <a:spcPts val="0"/>
              </a:spcAft>
              <a:buNone/>
              <a:defRPr>
                <a:solidFill>
                  <a:srgbClr val="40BAD2"/>
                </a:solidFill>
              </a:defRPr>
            </a:lvl8pPr>
            <a:lvl9pPr indent="0" lvl="8" marL="0" algn="r">
              <a:lnSpc>
                <a:spcPct val="100000"/>
              </a:lnSpc>
              <a:spcBef>
                <a:spcPts val="0"/>
              </a:spcBef>
              <a:spcAft>
                <a:spcPts val="0"/>
              </a:spcAft>
              <a:buNone/>
              <a:defRPr>
                <a:solidFill>
                  <a:srgbClr val="40BAD2"/>
                </a:solidFill>
              </a:defRPr>
            </a:lvl9pPr>
          </a:lstStyle>
          <a:p>
            <a:pPr indent="0" lvl="0" marL="0" rtl="0" algn="r">
              <a:spcBef>
                <a:spcPts val="0"/>
              </a:spcBef>
              <a:spcAft>
                <a:spcPts val="0"/>
              </a:spcAft>
              <a:buNone/>
            </a:pPr>
            <a:fld id="{00000000-1234-1234-1234-123412341234}" type="slidenum">
              <a:rPr lang="en-IN"/>
              <a:t>‹#›</a:t>
            </a:fld>
            <a:endParaRPr/>
          </a:p>
        </p:txBody>
      </p:sp>
      <p:pic>
        <p:nvPicPr>
          <p:cNvPr id="230" name="Google Shape;230;p87"/>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31" name="Shape 231"/>
        <p:cNvGrpSpPr/>
        <p:nvPr/>
      </p:nvGrpSpPr>
      <p:grpSpPr>
        <a:xfrm>
          <a:off x="0" y="0"/>
          <a:ext cx="0" cy="0"/>
          <a:chOff x="0" y="0"/>
          <a:chExt cx="0" cy="0"/>
        </a:xfrm>
      </p:grpSpPr>
      <p:sp>
        <p:nvSpPr>
          <p:cNvPr id="232" name="Google Shape;232;p88"/>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3" name="Google Shape;233;p88"/>
          <p:cNvSpPr txBox="1"/>
          <p:nvPr>
            <p:ph idx="1" type="body"/>
          </p:nvPr>
        </p:nvSpPr>
        <p:spPr>
          <a:xfrm>
            <a:off x="3867912" y="868680"/>
            <a:ext cx="347472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234" name="Google Shape;234;p88"/>
          <p:cNvSpPr txBox="1"/>
          <p:nvPr>
            <p:ph idx="2" type="body"/>
          </p:nvPr>
        </p:nvSpPr>
        <p:spPr>
          <a:xfrm>
            <a:off x="7818120" y="868680"/>
            <a:ext cx="347472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235" name="Google Shape;235;p88"/>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6" name="Google Shape;236;p88"/>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7" name="Google Shape;237;p88"/>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40BAD2"/>
                </a:solidFill>
              </a:defRPr>
            </a:lvl1pPr>
            <a:lvl2pPr indent="0" lvl="1" marL="0" algn="r">
              <a:lnSpc>
                <a:spcPct val="100000"/>
              </a:lnSpc>
              <a:spcBef>
                <a:spcPts val="0"/>
              </a:spcBef>
              <a:spcAft>
                <a:spcPts val="0"/>
              </a:spcAft>
              <a:buNone/>
              <a:defRPr>
                <a:solidFill>
                  <a:srgbClr val="40BAD2"/>
                </a:solidFill>
              </a:defRPr>
            </a:lvl2pPr>
            <a:lvl3pPr indent="0" lvl="2" marL="0" algn="r">
              <a:lnSpc>
                <a:spcPct val="100000"/>
              </a:lnSpc>
              <a:spcBef>
                <a:spcPts val="0"/>
              </a:spcBef>
              <a:spcAft>
                <a:spcPts val="0"/>
              </a:spcAft>
              <a:buNone/>
              <a:defRPr>
                <a:solidFill>
                  <a:srgbClr val="40BAD2"/>
                </a:solidFill>
              </a:defRPr>
            </a:lvl3pPr>
            <a:lvl4pPr indent="0" lvl="3" marL="0" algn="r">
              <a:lnSpc>
                <a:spcPct val="100000"/>
              </a:lnSpc>
              <a:spcBef>
                <a:spcPts val="0"/>
              </a:spcBef>
              <a:spcAft>
                <a:spcPts val="0"/>
              </a:spcAft>
              <a:buNone/>
              <a:defRPr>
                <a:solidFill>
                  <a:srgbClr val="40BAD2"/>
                </a:solidFill>
              </a:defRPr>
            </a:lvl4pPr>
            <a:lvl5pPr indent="0" lvl="4" marL="0" algn="r">
              <a:lnSpc>
                <a:spcPct val="100000"/>
              </a:lnSpc>
              <a:spcBef>
                <a:spcPts val="0"/>
              </a:spcBef>
              <a:spcAft>
                <a:spcPts val="0"/>
              </a:spcAft>
              <a:buNone/>
              <a:defRPr>
                <a:solidFill>
                  <a:srgbClr val="40BAD2"/>
                </a:solidFill>
              </a:defRPr>
            </a:lvl5pPr>
            <a:lvl6pPr indent="0" lvl="5" marL="0" algn="r">
              <a:lnSpc>
                <a:spcPct val="100000"/>
              </a:lnSpc>
              <a:spcBef>
                <a:spcPts val="0"/>
              </a:spcBef>
              <a:spcAft>
                <a:spcPts val="0"/>
              </a:spcAft>
              <a:buNone/>
              <a:defRPr>
                <a:solidFill>
                  <a:srgbClr val="40BAD2"/>
                </a:solidFill>
              </a:defRPr>
            </a:lvl6pPr>
            <a:lvl7pPr indent="0" lvl="6" marL="0" algn="r">
              <a:lnSpc>
                <a:spcPct val="100000"/>
              </a:lnSpc>
              <a:spcBef>
                <a:spcPts val="0"/>
              </a:spcBef>
              <a:spcAft>
                <a:spcPts val="0"/>
              </a:spcAft>
              <a:buNone/>
              <a:defRPr>
                <a:solidFill>
                  <a:srgbClr val="40BAD2"/>
                </a:solidFill>
              </a:defRPr>
            </a:lvl7pPr>
            <a:lvl8pPr indent="0" lvl="7" marL="0" algn="r">
              <a:lnSpc>
                <a:spcPct val="100000"/>
              </a:lnSpc>
              <a:spcBef>
                <a:spcPts val="0"/>
              </a:spcBef>
              <a:spcAft>
                <a:spcPts val="0"/>
              </a:spcAft>
              <a:buNone/>
              <a:defRPr>
                <a:solidFill>
                  <a:srgbClr val="40BAD2"/>
                </a:solidFill>
              </a:defRPr>
            </a:lvl8pPr>
            <a:lvl9pPr indent="0" lvl="8" marL="0" algn="r">
              <a:lnSpc>
                <a:spcPct val="100000"/>
              </a:lnSpc>
              <a:spcBef>
                <a:spcPts val="0"/>
              </a:spcBef>
              <a:spcAft>
                <a:spcPts val="0"/>
              </a:spcAft>
              <a:buNone/>
              <a:defRPr>
                <a:solidFill>
                  <a:srgbClr val="40BAD2"/>
                </a:solidFill>
              </a:defRPr>
            </a:lvl9pPr>
          </a:lstStyle>
          <a:p>
            <a:pPr indent="0" lvl="0" marL="0" rtl="0" algn="r">
              <a:spcBef>
                <a:spcPts val="0"/>
              </a:spcBef>
              <a:spcAft>
                <a:spcPts val="0"/>
              </a:spcAft>
              <a:buNone/>
            </a:pPr>
            <a:fld id="{00000000-1234-1234-1234-123412341234}" type="slidenum">
              <a:rPr lang="en-IN"/>
              <a:t>‹#›</a:t>
            </a:fld>
            <a:endParaRPr/>
          </a:p>
        </p:txBody>
      </p:sp>
      <p:pic>
        <p:nvPicPr>
          <p:cNvPr id="238" name="Google Shape;238;p88"/>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39" name="Shape 239"/>
        <p:cNvGrpSpPr/>
        <p:nvPr/>
      </p:nvGrpSpPr>
      <p:grpSpPr>
        <a:xfrm>
          <a:off x="0" y="0"/>
          <a:ext cx="0" cy="0"/>
          <a:chOff x="0" y="0"/>
          <a:chExt cx="0" cy="0"/>
        </a:xfrm>
      </p:grpSpPr>
      <p:sp>
        <p:nvSpPr>
          <p:cNvPr id="240" name="Google Shape;240;p89"/>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1" name="Google Shape;241;p89"/>
          <p:cNvSpPr txBox="1"/>
          <p:nvPr>
            <p:ph idx="1" type="body"/>
          </p:nvPr>
        </p:nvSpPr>
        <p:spPr>
          <a:xfrm>
            <a:off x="3867912" y="1023586"/>
            <a:ext cx="3474720" cy="80772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0"/>
              </a:spcBef>
              <a:spcAft>
                <a:spcPts val="0"/>
              </a:spcAft>
              <a:buSzPts val="2000"/>
              <a:buNone/>
              <a:defRPr b="1" sz="2000">
                <a:solidFill>
                  <a:srgbClr val="595959"/>
                </a:solidFill>
              </a:defRPr>
            </a:lvl1pPr>
            <a:lvl2pPr indent="-228600" lvl="1" marL="914400" algn="l">
              <a:lnSpc>
                <a:spcPct val="90000"/>
              </a:lnSpc>
              <a:spcBef>
                <a:spcPts val="250"/>
              </a:spcBef>
              <a:spcAft>
                <a:spcPts val="0"/>
              </a:spcAft>
              <a:buSzPts val="2000"/>
              <a:buNone/>
              <a:defRPr b="1" sz="2000"/>
            </a:lvl2pPr>
            <a:lvl3pPr indent="-228600" lvl="2" marL="1371600" algn="l">
              <a:lnSpc>
                <a:spcPct val="90000"/>
              </a:lnSpc>
              <a:spcBef>
                <a:spcPts val="250"/>
              </a:spcBef>
              <a:spcAft>
                <a:spcPts val="0"/>
              </a:spcAft>
              <a:buSzPts val="1800"/>
              <a:buNone/>
              <a:defRPr b="1" sz="1800"/>
            </a:lvl3pPr>
            <a:lvl4pPr indent="-228600" lvl="3" marL="1828800" algn="l">
              <a:lnSpc>
                <a:spcPct val="90000"/>
              </a:lnSpc>
              <a:spcBef>
                <a:spcPts val="250"/>
              </a:spcBef>
              <a:spcAft>
                <a:spcPts val="0"/>
              </a:spcAft>
              <a:buSzPts val="1600"/>
              <a:buNone/>
              <a:defRPr b="1" sz="1600"/>
            </a:lvl4pPr>
            <a:lvl5pPr indent="-228600" lvl="4" marL="2286000" algn="l">
              <a:lnSpc>
                <a:spcPct val="90000"/>
              </a:lnSpc>
              <a:spcBef>
                <a:spcPts val="250"/>
              </a:spcBef>
              <a:spcAft>
                <a:spcPts val="0"/>
              </a:spcAft>
              <a:buSzPts val="1600"/>
              <a:buNone/>
              <a:defRPr b="1" sz="1600"/>
            </a:lvl5pPr>
            <a:lvl6pPr indent="-228600" lvl="5" marL="2743200" algn="l">
              <a:lnSpc>
                <a:spcPct val="90000"/>
              </a:lnSpc>
              <a:spcBef>
                <a:spcPts val="250"/>
              </a:spcBef>
              <a:spcAft>
                <a:spcPts val="0"/>
              </a:spcAft>
              <a:buSzPts val="1600"/>
              <a:buNone/>
              <a:defRPr b="1" sz="1600"/>
            </a:lvl6pPr>
            <a:lvl7pPr indent="-228600" lvl="6" marL="3200400" algn="l">
              <a:lnSpc>
                <a:spcPct val="90000"/>
              </a:lnSpc>
              <a:spcBef>
                <a:spcPts val="250"/>
              </a:spcBef>
              <a:spcAft>
                <a:spcPts val="0"/>
              </a:spcAft>
              <a:buSzPts val="1600"/>
              <a:buNone/>
              <a:defRPr b="1" sz="1600"/>
            </a:lvl7pPr>
            <a:lvl8pPr indent="-228600" lvl="7" marL="3657600" algn="l">
              <a:lnSpc>
                <a:spcPct val="90000"/>
              </a:lnSpc>
              <a:spcBef>
                <a:spcPts val="250"/>
              </a:spcBef>
              <a:spcAft>
                <a:spcPts val="0"/>
              </a:spcAft>
              <a:buSzPts val="1600"/>
              <a:buNone/>
              <a:defRPr b="1" sz="1600"/>
            </a:lvl8pPr>
            <a:lvl9pPr indent="-228600" lvl="8" marL="4114800" algn="l">
              <a:lnSpc>
                <a:spcPct val="90000"/>
              </a:lnSpc>
              <a:spcBef>
                <a:spcPts val="250"/>
              </a:spcBef>
              <a:spcAft>
                <a:spcPts val="250"/>
              </a:spcAft>
              <a:buSzPts val="1600"/>
              <a:buNone/>
              <a:defRPr b="1" sz="1600"/>
            </a:lvl9pPr>
          </a:lstStyle>
          <a:p/>
        </p:txBody>
      </p:sp>
      <p:sp>
        <p:nvSpPr>
          <p:cNvPr id="242" name="Google Shape;242;p89"/>
          <p:cNvSpPr txBox="1"/>
          <p:nvPr>
            <p:ph idx="2" type="body"/>
          </p:nvPr>
        </p:nvSpPr>
        <p:spPr>
          <a:xfrm>
            <a:off x="3867912" y="1930936"/>
            <a:ext cx="3474720" cy="402336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243" name="Google Shape;243;p89"/>
          <p:cNvSpPr txBox="1"/>
          <p:nvPr>
            <p:ph idx="3" type="body"/>
          </p:nvPr>
        </p:nvSpPr>
        <p:spPr>
          <a:xfrm>
            <a:off x="7818463" y="1023586"/>
            <a:ext cx="3474720" cy="813171"/>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0"/>
              </a:spcBef>
              <a:spcAft>
                <a:spcPts val="0"/>
              </a:spcAft>
              <a:buSzPts val="2000"/>
              <a:buNone/>
              <a:defRPr b="1" sz="2000">
                <a:solidFill>
                  <a:srgbClr val="595959"/>
                </a:solidFill>
              </a:defRPr>
            </a:lvl1pPr>
            <a:lvl2pPr indent="-228600" lvl="1" marL="914400" algn="l">
              <a:lnSpc>
                <a:spcPct val="90000"/>
              </a:lnSpc>
              <a:spcBef>
                <a:spcPts val="250"/>
              </a:spcBef>
              <a:spcAft>
                <a:spcPts val="0"/>
              </a:spcAft>
              <a:buSzPts val="2000"/>
              <a:buNone/>
              <a:defRPr b="1" sz="2000"/>
            </a:lvl2pPr>
            <a:lvl3pPr indent="-228600" lvl="2" marL="1371600" algn="l">
              <a:lnSpc>
                <a:spcPct val="90000"/>
              </a:lnSpc>
              <a:spcBef>
                <a:spcPts val="250"/>
              </a:spcBef>
              <a:spcAft>
                <a:spcPts val="0"/>
              </a:spcAft>
              <a:buSzPts val="1800"/>
              <a:buNone/>
              <a:defRPr b="1" sz="1800"/>
            </a:lvl3pPr>
            <a:lvl4pPr indent="-228600" lvl="3" marL="1828800" algn="l">
              <a:lnSpc>
                <a:spcPct val="90000"/>
              </a:lnSpc>
              <a:spcBef>
                <a:spcPts val="250"/>
              </a:spcBef>
              <a:spcAft>
                <a:spcPts val="0"/>
              </a:spcAft>
              <a:buSzPts val="1600"/>
              <a:buNone/>
              <a:defRPr b="1" sz="1600"/>
            </a:lvl4pPr>
            <a:lvl5pPr indent="-228600" lvl="4" marL="2286000" algn="l">
              <a:lnSpc>
                <a:spcPct val="90000"/>
              </a:lnSpc>
              <a:spcBef>
                <a:spcPts val="250"/>
              </a:spcBef>
              <a:spcAft>
                <a:spcPts val="0"/>
              </a:spcAft>
              <a:buSzPts val="1600"/>
              <a:buNone/>
              <a:defRPr b="1" sz="1600"/>
            </a:lvl5pPr>
            <a:lvl6pPr indent="-228600" lvl="5" marL="2743200" algn="l">
              <a:lnSpc>
                <a:spcPct val="90000"/>
              </a:lnSpc>
              <a:spcBef>
                <a:spcPts val="250"/>
              </a:spcBef>
              <a:spcAft>
                <a:spcPts val="0"/>
              </a:spcAft>
              <a:buSzPts val="1600"/>
              <a:buNone/>
              <a:defRPr b="1" sz="1600"/>
            </a:lvl6pPr>
            <a:lvl7pPr indent="-228600" lvl="6" marL="3200400" algn="l">
              <a:lnSpc>
                <a:spcPct val="90000"/>
              </a:lnSpc>
              <a:spcBef>
                <a:spcPts val="250"/>
              </a:spcBef>
              <a:spcAft>
                <a:spcPts val="0"/>
              </a:spcAft>
              <a:buSzPts val="1600"/>
              <a:buNone/>
              <a:defRPr b="1" sz="1600"/>
            </a:lvl7pPr>
            <a:lvl8pPr indent="-228600" lvl="7" marL="3657600" algn="l">
              <a:lnSpc>
                <a:spcPct val="90000"/>
              </a:lnSpc>
              <a:spcBef>
                <a:spcPts val="250"/>
              </a:spcBef>
              <a:spcAft>
                <a:spcPts val="0"/>
              </a:spcAft>
              <a:buSzPts val="1600"/>
              <a:buNone/>
              <a:defRPr b="1" sz="1600"/>
            </a:lvl8pPr>
            <a:lvl9pPr indent="-228600" lvl="8" marL="4114800" algn="l">
              <a:lnSpc>
                <a:spcPct val="90000"/>
              </a:lnSpc>
              <a:spcBef>
                <a:spcPts val="250"/>
              </a:spcBef>
              <a:spcAft>
                <a:spcPts val="250"/>
              </a:spcAft>
              <a:buSzPts val="1600"/>
              <a:buNone/>
              <a:defRPr b="1" sz="1600"/>
            </a:lvl9pPr>
          </a:lstStyle>
          <a:p/>
        </p:txBody>
      </p:sp>
      <p:sp>
        <p:nvSpPr>
          <p:cNvPr id="244" name="Google Shape;244;p89"/>
          <p:cNvSpPr txBox="1"/>
          <p:nvPr>
            <p:ph idx="4" type="body"/>
          </p:nvPr>
        </p:nvSpPr>
        <p:spPr>
          <a:xfrm>
            <a:off x="7818463" y="1930936"/>
            <a:ext cx="3474720" cy="402336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245" name="Google Shape;245;p89"/>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6" name="Google Shape;246;p89"/>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7" name="Google Shape;247;p89"/>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40BAD2"/>
                </a:solidFill>
              </a:defRPr>
            </a:lvl1pPr>
            <a:lvl2pPr indent="0" lvl="1" marL="0" algn="r">
              <a:lnSpc>
                <a:spcPct val="100000"/>
              </a:lnSpc>
              <a:spcBef>
                <a:spcPts val="0"/>
              </a:spcBef>
              <a:spcAft>
                <a:spcPts val="0"/>
              </a:spcAft>
              <a:buNone/>
              <a:defRPr>
                <a:solidFill>
                  <a:srgbClr val="40BAD2"/>
                </a:solidFill>
              </a:defRPr>
            </a:lvl2pPr>
            <a:lvl3pPr indent="0" lvl="2" marL="0" algn="r">
              <a:lnSpc>
                <a:spcPct val="100000"/>
              </a:lnSpc>
              <a:spcBef>
                <a:spcPts val="0"/>
              </a:spcBef>
              <a:spcAft>
                <a:spcPts val="0"/>
              </a:spcAft>
              <a:buNone/>
              <a:defRPr>
                <a:solidFill>
                  <a:srgbClr val="40BAD2"/>
                </a:solidFill>
              </a:defRPr>
            </a:lvl3pPr>
            <a:lvl4pPr indent="0" lvl="3" marL="0" algn="r">
              <a:lnSpc>
                <a:spcPct val="100000"/>
              </a:lnSpc>
              <a:spcBef>
                <a:spcPts val="0"/>
              </a:spcBef>
              <a:spcAft>
                <a:spcPts val="0"/>
              </a:spcAft>
              <a:buNone/>
              <a:defRPr>
                <a:solidFill>
                  <a:srgbClr val="40BAD2"/>
                </a:solidFill>
              </a:defRPr>
            </a:lvl4pPr>
            <a:lvl5pPr indent="0" lvl="4" marL="0" algn="r">
              <a:lnSpc>
                <a:spcPct val="100000"/>
              </a:lnSpc>
              <a:spcBef>
                <a:spcPts val="0"/>
              </a:spcBef>
              <a:spcAft>
                <a:spcPts val="0"/>
              </a:spcAft>
              <a:buNone/>
              <a:defRPr>
                <a:solidFill>
                  <a:srgbClr val="40BAD2"/>
                </a:solidFill>
              </a:defRPr>
            </a:lvl5pPr>
            <a:lvl6pPr indent="0" lvl="5" marL="0" algn="r">
              <a:lnSpc>
                <a:spcPct val="100000"/>
              </a:lnSpc>
              <a:spcBef>
                <a:spcPts val="0"/>
              </a:spcBef>
              <a:spcAft>
                <a:spcPts val="0"/>
              </a:spcAft>
              <a:buNone/>
              <a:defRPr>
                <a:solidFill>
                  <a:srgbClr val="40BAD2"/>
                </a:solidFill>
              </a:defRPr>
            </a:lvl6pPr>
            <a:lvl7pPr indent="0" lvl="6" marL="0" algn="r">
              <a:lnSpc>
                <a:spcPct val="100000"/>
              </a:lnSpc>
              <a:spcBef>
                <a:spcPts val="0"/>
              </a:spcBef>
              <a:spcAft>
                <a:spcPts val="0"/>
              </a:spcAft>
              <a:buNone/>
              <a:defRPr>
                <a:solidFill>
                  <a:srgbClr val="40BAD2"/>
                </a:solidFill>
              </a:defRPr>
            </a:lvl7pPr>
            <a:lvl8pPr indent="0" lvl="7" marL="0" algn="r">
              <a:lnSpc>
                <a:spcPct val="100000"/>
              </a:lnSpc>
              <a:spcBef>
                <a:spcPts val="0"/>
              </a:spcBef>
              <a:spcAft>
                <a:spcPts val="0"/>
              </a:spcAft>
              <a:buNone/>
              <a:defRPr>
                <a:solidFill>
                  <a:srgbClr val="40BAD2"/>
                </a:solidFill>
              </a:defRPr>
            </a:lvl8pPr>
            <a:lvl9pPr indent="0" lvl="8" marL="0" algn="r">
              <a:lnSpc>
                <a:spcPct val="100000"/>
              </a:lnSpc>
              <a:spcBef>
                <a:spcPts val="0"/>
              </a:spcBef>
              <a:spcAft>
                <a:spcPts val="0"/>
              </a:spcAft>
              <a:buNone/>
              <a:defRPr>
                <a:solidFill>
                  <a:srgbClr val="40BAD2"/>
                </a:solidFill>
              </a:defRPr>
            </a:lvl9pPr>
          </a:lstStyle>
          <a:p>
            <a:pPr indent="0" lvl="0" marL="0" rtl="0" algn="r">
              <a:spcBef>
                <a:spcPts val="0"/>
              </a:spcBef>
              <a:spcAft>
                <a:spcPts val="0"/>
              </a:spcAft>
              <a:buNone/>
            </a:pPr>
            <a:fld id="{00000000-1234-1234-1234-123412341234}" type="slidenum">
              <a:rPr lang="en-IN"/>
              <a:t>‹#›</a:t>
            </a:fld>
            <a:endParaRPr/>
          </a:p>
        </p:txBody>
      </p:sp>
      <p:pic>
        <p:nvPicPr>
          <p:cNvPr id="248" name="Google Shape;248;p89"/>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0" name="Shape 30"/>
        <p:cNvGrpSpPr/>
        <p:nvPr/>
      </p:nvGrpSpPr>
      <p:grpSpPr>
        <a:xfrm>
          <a:off x="0" y="0"/>
          <a:ext cx="0" cy="0"/>
          <a:chOff x="0" y="0"/>
          <a:chExt cx="0" cy="0"/>
        </a:xfrm>
      </p:grpSpPr>
      <p:sp>
        <p:nvSpPr>
          <p:cNvPr id="31" name="Google Shape;31;p63"/>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63"/>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a:solidFill>
                  <a:srgbClr val="000F46"/>
                </a:solidFill>
              </a:defRPr>
            </a:lvl1pPr>
            <a:lvl2pPr indent="-342900" lvl="1" marL="914400" algn="l">
              <a:lnSpc>
                <a:spcPct val="90000"/>
              </a:lnSpc>
              <a:spcBef>
                <a:spcPts val="250"/>
              </a:spcBef>
              <a:spcAft>
                <a:spcPts val="0"/>
              </a:spcAft>
              <a:buSzPts val="1800"/>
              <a:buChar char="●"/>
              <a:defRPr>
                <a:solidFill>
                  <a:srgbClr val="000F46"/>
                </a:solidFill>
              </a:defRPr>
            </a:lvl2pPr>
            <a:lvl3pPr indent="-330200" lvl="2" marL="1371600" algn="l">
              <a:lnSpc>
                <a:spcPct val="90000"/>
              </a:lnSpc>
              <a:spcBef>
                <a:spcPts val="250"/>
              </a:spcBef>
              <a:spcAft>
                <a:spcPts val="0"/>
              </a:spcAft>
              <a:buSzPts val="1600"/>
              <a:buChar char="●"/>
              <a:defRPr>
                <a:solidFill>
                  <a:srgbClr val="000F46"/>
                </a:solidFill>
              </a:defRPr>
            </a:lvl3pPr>
            <a:lvl4pPr indent="-317500" lvl="3" marL="1828800" algn="l">
              <a:lnSpc>
                <a:spcPct val="90000"/>
              </a:lnSpc>
              <a:spcBef>
                <a:spcPts val="250"/>
              </a:spcBef>
              <a:spcAft>
                <a:spcPts val="0"/>
              </a:spcAft>
              <a:buSzPts val="1400"/>
              <a:buChar char="●"/>
              <a:defRPr>
                <a:solidFill>
                  <a:srgbClr val="000F46"/>
                </a:solidFill>
              </a:defRPr>
            </a:lvl4pPr>
            <a:lvl5pPr indent="-317500" lvl="4" marL="2286000" algn="l">
              <a:lnSpc>
                <a:spcPct val="90000"/>
              </a:lnSpc>
              <a:spcBef>
                <a:spcPts val="250"/>
              </a:spcBef>
              <a:spcAft>
                <a:spcPts val="0"/>
              </a:spcAft>
              <a:buSzPts val="1400"/>
              <a:buChar char="●"/>
              <a:defRPr>
                <a:solidFill>
                  <a:srgbClr val="000F46"/>
                </a:solidFill>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33" name="Google Shape;33;p63"/>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63"/>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63"/>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40BAD2"/>
                </a:solidFill>
              </a:defRPr>
            </a:lvl1pPr>
            <a:lvl2pPr indent="0" lvl="1" marL="0" algn="r">
              <a:lnSpc>
                <a:spcPct val="100000"/>
              </a:lnSpc>
              <a:spcBef>
                <a:spcPts val="0"/>
              </a:spcBef>
              <a:spcAft>
                <a:spcPts val="0"/>
              </a:spcAft>
              <a:buNone/>
              <a:defRPr>
                <a:solidFill>
                  <a:srgbClr val="40BAD2"/>
                </a:solidFill>
              </a:defRPr>
            </a:lvl2pPr>
            <a:lvl3pPr indent="0" lvl="2" marL="0" algn="r">
              <a:lnSpc>
                <a:spcPct val="100000"/>
              </a:lnSpc>
              <a:spcBef>
                <a:spcPts val="0"/>
              </a:spcBef>
              <a:spcAft>
                <a:spcPts val="0"/>
              </a:spcAft>
              <a:buNone/>
              <a:defRPr>
                <a:solidFill>
                  <a:srgbClr val="40BAD2"/>
                </a:solidFill>
              </a:defRPr>
            </a:lvl3pPr>
            <a:lvl4pPr indent="0" lvl="3" marL="0" algn="r">
              <a:lnSpc>
                <a:spcPct val="100000"/>
              </a:lnSpc>
              <a:spcBef>
                <a:spcPts val="0"/>
              </a:spcBef>
              <a:spcAft>
                <a:spcPts val="0"/>
              </a:spcAft>
              <a:buNone/>
              <a:defRPr>
                <a:solidFill>
                  <a:srgbClr val="40BAD2"/>
                </a:solidFill>
              </a:defRPr>
            </a:lvl4pPr>
            <a:lvl5pPr indent="0" lvl="4" marL="0" algn="r">
              <a:lnSpc>
                <a:spcPct val="100000"/>
              </a:lnSpc>
              <a:spcBef>
                <a:spcPts val="0"/>
              </a:spcBef>
              <a:spcAft>
                <a:spcPts val="0"/>
              </a:spcAft>
              <a:buNone/>
              <a:defRPr>
                <a:solidFill>
                  <a:srgbClr val="40BAD2"/>
                </a:solidFill>
              </a:defRPr>
            </a:lvl5pPr>
            <a:lvl6pPr indent="0" lvl="5" marL="0" algn="r">
              <a:lnSpc>
                <a:spcPct val="100000"/>
              </a:lnSpc>
              <a:spcBef>
                <a:spcPts val="0"/>
              </a:spcBef>
              <a:spcAft>
                <a:spcPts val="0"/>
              </a:spcAft>
              <a:buNone/>
              <a:defRPr>
                <a:solidFill>
                  <a:srgbClr val="40BAD2"/>
                </a:solidFill>
              </a:defRPr>
            </a:lvl6pPr>
            <a:lvl7pPr indent="0" lvl="6" marL="0" algn="r">
              <a:lnSpc>
                <a:spcPct val="100000"/>
              </a:lnSpc>
              <a:spcBef>
                <a:spcPts val="0"/>
              </a:spcBef>
              <a:spcAft>
                <a:spcPts val="0"/>
              </a:spcAft>
              <a:buNone/>
              <a:defRPr>
                <a:solidFill>
                  <a:srgbClr val="40BAD2"/>
                </a:solidFill>
              </a:defRPr>
            </a:lvl7pPr>
            <a:lvl8pPr indent="0" lvl="7" marL="0" algn="r">
              <a:lnSpc>
                <a:spcPct val="100000"/>
              </a:lnSpc>
              <a:spcBef>
                <a:spcPts val="0"/>
              </a:spcBef>
              <a:spcAft>
                <a:spcPts val="0"/>
              </a:spcAft>
              <a:buNone/>
              <a:defRPr>
                <a:solidFill>
                  <a:srgbClr val="40BAD2"/>
                </a:solidFill>
              </a:defRPr>
            </a:lvl8pPr>
            <a:lvl9pPr indent="0" lvl="8" marL="0" algn="r">
              <a:lnSpc>
                <a:spcPct val="100000"/>
              </a:lnSpc>
              <a:spcBef>
                <a:spcPts val="0"/>
              </a:spcBef>
              <a:spcAft>
                <a:spcPts val="0"/>
              </a:spcAft>
              <a:buNone/>
              <a:defRPr>
                <a:solidFill>
                  <a:srgbClr val="40BAD2"/>
                </a:solidFill>
              </a:defRPr>
            </a:lvl9pPr>
          </a:lstStyle>
          <a:p>
            <a:pPr indent="0" lvl="0" marL="0" rtl="0" algn="r">
              <a:spcBef>
                <a:spcPts val="0"/>
              </a:spcBef>
              <a:spcAft>
                <a:spcPts val="0"/>
              </a:spcAft>
              <a:buNone/>
            </a:pPr>
            <a:fld id="{00000000-1234-1234-1234-123412341234}" type="slidenum">
              <a:rPr lang="en-IN"/>
              <a:t>‹#›</a:t>
            </a:fld>
            <a:endParaRPr/>
          </a:p>
        </p:txBody>
      </p:sp>
      <p:pic>
        <p:nvPicPr>
          <p:cNvPr id="36" name="Google Shape;36;p63"/>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49" name="Shape 249"/>
        <p:cNvGrpSpPr/>
        <p:nvPr/>
      </p:nvGrpSpPr>
      <p:grpSpPr>
        <a:xfrm>
          <a:off x="0" y="0"/>
          <a:ext cx="0" cy="0"/>
          <a:chOff x="0" y="0"/>
          <a:chExt cx="0" cy="0"/>
        </a:xfrm>
      </p:grpSpPr>
      <p:sp>
        <p:nvSpPr>
          <p:cNvPr id="250" name="Google Shape;250;p90"/>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1" name="Google Shape;251;p90"/>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2" name="Google Shape;252;p90"/>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3" name="Google Shape;253;p90"/>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40BAD2"/>
                </a:solidFill>
              </a:defRPr>
            </a:lvl1pPr>
            <a:lvl2pPr indent="0" lvl="1" marL="0" algn="r">
              <a:lnSpc>
                <a:spcPct val="100000"/>
              </a:lnSpc>
              <a:spcBef>
                <a:spcPts val="0"/>
              </a:spcBef>
              <a:spcAft>
                <a:spcPts val="0"/>
              </a:spcAft>
              <a:buNone/>
              <a:defRPr>
                <a:solidFill>
                  <a:srgbClr val="40BAD2"/>
                </a:solidFill>
              </a:defRPr>
            </a:lvl2pPr>
            <a:lvl3pPr indent="0" lvl="2" marL="0" algn="r">
              <a:lnSpc>
                <a:spcPct val="100000"/>
              </a:lnSpc>
              <a:spcBef>
                <a:spcPts val="0"/>
              </a:spcBef>
              <a:spcAft>
                <a:spcPts val="0"/>
              </a:spcAft>
              <a:buNone/>
              <a:defRPr>
                <a:solidFill>
                  <a:srgbClr val="40BAD2"/>
                </a:solidFill>
              </a:defRPr>
            </a:lvl3pPr>
            <a:lvl4pPr indent="0" lvl="3" marL="0" algn="r">
              <a:lnSpc>
                <a:spcPct val="100000"/>
              </a:lnSpc>
              <a:spcBef>
                <a:spcPts val="0"/>
              </a:spcBef>
              <a:spcAft>
                <a:spcPts val="0"/>
              </a:spcAft>
              <a:buNone/>
              <a:defRPr>
                <a:solidFill>
                  <a:srgbClr val="40BAD2"/>
                </a:solidFill>
              </a:defRPr>
            </a:lvl4pPr>
            <a:lvl5pPr indent="0" lvl="4" marL="0" algn="r">
              <a:lnSpc>
                <a:spcPct val="100000"/>
              </a:lnSpc>
              <a:spcBef>
                <a:spcPts val="0"/>
              </a:spcBef>
              <a:spcAft>
                <a:spcPts val="0"/>
              </a:spcAft>
              <a:buNone/>
              <a:defRPr>
                <a:solidFill>
                  <a:srgbClr val="40BAD2"/>
                </a:solidFill>
              </a:defRPr>
            </a:lvl5pPr>
            <a:lvl6pPr indent="0" lvl="5" marL="0" algn="r">
              <a:lnSpc>
                <a:spcPct val="100000"/>
              </a:lnSpc>
              <a:spcBef>
                <a:spcPts val="0"/>
              </a:spcBef>
              <a:spcAft>
                <a:spcPts val="0"/>
              </a:spcAft>
              <a:buNone/>
              <a:defRPr>
                <a:solidFill>
                  <a:srgbClr val="40BAD2"/>
                </a:solidFill>
              </a:defRPr>
            </a:lvl6pPr>
            <a:lvl7pPr indent="0" lvl="6" marL="0" algn="r">
              <a:lnSpc>
                <a:spcPct val="100000"/>
              </a:lnSpc>
              <a:spcBef>
                <a:spcPts val="0"/>
              </a:spcBef>
              <a:spcAft>
                <a:spcPts val="0"/>
              </a:spcAft>
              <a:buNone/>
              <a:defRPr>
                <a:solidFill>
                  <a:srgbClr val="40BAD2"/>
                </a:solidFill>
              </a:defRPr>
            </a:lvl7pPr>
            <a:lvl8pPr indent="0" lvl="7" marL="0" algn="r">
              <a:lnSpc>
                <a:spcPct val="100000"/>
              </a:lnSpc>
              <a:spcBef>
                <a:spcPts val="0"/>
              </a:spcBef>
              <a:spcAft>
                <a:spcPts val="0"/>
              </a:spcAft>
              <a:buNone/>
              <a:defRPr>
                <a:solidFill>
                  <a:srgbClr val="40BAD2"/>
                </a:solidFill>
              </a:defRPr>
            </a:lvl8pPr>
            <a:lvl9pPr indent="0" lvl="8" marL="0" algn="r">
              <a:lnSpc>
                <a:spcPct val="100000"/>
              </a:lnSpc>
              <a:spcBef>
                <a:spcPts val="0"/>
              </a:spcBef>
              <a:spcAft>
                <a:spcPts val="0"/>
              </a:spcAft>
              <a:buNone/>
              <a:defRPr>
                <a:solidFill>
                  <a:srgbClr val="40BAD2"/>
                </a:solidFill>
              </a:defRPr>
            </a:lvl9pPr>
          </a:lstStyle>
          <a:p>
            <a:pPr indent="0" lvl="0" marL="0" rtl="0" algn="r">
              <a:spcBef>
                <a:spcPts val="0"/>
              </a:spcBef>
              <a:spcAft>
                <a:spcPts val="0"/>
              </a:spcAft>
              <a:buNone/>
            </a:pPr>
            <a:fld id="{00000000-1234-1234-1234-123412341234}" type="slidenum">
              <a:rPr lang="en-IN"/>
              <a:t>‹#›</a:t>
            </a:fld>
            <a:endParaRPr/>
          </a:p>
        </p:txBody>
      </p:sp>
      <p:pic>
        <p:nvPicPr>
          <p:cNvPr id="254" name="Google Shape;254;p90"/>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55" name="Shape 255"/>
        <p:cNvGrpSpPr/>
        <p:nvPr/>
      </p:nvGrpSpPr>
      <p:grpSpPr>
        <a:xfrm>
          <a:off x="0" y="0"/>
          <a:ext cx="0" cy="0"/>
          <a:chOff x="0" y="0"/>
          <a:chExt cx="0" cy="0"/>
        </a:xfrm>
      </p:grpSpPr>
      <p:sp>
        <p:nvSpPr>
          <p:cNvPr id="256" name="Google Shape;256;p91"/>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7" name="Google Shape;257;p91"/>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8" name="Google Shape;258;p91"/>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40BAD2"/>
                </a:solidFill>
              </a:defRPr>
            </a:lvl1pPr>
            <a:lvl2pPr indent="0" lvl="1" marL="0" algn="r">
              <a:lnSpc>
                <a:spcPct val="100000"/>
              </a:lnSpc>
              <a:spcBef>
                <a:spcPts val="0"/>
              </a:spcBef>
              <a:spcAft>
                <a:spcPts val="0"/>
              </a:spcAft>
              <a:buNone/>
              <a:defRPr>
                <a:solidFill>
                  <a:srgbClr val="40BAD2"/>
                </a:solidFill>
              </a:defRPr>
            </a:lvl2pPr>
            <a:lvl3pPr indent="0" lvl="2" marL="0" algn="r">
              <a:lnSpc>
                <a:spcPct val="100000"/>
              </a:lnSpc>
              <a:spcBef>
                <a:spcPts val="0"/>
              </a:spcBef>
              <a:spcAft>
                <a:spcPts val="0"/>
              </a:spcAft>
              <a:buNone/>
              <a:defRPr>
                <a:solidFill>
                  <a:srgbClr val="40BAD2"/>
                </a:solidFill>
              </a:defRPr>
            </a:lvl3pPr>
            <a:lvl4pPr indent="0" lvl="3" marL="0" algn="r">
              <a:lnSpc>
                <a:spcPct val="100000"/>
              </a:lnSpc>
              <a:spcBef>
                <a:spcPts val="0"/>
              </a:spcBef>
              <a:spcAft>
                <a:spcPts val="0"/>
              </a:spcAft>
              <a:buNone/>
              <a:defRPr>
                <a:solidFill>
                  <a:srgbClr val="40BAD2"/>
                </a:solidFill>
              </a:defRPr>
            </a:lvl4pPr>
            <a:lvl5pPr indent="0" lvl="4" marL="0" algn="r">
              <a:lnSpc>
                <a:spcPct val="100000"/>
              </a:lnSpc>
              <a:spcBef>
                <a:spcPts val="0"/>
              </a:spcBef>
              <a:spcAft>
                <a:spcPts val="0"/>
              </a:spcAft>
              <a:buNone/>
              <a:defRPr>
                <a:solidFill>
                  <a:srgbClr val="40BAD2"/>
                </a:solidFill>
              </a:defRPr>
            </a:lvl5pPr>
            <a:lvl6pPr indent="0" lvl="5" marL="0" algn="r">
              <a:lnSpc>
                <a:spcPct val="100000"/>
              </a:lnSpc>
              <a:spcBef>
                <a:spcPts val="0"/>
              </a:spcBef>
              <a:spcAft>
                <a:spcPts val="0"/>
              </a:spcAft>
              <a:buNone/>
              <a:defRPr>
                <a:solidFill>
                  <a:srgbClr val="40BAD2"/>
                </a:solidFill>
              </a:defRPr>
            </a:lvl6pPr>
            <a:lvl7pPr indent="0" lvl="6" marL="0" algn="r">
              <a:lnSpc>
                <a:spcPct val="100000"/>
              </a:lnSpc>
              <a:spcBef>
                <a:spcPts val="0"/>
              </a:spcBef>
              <a:spcAft>
                <a:spcPts val="0"/>
              </a:spcAft>
              <a:buNone/>
              <a:defRPr>
                <a:solidFill>
                  <a:srgbClr val="40BAD2"/>
                </a:solidFill>
              </a:defRPr>
            </a:lvl7pPr>
            <a:lvl8pPr indent="0" lvl="7" marL="0" algn="r">
              <a:lnSpc>
                <a:spcPct val="100000"/>
              </a:lnSpc>
              <a:spcBef>
                <a:spcPts val="0"/>
              </a:spcBef>
              <a:spcAft>
                <a:spcPts val="0"/>
              </a:spcAft>
              <a:buNone/>
              <a:defRPr>
                <a:solidFill>
                  <a:srgbClr val="40BAD2"/>
                </a:solidFill>
              </a:defRPr>
            </a:lvl8pPr>
            <a:lvl9pPr indent="0" lvl="8" marL="0" algn="r">
              <a:lnSpc>
                <a:spcPct val="100000"/>
              </a:lnSpc>
              <a:spcBef>
                <a:spcPts val="0"/>
              </a:spcBef>
              <a:spcAft>
                <a:spcPts val="0"/>
              </a:spcAft>
              <a:buNone/>
              <a:defRPr>
                <a:solidFill>
                  <a:srgbClr val="40BAD2"/>
                </a:solidFill>
              </a:defRPr>
            </a:lvl9pPr>
          </a:lstStyle>
          <a:p>
            <a:pPr indent="0" lvl="0" marL="0" rtl="0" algn="r">
              <a:spcBef>
                <a:spcPts val="0"/>
              </a:spcBef>
              <a:spcAft>
                <a:spcPts val="0"/>
              </a:spcAft>
              <a:buNone/>
            </a:pPr>
            <a:fld id="{00000000-1234-1234-1234-123412341234}" type="slidenum">
              <a:rPr lang="en-IN"/>
              <a:t>‹#›</a:t>
            </a:fld>
            <a:endParaRPr/>
          </a:p>
        </p:txBody>
      </p:sp>
      <p:pic>
        <p:nvPicPr>
          <p:cNvPr id="259" name="Google Shape;259;p91"/>
          <p:cNvPicPr preferRelativeResize="0"/>
          <p:nvPr/>
        </p:nvPicPr>
        <p:blipFill rotWithShape="1">
          <a:blip r:embed="rId2">
            <a:alphaModFix/>
          </a:blip>
          <a:srcRect b="0" l="0" r="0" t="0"/>
          <a:stretch/>
        </p:blipFill>
        <p:spPr>
          <a:xfrm>
            <a:off x="26938" y="6707875"/>
            <a:ext cx="12192000" cy="172586"/>
          </a:xfrm>
          <a:prstGeom prst="rect">
            <a:avLst/>
          </a:prstGeom>
          <a:noFill/>
          <a:ln>
            <a:noFill/>
          </a:ln>
        </p:spPr>
      </p:pic>
      <p:sp>
        <p:nvSpPr>
          <p:cNvPr id="260" name="Google Shape;260;p91"/>
          <p:cNvSpPr/>
          <p:nvPr/>
        </p:nvSpPr>
        <p:spPr>
          <a:xfrm>
            <a:off x="11815864" y="758952"/>
            <a:ext cx="384048" cy="5330952"/>
          </a:xfrm>
          <a:prstGeom prst="rect">
            <a:avLst/>
          </a:prstGeom>
          <a:solidFill>
            <a:srgbClr val="000F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91"/>
          <p:cNvSpPr/>
          <p:nvPr/>
        </p:nvSpPr>
        <p:spPr>
          <a:xfrm>
            <a:off x="1" y="758952"/>
            <a:ext cx="384048" cy="5330952"/>
          </a:xfrm>
          <a:prstGeom prst="rect">
            <a:avLst/>
          </a:prstGeom>
          <a:solidFill>
            <a:srgbClr val="FE7A1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62" name="Shape 262"/>
        <p:cNvGrpSpPr/>
        <p:nvPr/>
      </p:nvGrpSpPr>
      <p:grpSpPr>
        <a:xfrm>
          <a:off x="0" y="0"/>
          <a:ext cx="0" cy="0"/>
          <a:chOff x="0" y="0"/>
          <a:chExt cx="0" cy="0"/>
        </a:xfrm>
      </p:grpSpPr>
      <p:sp>
        <p:nvSpPr>
          <p:cNvPr id="263" name="Google Shape;263;p92"/>
          <p:cNvSpPr txBox="1"/>
          <p:nvPr>
            <p:ph type="title"/>
          </p:nvPr>
        </p:nvSpPr>
        <p:spPr>
          <a:xfrm>
            <a:off x="256032" y="1143000"/>
            <a:ext cx="2834640" cy="23774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3200"/>
              <a:buFont typeface="Corbel"/>
              <a:buNone/>
              <a:defRPr b="0"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4" name="Google Shape;264;p92"/>
          <p:cNvSpPr txBox="1"/>
          <p:nvPr>
            <p:ph idx="1" type="body"/>
          </p:nvPr>
        </p:nvSpPr>
        <p:spPr>
          <a:xfrm>
            <a:off x="3867912" y="868680"/>
            <a:ext cx="731520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265" name="Google Shape;265;p92"/>
          <p:cNvSpPr txBox="1"/>
          <p:nvPr>
            <p:ph idx="2" type="body"/>
          </p:nvPr>
        </p:nvSpPr>
        <p:spPr>
          <a:xfrm>
            <a:off x="256032" y="3494176"/>
            <a:ext cx="2834640" cy="232199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200"/>
              </a:spcBef>
              <a:spcAft>
                <a:spcPts val="0"/>
              </a:spcAft>
              <a:buSzPts val="1400"/>
              <a:buNone/>
              <a:defRPr sz="1400">
                <a:solidFill>
                  <a:srgbClr val="FFFFFF"/>
                </a:solidFill>
              </a:defRPr>
            </a:lvl1pPr>
            <a:lvl2pPr indent="-228600" lvl="1" marL="914400" algn="l">
              <a:lnSpc>
                <a:spcPct val="90000"/>
              </a:lnSpc>
              <a:spcBef>
                <a:spcPts val="250"/>
              </a:spcBef>
              <a:spcAft>
                <a:spcPts val="0"/>
              </a:spcAft>
              <a:buSzPts val="1200"/>
              <a:buNone/>
              <a:defRPr sz="1200"/>
            </a:lvl2pPr>
            <a:lvl3pPr indent="-228600" lvl="2" marL="1371600" algn="l">
              <a:lnSpc>
                <a:spcPct val="90000"/>
              </a:lnSpc>
              <a:spcBef>
                <a:spcPts val="250"/>
              </a:spcBef>
              <a:spcAft>
                <a:spcPts val="0"/>
              </a:spcAft>
              <a:buSzPts val="1000"/>
              <a:buNone/>
              <a:defRPr sz="1000"/>
            </a:lvl3pPr>
            <a:lvl4pPr indent="-228600" lvl="3" marL="1828800" algn="l">
              <a:lnSpc>
                <a:spcPct val="90000"/>
              </a:lnSpc>
              <a:spcBef>
                <a:spcPts val="250"/>
              </a:spcBef>
              <a:spcAft>
                <a:spcPts val="0"/>
              </a:spcAft>
              <a:buSzPts val="900"/>
              <a:buNone/>
              <a:defRPr sz="900"/>
            </a:lvl4pPr>
            <a:lvl5pPr indent="-228600" lvl="4" marL="2286000" algn="l">
              <a:lnSpc>
                <a:spcPct val="90000"/>
              </a:lnSpc>
              <a:spcBef>
                <a:spcPts val="250"/>
              </a:spcBef>
              <a:spcAft>
                <a:spcPts val="0"/>
              </a:spcAft>
              <a:buSzPts val="900"/>
              <a:buNone/>
              <a:defRPr sz="900"/>
            </a:lvl5pPr>
            <a:lvl6pPr indent="-228600" lvl="5" marL="2743200" algn="l">
              <a:lnSpc>
                <a:spcPct val="90000"/>
              </a:lnSpc>
              <a:spcBef>
                <a:spcPts val="250"/>
              </a:spcBef>
              <a:spcAft>
                <a:spcPts val="0"/>
              </a:spcAft>
              <a:buSzPts val="900"/>
              <a:buNone/>
              <a:defRPr sz="900"/>
            </a:lvl6pPr>
            <a:lvl7pPr indent="-228600" lvl="6" marL="3200400" algn="l">
              <a:lnSpc>
                <a:spcPct val="90000"/>
              </a:lnSpc>
              <a:spcBef>
                <a:spcPts val="250"/>
              </a:spcBef>
              <a:spcAft>
                <a:spcPts val="0"/>
              </a:spcAft>
              <a:buSzPts val="900"/>
              <a:buNone/>
              <a:defRPr sz="900"/>
            </a:lvl7pPr>
            <a:lvl8pPr indent="-228600" lvl="7" marL="3657600" algn="l">
              <a:lnSpc>
                <a:spcPct val="90000"/>
              </a:lnSpc>
              <a:spcBef>
                <a:spcPts val="250"/>
              </a:spcBef>
              <a:spcAft>
                <a:spcPts val="0"/>
              </a:spcAft>
              <a:buSzPts val="900"/>
              <a:buNone/>
              <a:defRPr sz="900"/>
            </a:lvl8pPr>
            <a:lvl9pPr indent="-228600" lvl="8" marL="4114800" algn="l">
              <a:lnSpc>
                <a:spcPct val="90000"/>
              </a:lnSpc>
              <a:spcBef>
                <a:spcPts val="250"/>
              </a:spcBef>
              <a:spcAft>
                <a:spcPts val="250"/>
              </a:spcAft>
              <a:buSzPts val="900"/>
              <a:buNone/>
              <a:defRPr sz="900"/>
            </a:lvl9pPr>
          </a:lstStyle>
          <a:p/>
        </p:txBody>
      </p:sp>
      <p:sp>
        <p:nvSpPr>
          <p:cNvPr id="266" name="Google Shape;266;p92"/>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7" name="Google Shape;267;p92"/>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8" name="Google Shape;268;p92"/>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40BAD2"/>
                </a:solidFill>
              </a:defRPr>
            </a:lvl1pPr>
            <a:lvl2pPr indent="0" lvl="1" marL="0" algn="r">
              <a:lnSpc>
                <a:spcPct val="100000"/>
              </a:lnSpc>
              <a:spcBef>
                <a:spcPts val="0"/>
              </a:spcBef>
              <a:spcAft>
                <a:spcPts val="0"/>
              </a:spcAft>
              <a:buNone/>
              <a:defRPr>
                <a:solidFill>
                  <a:srgbClr val="40BAD2"/>
                </a:solidFill>
              </a:defRPr>
            </a:lvl2pPr>
            <a:lvl3pPr indent="0" lvl="2" marL="0" algn="r">
              <a:lnSpc>
                <a:spcPct val="100000"/>
              </a:lnSpc>
              <a:spcBef>
                <a:spcPts val="0"/>
              </a:spcBef>
              <a:spcAft>
                <a:spcPts val="0"/>
              </a:spcAft>
              <a:buNone/>
              <a:defRPr>
                <a:solidFill>
                  <a:srgbClr val="40BAD2"/>
                </a:solidFill>
              </a:defRPr>
            </a:lvl3pPr>
            <a:lvl4pPr indent="0" lvl="3" marL="0" algn="r">
              <a:lnSpc>
                <a:spcPct val="100000"/>
              </a:lnSpc>
              <a:spcBef>
                <a:spcPts val="0"/>
              </a:spcBef>
              <a:spcAft>
                <a:spcPts val="0"/>
              </a:spcAft>
              <a:buNone/>
              <a:defRPr>
                <a:solidFill>
                  <a:srgbClr val="40BAD2"/>
                </a:solidFill>
              </a:defRPr>
            </a:lvl4pPr>
            <a:lvl5pPr indent="0" lvl="4" marL="0" algn="r">
              <a:lnSpc>
                <a:spcPct val="100000"/>
              </a:lnSpc>
              <a:spcBef>
                <a:spcPts val="0"/>
              </a:spcBef>
              <a:spcAft>
                <a:spcPts val="0"/>
              </a:spcAft>
              <a:buNone/>
              <a:defRPr>
                <a:solidFill>
                  <a:srgbClr val="40BAD2"/>
                </a:solidFill>
              </a:defRPr>
            </a:lvl5pPr>
            <a:lvl6pPr indent="0" lvl="5" marL="0" algn="r">
              <a:lnSpc>
                <a:spcPct val="100000"/>
              </a:lnSpc>
              <a:spcBef>
                <a:spcPts val="0"/>
              </a:spcBef>
              <a:spcAft>
                <a:spcPts val="0"/>
              </a:spcAft>
              <a:buNone/>
              <a:defRPr>
                <a:solidFill>
                  <a:srgbClr val="40BAD2"/>
                </a:solidFill>
              </a:defRPr>
            </a:lvl6pPr>
            <a:lvl7pPr indent="0" lvl="6" marL="0" algn="r">
              <a:lnSpc>
                <a:spcPct val="100000"/>
              </a:lnSpc>
              <a:spcBef>
                <a:spcPts val="0"/>
              </a:spcBef>
              <a:spcAft>
                <a:spcPts val="0"/>
              </a:spcAft>
              <a:buNone/>
              <a:defRPr>
                <a:solidFill>
                  <a:srgbClr val="40BAD2"/>
                </a:solidFill>
              </a:defRPr>
            </a:lvl7pPr>
            <a:lvl8pPr indent="0" lvl="7" marL="0" algn="r">
              <a:lnSpc>
                <a:spcPct val="100000"/>
              </a:lnSpc>
              <a:spcBef>
                <a:spcPts val="0"/>
              </a:spcBef>
              <a:spcAft>
                <a:spcPts val="0"/>
              </a:spcAft>
              <a:buNone/>
              <a:defRPr>
                <a:solidFill>
                  <a:srgbClr val="40BAD2"/>
                </a:solidFill>
              </a:defRPr>
            </a:lvl8pPr>
            <a:lvl9pPr indent="0" lvl="8" marL="0" algn="r">
              <a:lnSpc>
                <a:spcPct val="100000"/>
              </a:lnSpc>
              <a:spcBef>
                <a:spcPts val="0"/>
              </a:spcBef>
              <a:spcAft>
                <a:spcPts val="0"/>
              </a:spcAft>
              <a:buNone/>
              <a:defRPr>
                <a:solidFill>
                  <a:srgbClr val="40BAD2"/>
                </a:solidFill>
              </a:defRPr>
            </a:lvl9pPr>
          </a:lstStyle>
          <a:p>
            <a:pPr indent="0" lvl="0" marL="0" rtl="0" algn="r">
              <a:spcBef>
                <a:spcPts val="0"/>
              </a:spcBef>
              <a:spcAft>
                <a:spcPts val="0"/>
              </a:spcAft>
              <a:buNone/>
            </a:pPr>
            <a:fld id="{00000000-1234-1234-1234-123412341234}" type="slidenum">
              <a:rPr lang="en-IN"/>
              <a:t>‹#›</a:t>
            </a:fld>
            <a:endParaRPr/>
          </a:p>
        </p:txBody>
      </p:sp>
      <p:pic>
        <p:nvPicPr>
          <p:cNvPr id="269" name="Google Shape;269;p92"/>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70" name="Shape 270"/>
        <p:cNvGrpSpPr/>
        <p:nvPr/>
      </p:nvGrpSpPr>
      <p:grpSpPr>
        <a:xfrm>
          <a:off x="0" y="0"/>
          <a:ext cx="0" cy="0"/>
          <a:chOff x="0" y="0"/>
          <a:chExt cx="0" cy="0"/>
        </a:xfrm>
      </p:grpSpPr>
      <p:sp>
        <p:nvSpPr>
          <p:cNvPr id="271" name="Google Shape;271;p93"/>
          <p:cNvSpPr txBox="1"/>
          <p:nvPr>
            <p:ph type="title"/>
          </p:nvPr>
        </p:nvSpPr>
        <p:spPr>
          <a:xfrm>
            <a:off x="256032" y="1143000"/>
            <a:ext cx="2834640" cy="23774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3200"/>
              <a:buFont typeface="Corbel"/>
              <a:buNone/>
              <a:defRPr b="0"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2" name="Google Shape;272;p93"/>
          <p:cNvSpPr/>
          <p:nvPr>
            <p:ph idx="2" type="pic"/>
          </p:nvPr>
        </p:nvSpPr>
        <p:spPr>
          <a:xfrm>
            <a:off x="3570644" y="767419"/>
            <a:ext cx="8115230" cy="5330952"/>
          </a:xfrm>
          <a:prstGeom prst="rect">
            <a:avLst/>
          </a:prstGeom>
          <a:solidFill>
            <a:srgbClr val="BFBFBF"/>
          </a:solidFill>
          <a:ln>
            <a:noFill/>
          </a:ln>
        </p:spPr>
      </p:sp>
      <p:sp>
        <p:nvSpPr>
          <p:cNvPr id="273" name="Google Shape;273;p93"/>
          <p:cNvSpPr txBox="1"/>
          <p:nvPr>
            <p:ph idx="1" type="body"/>
          </p:nvPr>
        </p:nvSpPr>
        <p:spPr>
          <a:xfrm>
            <a:off x="256032" y="3493008"/>
            <a:ext cx="2834640" cy="2322576"/>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200"/>
              </a:spcBef>
              <a:spcAft>
                <a:spcPts val="0"/>
              </a:spcAft>
              <a:buSzPts val="1400"/>
              <a:buNone/>
              <a:defRPr sz="1400">
                <a:solidFill>
                  <a:srgbClr val="FFFFFF"/>
                </a:solidFill>
              </a:defRPr>
            </a:lvl1pPr>
            <a:lvl2pPr indent="-228600" lvl="1" marL="914400" algn="l">
              <a:lnSpc>
                <a:spcPct val="90000"/>
              </a:lnSpc>
              <a:spcBef>
                <a:spcPts val="250"/>
              </a:spcBef>
              <a:spcAft>
                <a:spcPts val="0"/>
              </a:spcAft>
              <a:buSzPts val="1200"/>
              <a:buNone/>
              <a:defRPr sz="1200"/>
            </a:lvl2pPr>
            <a:lvl3pPr indent="-228600" lvl="2" marL="1371600" algn="l">
              <a:lnSpc>
                <a:spcPct val="90000"/>
              </a:lnSpc>
              <a:spcBef>
                <a:spcPts val="250"/>
              </a:spcBef>
              <a:spcAft>
                <a:spcPts val="0"/>
              </a:spcAft>
              <a:buSzPts val="1000"/>
              <a:buNone/>
              <a:defRPr sz="1000"/>
            </a:lvl3pPr>
            <a:lvl4pPr indent="-228600" lvl="3" marL="1828800" algn="l">
              <a:lnSpc>
                <a:spcPct val="90000"/>
              </a:lnSpc>
              <a:spcBef>
                <a:spcPts val="250"/>
              </a:spcBef>
              <a:spcAft>
                <a:spcPts val="0"/>
              </a:spcAft>
              <a:buSzPts val="900"/>
              <a:buNone/>
              <a:defRPr sz="900"/>
            </a:lvl4pPr>
            <a:lvl5pPr indent="-228600" lvl="4" marL="2286000" algn="l">
              <a:lnSpc>
                <a:spcPct val="90000"/>
              </a:lnSpc>
              <a:spcBef>
                <a:spcPts val="250"/>
              </a:spcBef>
              <a:spcAft>
                <a:spcPts val="0"/>
              </a:spcAft>
              <a:buSzPts val="900"/>
              <a:buNone/>
              <a:defRPr sz="900"/>
            </a:lvl5pPr>
            <a:lvl6pPr indent="-228600" lvl="5" marL="2743200" algn="l">
              <a:lnSpc>
                <a:spcPct val="90000"/>
              </a:lnSpc>
              <a:spcBef>
                <a:spcPts val="250"/>
              </a:spcBef>
              <a:spcAft>
                <a:spcPts val="0"/>
              </a:spcAft>
              <a:buSzPts val="900"/>
              <a:buNone/>
              <a:defRPr sz="900"/>
            </a:lvl6pPr>
            <a:lvl7pPr indent="-228600" lvl="6" marL="3200400" algn="l">
              <a:lnSpc>
                <a:spcPct val="90000"/>
              </a:lnSpc>
              <a:spcBef>
                <a:spcPts val="250"/>
              </a:spcBef>
              <a:spcAft>
                <a:spcPts val="0"/>
              </a:spcAft>
              <a:buSzPts val="900"/>
              <a:buNone/>
              <a:defRPr sz="900"/>
            </a:lvl7pPr>
            <a:lvl8pPr indent="-228600" lvl="7" marL="3657600" algn="l">
              <a:lnSpc>
                <a:spcPct val="90000"/>
              </a:lnSpc>
              <a:spcBef>
                <a:spcPts val="250"/>
              </a:spcBef>
              <a:spcAft>
                <a:spcPts val="0"/>
              </a:spcAft>
              <a:buSzPts val="900"/>
              <a:buNone/>
              <a:defRPr sz="900"/>
            </a:lvl8pPr>
            <a:lvl9pPr indent="-228600" lvl="8" marL="4114800" algn="l">
              <a:lnSpc>
                <a:spcPct val="90000"/>
              </a:lnSpc>
              <a:spcBef>
                <a:spcPts val="250"/>
              </a:spcBef>
              <a:spcAft>
                <a:spcPts val="250"/>
              </a:spcAft>
              <a:buSzPts val="900"/>
              <a:buNone/>
              <a:defRPr sz="900"/>
            </a:lvl9pPr>
          </a:lstStyle>
          <a:p/>
        </p:txBody>
      </p:sp>
      <p:sp>
        <p:nvSpPr>
          <p:cNvPr id="274" name="Google Shape;274;p93"/>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5" name="Google Shape;275;p93"/>
          <p:cNvSpPr txBox="1"/>
          <p:nvPr>
            <p:ph idx="11" type="ftr"/>
          </p:nvPr>
        </p:nvSpPr>
        <p:spPr>
          <a:xfrm>
            <a:off x="3499101"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6" name="Google Shape;276;p93"/>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40BAD2"/>
                </a:solidFill>
              </a:defRPr>
            </a:lvl1pPr>
            <a:lvl2pPr indent="0" lvl="1" marL="0" algn="r">
              <a:lnSpc>
                <a:spcPct val="100000"/>
              </a:lnSpc>
              <a:spcBef>
                <a:spcPts val="0"/>
              </a:spcBef>
              <a:spcAft>
                <a:spcPts val="0"/>
              </a:spcAft>
              <a:buNone/>
              <a:defRPr>
                <a:solidFill>
                  <a:srgbClr val="40BAD2"/>
                </a:solidFill>
              </a:defRPr>
            </a:lvl2pPr>
            <a:lvl3pPr indent="0" lvl="2" marL="0" algn="r">
              <a:lnSpc>
                <a:spcPct val="100000"/>
              </a:lnSpc>
              <a:spcBef>
                <a:spcPts val="0"/>
              </a:spcBef>
              <a:spcAft>
                <a:spcPts val="0"/>
              </a:spcAft>
              <a:buNone/>
              <a:defRPr>
                <a:solidFill>
                  <a:srgbClr val="40BAD2"/>
                </a:solidFill>
              </a:defRPr>
            </a:lvl3pPr>
            <a:lvl4pPr indent="0" lvl="3" marL="0" algn="r">
              <a:lnSpc>
                <a:spcPct val="100000"/>
              </a:lnSpc>
              <a:spcBef>
                <a:spcPts val="0"/>
              </a:spcBef>
              <a:spcAft>
                <a:spcPts val="0"/>
              </a:spcAft>
              <a:buNone/>
              <a:defRPr>
                <a:solidFill>
                  <a:srgbClr val="40BAD2"/>
                </a:solidFill>
              </a:defRPr>
            </a:lvl4pPr>
            <a:lvl5pPr indent="0" lvl="4" marL="0" algn="r">
              <a:lnSpc>
                <a:spcPct val="100000"/>
              </a:lnSpc>
              <a:spcBef>
                <a:spcPts val="0"/>
              </a:spcBef>
              <a:spcAft>
                <a:spcPts val="0"/>
              </a:spcAft>
              <a:buNone/>
              <a:defRPr>
                <a:solidFill>
                  <a:srgbClr val="40BAD2"/>
                </a:solidFill>
              </a:defRPr>
            </a:lvl5pPr>
            <a:lvl6pPr indent="0" lvl="5" marL="0" algn="r">
              <a:lnSpc>
                <a:spcPct val="100000"/>
              </a:lnSpc>
              <a:spcBef>
                <a:spcPts val="0"/>
              </a:spcBef>
              <a:spcAft>
                <a:spcPts val="0"/>
              </a:spcAft>
              <a:buNone/>
              <a:defRPr>
                <a:solidFill>
                  <a:srgbClr val="40BAD2"/>
                </a:solidFill>
              </a:defRPr>
            </a:lvl6pPr>
            <a:lvl7pPr indent="0" lvl="6" marL="0" algn="r">
              <a:lnSpc>
                <a:spcPct val="100000"/>
              </a:lnSpc>
              <a:spcBef>
                <a:spcPts val="0"/>
              </a:spcBef>
              <a:spcAft>
                <a:spcPts val="0"/>
              </a:spcAft>
              <a:buNone/>
              <a:defRPr>
                <a:solidFill>
                  <a:srgbClr val="40BAD2"/>
                </a:solidFill>
              </a:defRPr>
            </a:lvl7pPr>
            <a:lvl8pPr indent="0" lvl="7" marL="0" algn="r">
              <a:lnSpc>
                <a:spcPct val="100000"/>
              </a:lnSpc>
              <a:spcBef>
                <a:spcPts val="0"/>
              </a:spcBef>
              <a:spcAft>
                <a:spcPts val="0"/>
              </a:spcAft>
              <a:buNone/>
              <a:defRPr>
                <a:solidFill>
                  <a:srgbClr val="40BAD2"/>
                </a:solidFill>
              </a:defRPr>
            </a:lvl8pPr>
            <a:lvl9pPr indent="0" lvl="8" marL="0" algn="r">
              <a:lnSpc>
                <a:spcPct val="100000"/>
              </a:lnSpc>
              <a:spcBef>
                <a:spcPts val="0"/>
              </a:spcBef>
              <a:spcAft>
                <a:spcPts val="0"/>
              </a:spcAft>
              <a:buNone/>
              <a:defRPr>
                <a:solidFill>
                  <a:srgbClr val="40BAD2"/>
                </a:solidFill>
              </a:defRPr>
            </a:lvl9pPr>
          </a:lstStyle>
          <a:p>
            <a:pPr indent="0" lvl="0" marL="0" rtl="0" algn="r">
              <a:spcBef>
                <a:spcPts val="0"/>
              </a:spcBef>
              <a:spcAft>
                <a:spcPts val="0"/>
              </a:spcAft>
              <a:buNone/>
            </a:pPr>
            <a:fld id="{00000000-1234-1234-1234-123412341234}" type="slidenum">
              <a:rPr lang="en-IN"/>
              <a:t>‹#›</a:t>
            </a:fld>
            <a:endParaRPr/>
          </a:p>
        </p:txBody>
      </p:sp>
      <p:pic>
        <p:nvPicPr>
          <p:cNvPr id="277" name="Google Shape;277;p93"/>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78" name="Shape 278"/>
        <p:cNvGrpSpPr/>
        <p:nvPr/>
      </p:nvGrpSpPr>
      <p:grpSpPr>
        <a:xfrm>
          <a:off x="0" y="0"/>
          <a:ext cx="0" cy="0"/>
          <a:chOff x="0" y="0"/>
          <a:chExt cx="0" cy="0"/>
        </a:xfrm>
      </p:grpSpPr>
      <p:sp>
        <p:nvSpPr>
          <p:cNvPr id="279" name="Google Shape;279;p94"/>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0" name="Google Shape;280;p94"/>
          <p:cNvSpPr txBox="1"/>
          <p:nvPr>
            <p:ph idx="1" type="body"/>
          </p:nvPr>
        </p:nvSpPr>
        <p:spPr>
          <a:xfrm rot="5400000">
            <a:off x="4966548" y="-233172"/>
            <a:ext cx="5120640" cy="7315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50"/>
              </a:spcBef>
              <a:spcAft>
                <a:spcPts val="0"/>
              </a:spcAft>
              <a:buSzPts val="1800"/>
              <a:buChar char="●"/>
              <a:defRPr/>
            </a:lvl2pPr>
            <a:lvl3pPr indent="-342900" lvl="2" marL="1371600" algn="l">
              <a:lnSpc>
                <a:spcPct val="90000"/>
              </a:lnSpc>
              <a:spcBef>
                <a:spcPts val="250"/>
              </a:spcBef>
              <a:spcAft>
                <a:spcPts val="0"/>
              </a:spcAft>
              <a:buSzPts val="1800"/>
              <a:buChar char="●"/>
              <a:defRPr/>
            </a:lvl3pPr>
            <a:lvl4pPr indent="-342900" lvl="3" marL="1828800" algn="l">
              <a:lnSpc>
                <a:spcPct val="90000"/>
              </a:lnSpc>
              <a:spcBef>
                <a:spcPts val="250"/>
              </a:spcBef>
              <a:spcAft>
                <a:spcPts val="0"/>
              </a:spcAft>
              <a:buSzPts val="1800"/>
              <a:buChar char="●"/>
              <a:defRPr/>
            </a:lvl4pPr>
            <a:lvl5pPr indent="-342900" lvl="4" marL="2286000" algn="l">
              <a:lnSpc>
                <a:spcPct val="9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281" name="Google Shape;281;p94"/>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2" name="Google Shape;282;p94"/>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3" name="Google Shape;283;p94"/>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40BAD2"/>
                </a:solidFill>
              </a:defRPr>
            </a:lvl1pPr>
            <a:lvl2pPr indent="0" lvl="1" marL="0" algn="r">
              <a:lnSpc>
                <a:spcPct val="100000"/>
              </a:lnSpc>
              <a:spcBef>
                <a:spcPts val="0"/>
              </a:spcBef>
              <a:spcAft>
                <a:spcPts val="0"/>
              </a:spcAft>
              <a:buNone/>
              <a:defRPr>
                <a:solidFill>
                  <a:srgbClr val="40BAD2"/>
                </a:solidFill>
              </a:defRPr>
            </a:lvl2pPr>
            <a:lvl3pPr indent="0" lvl="2" marL="0" algn="r">
              <a:lnSpc>
                <a:spcPct val="100000"/>
              </a:lnSpc>
              <a:spcBef>
                <a:spcPts val="0"/>
              </a:spcBef>
              <a:spcAft>
                <a:spcPts val="0"/>
              </a:spcAft>
              <a:buNone/>
              <a:defRPr>
                <a:solidFill>
                  <a:srgbClr val="40BAD2"/>
                </a:solidFill>
              </a:defRPr>
            </a:lvl3pPr>
            <a:lvl4pPr indent="0" lvl="3" marL="0" algn="r">
              <a:lnSpc>
                <a:spcPct val="100000"/>
              </a:lnSpc>
              <a:spcBef>
                <a:spcPts val="0"/>
              </a:spcBef>
              <a:spcAft>
                <a:spcPts val="0"/>
              </a:spcAft>
              <a:buNone/>
              <a:defRPr>
                <a:solidFill>
                  <a:srgbClr val="40BAD2"/>
                </a:solidFill>
              </a:defRPr>
            </a:lvl4pPr>
            <a:lvl5pPr indent="0" lvl="4" marL="0" algn="r">
              <a:lnSpc>
                <a:spcPct val="100000"/>
              </a:lnSpc>
              <a:spcBef>
                <a:spcPts val="0"/>
              </a:spcBef>
              <a:spcAft>
                <a:spcPts val="0"/>
              </a:spcAft>
              <a:buNone/>
              <a:defRPr>
                <a:solidFill>
                  <a:srgbClr val="40BAD2"/>
                </a:solidFill>
              </a:defRPr>
            </a:lvl5pPr>
            <a:lvl6pPr indent="0" lvl="5" marL="0" algn="r">
              <a:lnSpc>
                <a:spcPct val="100000"/>
              </a:lnSpc>
              <a:spcBef>
                <a:spcPts val="0"/>
              </a:spcBef>
              <a:spcAft>
                <a:spcPts val="0"/>
              </a:spcAft>
              <a:buNone/>
              <a:defRPr>
                <a:solidFill>
                  <a:srgbClr val="40BAD2"/>
                </a:solidFill>
              </a:defRPr>
            </a:lvl6pPr>
            <a:lvl7pPr indent="0" lvl="6" marL="0" algn="r">
              <a:lnSpc>
                <a:spcPct val="100000"/>
              </a:lnSpc>
              <a:spcBef>
                <a:spcPts val="0"/>
              </a:spcBef>
              <a:spcAft>
                <a:spcPts val="0"/>
              </a:spcAft>
              <a:buNone/>
              <a:defRPr>
                <a:solidFill>
                  <a:srgbClr val="40BAD2"/>
                </a:solidFill>
              </a:defRPr>
            </a:lvl7pPr>
            <a:lvl8pPr indent="0" lvl="7" marL="0" algn="r">
              <a:lnSpc>
                <a:spcPct val="100000"/>
              </a:lnSpc>
              <a:spcBef>
                <a:spcPts val="0"/>
              </a:spcBef>
              <a:spcAft>
                <a:spcPts val="0"/>
              </a:spcAft>
              <a:buNone/>
              <a:defRPr>
                <a:solidFill>
                  <a:srgbClr val="40BAD2"/>
                </a:solidFill>
              </a:defRPr>
            </a:lvl8pPr>
            <a:lvl9pPr indent="0" lvl="8" marL="0" algn="r">
              <a:lnSpc>
                <a:spcPct val="100000"/>
              </a:lnSpc>
              <a:spcBef>
                <a:spcPts val="0"/>
              </a:spcBef>
              <a:spcAft>
                <a:spcPts val="0"/>
              </a:spcAft>
              <a:buNone/>
              <a:defRPr>
                <a:solidFill>
                  <a:srgbClr val="40BAD2"/>
                </a:solidFill>
              </a:defRPr>
            </a:lvl9pPr>
          </a:lstStyle>
          <a:p>
            <a:pPr indent="0" lvl="0" marL="0" rtl="0" algn="r">
              <a:spcBef>
                <a:spcPts val="0"/>
              </a:spcBef>
              <a:spcAft>
                <a:spcPts val="0"/>
              </a:spcAft>
              <a:buNone/>
            </a:pPr>
            <a:fld id="{00000000-1234-1234-1234-123412341234}" type="slidenum">
              <a:rPr lang="en-IN"/>
              <a:t>‹#›</a:t>
            </a:fld>
            <a:endParaRPr/>
          </a:p>
        </p:txBody>
      </p:sp>
      <p:pic>
        <p:nvPicPr>
          <p:cNvPr id="284" name="Google Shape;284;p94"/>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85" name="Shape 285"/>
        <p:cNvGrpSpPr/>
        <p:nvPr/>
      </p:nvGrpSpPr>
      <p:grpSpPr>
        <a:xfrm>
          <a:off x="0" y="0"/>
          <a:ext cx="0" cy="0"/>
          <a:chOff x="0" y="0"/>
          <a:chExt cx="0" cy="0"/>
        </a:xfrm>
      </p:grpSpPr>
      <p:sp>
        <p:nvSpPr>
          <p:cNvPr id="286" name="Google Shape;286;p95"/>
          <p:cNvSpPr txBox="1"/>
          <p:nvPr>
            <p:ph type="title"/>
          </p:nvPr>
        </p:nvSpPr>
        <p:spPr>
          <a:xfrm rot="5400000">
            <a:off x="-685800" y="2057400"/>
            <a:ext cx="4953000" cy="2819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7" name="Google Shape;287;p95"/>
          <p:cNvSpPr txBox="1"/>
          <p:nvPr>
            <p:ph idx="1" type="body"/>
          </p:nvPr>
        </p:nvSpPr>
        <p:spPr>
          <a:xfrm rot="5400000">
            <a:off x="4965192" y="-228600"/>
            <a:ext cx="5120640" cy="7315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50"/>
              </a:spcBef>
              <a:spcAft>
                <a:spcPts val="0"/>
              </a:spcAft>
              <a:buSzPts val="1800"/>
              <a:buChar char="●"/>
              <a:defRPr/>
            </a:lvl2pPr>
            <a:lvl3pPr indent="-342900" lvl="2" marL="1371600" algn="l">
              <a:lnSpc>
                <a:spcPct val="90000"/>
              </a:lnSpc>
              <a:spcBef>
                <a:spcPts val="250"/>
              </a:spcBef>
              <a:spcAft>
                <a:spcPts val="0"/>
              </a:spcAft>
              <a:buSzPts val="1800"/>
              <a:buChar char="●"/>
              <a:defRPr/>
            </a:lvl3pPr>
            <a:lvl4pPr indent="-342900" lvl="3" marL="1828800" algn="l">
              <a:lnSpc>
                <a:spcPct val="90000"/>
              </a:lnSpc>
              <a:spcBef>
                <a:spcPts val="250"/>
              </a:spcBef>
              <a:spcAft>
                <a:spcPts val="0"/>
              </a:spcAft>
              <a:buSzPts val="1800"/>
              <a:buChar char="●"/>
              <a:defRPr/>
            </a:lvl4pPr>
            <a:lvl5pPr indent="-342900" lvl="4" marL="2286000" algn="l">
              <a:lnSpc>
                <a:spcPct val="9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288" name="Google Shape;288;p95"/>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9" name="Google Shape;289;p95"/>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0" name="Google Shape;290;p95"/>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40BAD2"/>
                </a:solidFill>
              </a:defRPr>
            </a:lvl1pPr>
            <a:lvl2pPr indent="0" lvl="1" marL="0" algn="r">
              <a:lnSpc>
                <a:spcPct val="100000"/>
              </a:lnSpc>
              <a:spcBef>
                <a:spcPts val="0"/>
              </a:spcBef>
              <a:spcAft>
                <a:spcPts val="0"/>
              </a:spcAft>
              <a:buNone/>
              <a:defRPr>
                <a:solidFill>
                  <a:srgbClr val="40BAD2"/>
                </a:solidFill>
              </a:defRPr>
            </a:lvl2pPr>
            <a:lvl3pPr indent="0" lvl="2" marL="0" algn="r">
              <a:lnSpc>
                <a:spcPct val="100000"/>
              </a:lnSpc>
              <a:spcBef>
                <a:spcPts val="0"/>
              </a:spcBef>
              <a:spcAft>
                <a:spcPts val="0"/>
              </a:spcAft>
              <a:buNone/>
              <a:defRPr>
                <a:solidFill>
                  <a:srgbClr val="40BAD2"/>
                </a:solidFill>
              </a:defRPr>
            </a:lvl3pPr>
            <a:lvl4pPr indent="0" lvl="3" marL="0" algn="r">
              <a:lnSpc>
                <a:spcPct val="100000"/>
              </a:lnSpc>
              <a:spcBef>
                <a:spcPts val="0"/>
              </a:spcBef>
              <a:spcAft>
                <a:spcPts val="0"/>
              </a:spcAft>
              <a:buNone/>
              <a:defRPr>
                <a:solidFill>
                  <a:srgbClr val="40BAD2"/>
                </a:solidFill>
              </a:defRPr>
            </a:lvl4pPr>
            <a:lvl5pPr indent="0" lvl="4" marL="0" algn="r">
              <a:lnSpc>
                <a:spcPct val="100000"/>
              </a:lnSpc>
              <a:spcBef>
                <a:spcPts val="0"/>
              </a:spcBef>
              <a:spcAft>
                <a:spcPts val="0"/>
              </a:spcAft>
              <a:buNone/>
              <a:defRPr>
                <a:solidFill>
                  <a:srgbClr val="40BAD2"/>
                </a:solidFill>
              </a:defRPr>
            </a:lvl5pPr>
            <a:lvl6pPr indent="0" lvl="5" marL="0" algn="r">
              <a:lnSpc>
                <a:spcPct val="100000"/>
              </a:lnSpc>
              <a:spcBef>
                <a:spcPts val="0"/>
              </a:spcBef>
              <a:spcAft>
                <a:spcPts val="0"/>
              </a:spcAft>
              <a:buNone/>
              <a:defRPr>
                <a:solidFill>
                  <a:srgbClr val="40BAD2"/>
                </a:solidFill>
              </a:defRPr>
            </a:lvl6pPr>
            <a:lvl7pPr indent="0" lvl="6" marL="0" algn="r">
              <a:lnSpc>
                <a:spcPct val="100000"/>
              </a:lnSpc>
              <a:spcBef>
                <a:spcPts val="0"/>
              </a:spcBef>
              <a:spcAft>
                <a:spcPts val="0"/>
              </a:spcAft>
              <a:buNone/>
              <a:defRPr>
                <a:solidFill>
                  <a:srgbClr val="40BAD2"/>
                </a:solidFill>
              </a:defRPr>
            </a:lvl7pPr>
            <a:lvl8pPr indent="0" lvl="7" marL="0" algn="r">
              <a:lnSpc>
                <a:spcPct val="100000"/>
              </a:lnSpc>
              <a:spcBef>
                <a:spcPts val="0"/>
              </a:spcBef>
              <a:spcAft>
                <a:spcPts val="0"/>
              </a:spcAft>
              <a:buNone/>
              <a:defRPr>
                <a:solidFill>
                  <a:srgbClr val="40BAD2"/>
                </a:solidFill>
              </a:defRPr>
            </a:lvl8pPr>
            <a:lvl9pPr indent="0" lvl="8" marL="0" algn="r">
              <a:lnSpc>
                <a:spcPct val="100000"/>
              </a:lnSpc>
              <a:spcBef>
                <a:spcPts val="0"/>
              </a:spcBef>
              <a:spcAft>
                <a:spcPts val="0"/>
              </a:spcAft>
              <a:buNone/>
              <a:defRPr>
                <a:solidFill>
                  <a:srgbClr val="40BAD2"/>
                </a:solidFill>
              </a:defRPr>
            </a:lvl9pPr>
          </a:lstStyle>
          <a:p>
            <a:pPr indent="0" lvl="0" marL="0" rtl="0" algn="r">
              <a:spcBef>
                <a:spcPts val="0"/>
              </a:spcBef>
              <a:spcAft>
                <a:spcPts val="0"/>
              </a:spcAft>
              <a:buNone/>
            </a:pPr>
            <a:fld id="{00000000-1234-1234-1234-123412341234}" type="slidenum">
              <a:rPr lang="en-IN"/>
              <a:t>‹#›</a:t>
            </a:fld>
            <a:endParaRPr/>
          </a:p>
        </p:txBody>
      </p:sp>
      <p:pic>
        <p:nvPicPr>
          <p:cNvPr id="291" name="Google Shape;291;p95"/>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01" name="Shape 301"/>
        <p:cNvGrpSpPr/>
        <p:nvPr/>
      </p:nvGrpSpPr>
      <p:grpSpPr>
        <a:xfrm>
          <a:off x="0" y="0"/>
          <a:ext cx="0" cy="0"/>
          <a:chOff x="0" y="0"/>
          <a:chExt cx="0" cy="0"/>
        </a:xfrm>
      </p:grpSpPr>
      <p:sp>
        <p:nvSpPr>
          <p:cNvPr id="302" name="Google Shape;302;p97"/>
          <p:cNvSpPr txBox="1"/>
          <p:nvPr>
            <p:ph type="ctrTitle"/>
          </p:nvPr>
        </p:nvSpPr>
        <p:spPr>
          <a:xfrm>
            <a:off x="1069847" y="1298448"/>
            <a:ext cx="10216461" cy="32552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00546"/>
              </a:buClr>
              <a:buSzPts val="5900"/>
              <a:buFont typeface="Corbel"/>
              <a:buNone/>
              <a:defRPr sz="5900">
                <a:solidFill>
                  <a:srgbClr val="00054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3" name="Google Shape;303;p97"/>
          <p:cNvSpPr txBox="1"/>
          <p:nvPr>
            <p:ph idx="1" type="subTitle"/>
          </p:nvPr>
        </p:nvSpPr>
        <p:spPr>
          <a:xfrm>
            <a:off x="1100014" y="4670246"/>
            <a:ext cx="10186293" cy="9144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2200"/>
              <a:buNone/>
              <a:defRPr sz="2200" cap="none">
                <a:solidFill>
                  <a:srgbClr val="CC4B14"/>
                </a:solidFill>
              </a:defRPr>
            </a:lvl1pPr>
            <a:lvl2pPr lvl="1" algn="ctr">
              <a:lnSpc>
                <a:spcPct val="90000"/>
              </a:lnSpc>
              <a:spcBef>
                <a:spcPts val="250"/>
              </a:spcBef>
              <a:spcAft>
                <a:spcPts val="0"/>
              </a:spcAft>
              <a:buSzPts val="2200"/>
              <a:buNone/>
              <a:defRPr sz="2200"/>
            </a:lvl2pPr>
            <a:lvl3pPr lvl="2" algn="ctr">
              <a:lnSpc>
                <a:spcPct val="90000"/>
              </a:lnSpc>
              <a:spcBef>
                <a:spcPts val="250"/>
              </a:spcBef>
              <a:spcAft>
                <a:spcPts val="0"/>
              </a:spcAft>
              <a:buSzPts val="2200"/>
              <a:buNone/>
              <a:defRPr sz="2200"/>
            </a:lvl3pPr>
            <a:lvl4pPr lvl="3" algn="ctr">
              <a:lnSpc>
                <a:spcPct val="90000"/>
              </a:lnSpc>
              <a:spcBef>
                <a:spcPts val="250"/>
              </a:spcBef>
              <a:spcAft>
                <a:spcPts val="0"/>
              </a:spcAft>
              <a:buSzPts val="2000"/>
              <a:buNone/>
              <a:defRPr sz="2000"/>
            </a:lvl4pPr>
            <a:lvl5pPr lvl="4" algn="ctr">
              <a:lnSpc>
                <a:spcPct val="90000"/>
              </a:lnSpc>
              <a:spcBef>
                <a:spcPts val="250"/>
              </a:spcBef>
              <a:spcAft>
                <a:spcPts val="0"/>
              </a:spcAft>
              <a:buSzPts val="2000"/>
              <a:buNone/>
              <a:defRPr sz="2000"/>
            </a:lvl5pPr>
            <a:lvl6pPr lvl="5" algn="ctr">
              <a:lnSpc>
                <a:spcPct val="90000"/>
              </a:lnSpc>
              <a:spcBef>
                <a:spcPts val="250"/>
              </a:spcBef>
              <a:spcAft>
                <a:spcPts val="0"/>
              </a:spcAft>
              <a:buSzPts val="2000"/>
              <a:buNone/>
              <a:defRPr sz="2000"/>
            </a:lvl6pPr>
            <a:lvl7pPr lvl="6" algn="ctr">
              <a:lnSpc>
                <a:spcPct val="90000"/>
              </a:lnSpc>
              <a:spcBef>
                <a:spcPts val="250"/>
              </a:spcBef>
              <a:spcAft>
                <a:spcPts val="0"/>
              </a:spcAft>
              <a:buSzPts val="2000"/>
              <a:buNone/>
              <a:defRPr sz="2000"/>
            </a:lvl7pPr>
            <a:lvl8pPr lvl="7" algn="ctr">
              <a:lnSpc>
                <a:spcPct val="90000"/>
              </a:lnSpc>
              <a:spcBef>
                <a:spcPts val="250"/>
              </a:spcBef>
              <a:spcAft>
                <a:spcPts val="0"/>
              </a:spcAft>
              <a:buSzPts val="2000"/>
              <a:buNone/>
              <a:defRPr sz="2000"/>
            </a:lvl8pPr>
            <a:lvl9pPr lvl="8" algn="ctr">
              <a:lnSpc>
                <a:spcPct val="90000"/>
              </a:lnSpc>
              <a:spcBef>
                <a:spcPts val="250"/>
              </a:spcBef>
              <a:spcAft>
                <a:spcPts val="250"/>
              </a:spcAft>
              <a:buSzPts val="2000"/>
              <a:buNone/>
              <a:defRPr sz="2000"/>
            </a:lvl9pPr>
          </a:lstStyle>
          <a:p/>
        </p:txBody>
      </p:sp>
      <p:sp>
        <p:nvSpPr>
          <p:cNvPr id="304" name="Google Shape;304;p97"/>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5" name="Google Shape;305;p97"/>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6" name="Google Shape;306;p97"/>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40BAD2"/>
                </a:solidFill>
              </a:defRPr>
            </a:lvl1pPr>
            <a:lvl2pPr indent="0" lvl="1" marL="0" algn="r">
              <a:lnSpc>
                <a:spcPct val="100000"/>
              </a:lnSpc>
              <a:spcBef>
                <a:spcPts val="0"/>
              </a:spcBef>
              <a:spcAft>
                <a:spcPts val="0"/>
              </a:spcAft>
              <a:buNone/>
              <a:defRPr>
                <a:solidFill>
                  <a:srgbClr val="40BAD2"/>
                </a:solidFill>
              </a:defRPr>
            </a:lvl2pPr>
            <a:lvl3pPr indent="0" lvl="2" marL="0" algn="r">
              <a:lnSpc>
                <a:spcPct val="100000"/>
              </a:lnSpc>
              <a:spcBef>
                <a:spcPts val="0"/>
              </a:spcBef>
              <a:spcAft>
                <a:spcPts val="0"/>
              </a:spcAft>
              <a:buNone/>
              <a:defRPr>
                <a:solidFill>
                  <a:srgbClr val="40BAD2"/>
                </a:solidFill>
              </a:defRPr>
            </a:lvl3pPr>
            <a:lvl4pPr indent="0" lvl="3" marL="0" algn="r">
              <a:lnSpc>
                <a:spcPct val="100000"/>
              </a:lnSpc>
              <a:spcBef>
                <a:spcPts val="0"/>
              </a:spcBef>
              <a:spcAft>
                <a:spcPts val="0"/>
              </a:spcAft>
              <a:buNone/>
              <a:defRPr>
                <a:solidFill>
                  <a:srgbClr val="40BAD2"/>
                </a:solidFill>
              </a:defRPr>
            </a:lvl4pPr>
            <a:lvl5pPr indent="0" lvl="4" marL="0" algn="r">
              <a:lnSpc>
                <a:spcPct val="100000"/>
              </a:lnSpc>
              <a:spcBef>
                <a:spcPts val="0"/>
              </a:spcBef>
              <a:spcAft>
                <a:spcPts val="0"/>
              </a:spcAft>
              <a:buNone/>
              <a:defRPr>
                <a:solidFill>
                  <a:srgbClr val="40BAD2"/>
                </a:solidFill>
              </a:defRPr>
            </a:lvl5pPr>
            <a:lvl6pPr indent="0" lvl="5" marL="0" algn="r">
              <a:lnSpc>
                <a:spcPct val="100000"/>
              </a:lnSpc>
              <a:spcBef>
                <a:spcPts val="0"/>
              </a:spcBef>
              <a:spcAft>
                <a:spcPts val="0"/>
              </a:spcAft>
              <a:buNone/>
              <a:defRPr>
                <a:solidFill>
                  <a:srgbClr val="40BAD2"/>
                </a:solidFill>
              </a:defRPr>
            </a:lvl6pPr>
            <a:lvl7pPr indent="0" lvl="6" marL="0" algn="r">
              <a:lnSpc>
                <a:spcPct val="100000"/>
              </a:lnSpc>
              <a:spcBef>
                <a:spcPts val="0"/>
              </a:spcBef>
              <a:spcAft>
                <a:spcPts val="0"/>
              </a:spcAft>
              <a:buNone/>
              <a:defRPr>
                <a:solidFill>
                  <a:srgbClr val="40BAD2"/>
                </a:solidFill>
              </a:defRPr>
            </a:lvl7pPr>
            <a:lvl8pPr indent="0" lvl="7" marL="0" algn="r">
              <a:lnSpc>
                <a:spcPct val="100000"/>
              </a:lnSpc>
              <a:spcBef>
                <a:spcPts val="0"/>
              </a:spcBef>
              <a:spcAft>
                <a:spcPts val="0"/>
              </a:spcAft>
              <a:buNone/>
              <a:defRPr>
                <a:solidFill>
                  <a:srgbClr val="40BAD2"/>
                </a:solidFill>
              </a:defRPr>
            </a:lvl8pPr>
            <a:lvl9pPr indent="0" lvl="8" marL="0" algn="r">
              <a:lnSpc>
                <a:spcPct val="100000"/>
              </a:lnSpc>
              <a:spcBef>
                <a:spcPts val="0"/>
              </a:spcBef>
              <a:spcAft>
                <a:spcPts val="0"/>
              </a:spcAft>
              <a:buNone/>
              <a:defRPr>
                <a:solidFill>
                  <a:srgbClr val="40BAD2"/>
                </a:solidFill>
              </a:defRPr>
            </a:lvl9pPr>
          </a:lstStyle>
          <a:p>
            <a:pPr indent="0" lvl="0" marL="0" rtl="0" algn="r">
              <a:spcBef>
                <a:spcPts val="0"/>
              </a:spcBef>
              <a:spcAft>
                <a:spcPts val="0"/>
              </a:spcAft>
              <a:buNone/>
            </a:pPr>
            <a:fld id="{00000000-1234-1234-1234-123412341234}" type="slidenum">
              <a:rPr lang="en-IN"/>
              <a:t>‹#›</a:t>
            </a:fld>
            <a:endParaRPr/>
          </a:p>
        </p:txBody>
      </p:sp>
      <p:pic>
        <p:nvPicPr>
          <p:cNvPr id="307" name="Google Shape;307;p97"/>
          <p:cNvPicPr preferRelativeResize="0"/>
          <p:nvPr/>
        </p:nvPicPr>
        <p:blipFill rotWithShape="1">
          <a:blip r:embed="rId2">
            <a:alphaModFix/>
          </a:blip>
          <a:srcRect b="0" l="0" r="0" t="0"/>
          <a:stretch/>
        </p:blipFill>
        <p:spPr>
          <a:xfrm>
            <a:off x="26938" y="6707875"/>
            <a:ext cx="12192000" cy="172586"/>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08" name="Shape 308"/>
        <p:cNvGrpSpPr/>
        <p:nvPr/>
      </p:nvGrpSpPr>
      <p:grpSpPr>
        <a:xfrm>
          <a:off x="0" y="0"/>
          <a:ext cx="0" cy="0"/>
          <a:chOff x="0" y="0"/>
          <a:chExt cx="0" cy="0"/>
        </a:xfrm>
      </p:grpSpPr>
      <p:sp>
        <p:nvSpPr>
          <p:cNvPr id="309" name="Google Shape;309;p98"/>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0" name="Google Shape;310;p98"/>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a:solidFill>
                  <a:srgbClr val="000F46"/>
                </a:solidFill>
              </a:defRPr>
            </a:lvl1pPr>
            <a:lvl2pPr indent="-342900" lvl="1" marL="914400" algn="l">
              <a:lnSpc>
                <a:spcPct val="90000"/>
              </a:lnSpc>
              <a:spcBef>
                <a:spcPts val="250"/>
              </a:spcBef>
              <a:spcAft>
                <a:spcPts val="0"/>
              </a:spcAft>
              <a:buSzPts val="1800"/>
              <a:buChar char="●"/>
              <a:defRPr>
                <a:solidFill>
                  <a:srgbClr val="000F46"/>
                </a:solidFill>
              </a:defRPr>
            </a:lvl2pPr>
            <a:lvl3pPr indent="-330200" lvl="2" marL="1371600" algn="l">
              <a:lnSpc>
                <a:spcPct val="90000"/>
              </a:lnSpc>
              <a:spcBef>
                <a:spcPts val="250"/>
              </a:spcBef>
              <a:spcAft>
                <a:spcPts val="0"/>
              </a:spcAft>
              <a:buSzPts val="1600"/>
              <a:buChar char="●"/>
              <a:defRPr>
                <a:solidFill>
                  <a:srgbClr val="000F46"/>
                </a:solidFill>
              </a:defRPr>
            </a:lvl3pPr>
            <a:lvl4pPr indent="-317500" lvl="3" marL="1828800" algn="l">
              <a:lnSpc>
                <a:spcPct val="90000"/>
              </a:lnSpc>
              <a:spcBef>
                <a:spcPts val="250"/>
              </a:spcBef>
              <a:spcAft>
                <a:spcPts val="0"/>
              </a:spcAft>
              <a:buSzPts val="1400"/>
              <a:buChar char="●"/>
              <a:defRPr>
                <a:solidFill>
                  <a:srgbClr val="000F46"/>
                </a:solidFill>
              </a:defRPr>
            </a:lvl4pPr>
            <a:lvl5pPr indent="-317500" lvl="4" marL="2286000" algn="l">
              <a:lnSpc>
                <a:spcPct val="90000"/>
              </a:lnSpc>
              <a:spcBef>
                <a:spcPts val="250"/>
              </a:spcBef>
              <a:spcAft>
                <a:spcPts val="0"/>
              </a:spcAft>
              <a:buSzPts val="1400"/>
              <a:buChar char="●"/>
              <a:defRPr>
                <a:solidFill>
                  <a:srgbClr val="000F46"/>
                </a:solidFill>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311" name="Google Shape;311;p98"/>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2" name="Google Shape;312;p98"/>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3" name="Google Shape;313;p98"/>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40BAD2"/>
                </a:solidFill>
              </a:defRPr>
            </a:lvl1pPr>
            <a:lvl2pPr indent="0" lvl="1" marL="0" algn="r">
              <a:lnSpc>
                <a:spcPct val="100000"/>
              </a:lnSpc>
              <a:spcBef>
                <a:spcPts val="0"/>
              </a:spcBef>
              <a:spcAft>
                <a:spcPts val="0"/>
              </a:spcAft>
              <a:buNone/>
              <a:defRPr>
                <a:solidFill>
                  <a:srgbClr val="40BAD2"/>
                </a:solidFill>
              </a:defRPr>
            </a:lvl2pPr>
            <a:lvl3pPr indent="0" lvl="2" marL="0" algn="r">
              <a:lnSpc>
                <a:spcPct val="100000"/>
              </a:lnSpc>
              <a:spcBef>
                <a:spcPts val="0"/>
              </a:spcBef>
              <a:spcAft>
                <a:spcPts val="0"/>
              </a:spcAft>
              <a:buNone/>
              <a:defRPr>
                <a:solidFill>
                  <a:srgbClr val="40BAD2"/>
                </a:solidFill>
              </a:defRPr>
            </a:lvl3pPr>
            <a:lvl4pPr indent="0" lvl="3" marL="0" algn="r">
              <a:lnSpc>
                <a:spcPct val="100000"/>
              </a:lnSpc>
              <a:spcBef>
                <a:spcPts val="0"/>
              </a:spcBef>
              <a:spcAft>
                <a:spcPts val="0"/>
              </a:spcAft>
              <a:buNone/>
              <a:defRPr>
                <a:solidFill>
                  <a:srgbClr val="40BAD2"/>
                </a:solidFill>
              </a:defRPr>
            </a:lvl4pPr>
            <a:lvl5pPr indent="0" lvl="4" marL="0" algn="r">
              <a:lnSpc>
                <a:spcPct val="100000"/>
              </a:lnSpc>
              <a:spcBef>
                <a:spcPts val="0"/>
              </a:spcBef>
              <a:spcAft>
                <a:spcPts val="0"/>
              </a:spcAft>
              <a:buNone/>
              <a:defRPr>
                <a:solidFill>
                  <a:srgbClr val="40BAD2"/>
                </a:solidFill>
              </a:defRPr>
            </a:lvl5pPr>
            <a:lvl6pPr indent="0" lvl="5" marL="0" algn="r">
              <a:lnSpc>
                <a:spcPct val="100000"/>
              </a:lnSpc>
              <a:spcBef>
                <a:spcPts val="0"/>
              </a:spcBef>
              <a:spcAft>
                <a:spcPts val="0"/>
              </a:spcAft>
              <a:buNone/>
              <a:defRPr>
                <a:solidFill>
                  <a:srgbClr val="40BAD2"/>
                </a:solidFill>
              </a:defRPr>
            </a:lvl6pPr>
            <a:lvl7pPr indent="0" lvl="6" marL="0" algn="r">
              <a:lnSpc>
                <a:spcPct val="100000"/>
              </a:lnSpc>
              <a:spcBef>
                <a:spcPts val="0"/>
              </a:spcBef>
              <a:spcAft>
                <a:spcPts val="0"/>
              </a:spcAft>
              <a:buNone/>
              <a:defRPr>
                <a:solidFill>
                  <a:srgbClr val="40BAD2"/>
                </a:solidFill>
              </a:defRPr>
            </a:lvl7pPr>
            <a:lvl8pPr indent="0" lvl="7" marL="0" algn="r">
              <a:lnSpc>
                <a:spcPct val="100000"/>
              </a:lnSpc>
              <a:spcBef>
                <a:spcPts val="0"/>
              </a:spcBef>
              <a:spcAft>
                <a:spcPts val="0"/>
              </a:spcAft>
              <a:buNone/>
              <a:defRPr>
                <a:solidFill>
                  <a:srgbClr val="40BAD2"/>
                </a:solidFill>
              </a:defRPr>
            </a:lvl8pPr>
            <a:lvl9pPr indent="0" lvl="8" marL="0" algn="r">
              <a:lnSpc>
                <a:spcPct val="100000"/>
              </a:lnSpc>
              <a:spcBef>
                <a:spcPts val="0"/>
              </a:spcBef>
              <a:spcAft>
                <a:spcPts val="0"/>
              </a:spcAft>
              <a:buNone/>
              <a:defRPr>
                <a:solidFill>
                  <a:srgbClr val="40BAD2"/>
                </a:solidFill>
              </a:defRPr>
            </a:lvl9pPr>
          </a:lstStyle>
          <a:p>
            <a:pPr indent="0" lvl="0" marL="0" rtl="0" algn="r">
              <a:spcBef>
                <a:spcPts val="0"/>
              </a:spcBef>
              <a:spcAft>
                <a:spcPts val="0"/>
              </a:spcAft>
              <a:buNone/>
            </a:pPr>
            <a:fld id="{00000000-1234-1234-1234-123412341234}" type="slidenum">
              <a:rPr lang="en-IN"/>
              <a:t>‹#›</a:t>
            </a:fld>
            <a:endParaRPr/>
          </a:p>
        </p:txBody>
      </p:sp>
      <p:pic>
        <p:nvPicPr>
          <p:cNvPr id="314" name="Google Shape;314;p98"/>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5" name="Shape 315"/>
        <p:cNvGrpSpPr/>
        <p:nvPr/>
      </p:nvGrpSpPr>
      <p:grpSpPr>
        <a:xfrm>
          <a:off x="0" y="0"/>
          <a:ext cx="0" cy="0"/>
          <a:chOff x="0" y="0"/>
          <a:chExt cx="0" cy="0"/>
        </a:xfrm>
      </p:grpSpPr>
      <p:sp>
        <p:nvSpPr>
          <p:cNvPr id="316" name="Google Shape;316;p99"/>
          <p:cNvSpPr txBox="1"/>
          <p:nvPr>
            <p:ph type="title"/>
          </p:nvPr>
        </p:nvSpPr>
        <p:spPr>
          <a:xfrm>
            <a:off x="3867912" y="1298448"/>
            <a:ext cx="7315200" cy="32552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00F46"/>
              </a:buClr>
              <a:buSzPts val="5900"/>
              <a:buFont typeface="Corbel"/>
              <a:buNone/>
              <a:defRPr b="0" sz="5900">
                <a:solidFill>
                  <a:srgbClr val="000F4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7" name="Google Shape;317;p99"/>
          <p:cNvSpPr txBox="1"/>
          <p:nvPr>
            <p:ph idx="1" type="body"/>
          </p:nvPr>
        </p:nvSpPr>
        <p:spPr>
          <a:xfrm>
            <a:off x="3886200" y="4672584"/>
            <a:ext cx="7315200" cy="9144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2200"/>
              <a:buNone/>
              <a:defRPr sz="2200" cap="none">
                <a:solidFill>
                  <a:srgbClr val="595959"/>
                </a:solidFill>
              </a:defRPr>
            </a:lvl1pPr>
            <a:lvl2pPr indent="-228600" lvl="1" marL="914400" algn="l">
              <a:lnSpc>
                <a:spcPct val="90000"/>
              </a:lnSpc>
              <a:spcBef>
                <a:spcPts val="250"/>
              </a:spcBef>
              <a:spcAft>
                <a:spcPts val="0"/>
              </a:spcAft>
              <a:buSzPts val="1800"/>
              <a:buNone/>
              <a:defRPr sz="1800">
                <a:solidFill>
                  <a:srgbClr val="888888"/>
                </a:solidFill>
              </a:defRPr>
            </a:lvl2pPr>
            <a:lvl3pPr indent="-228600" lvl="2" marL="1371600" algn="l">
              <a:lnSpc>
                <a:spcPct val="90000"/>
              </a:lnSpc>
              <a:spcBef>
                <a:spcPts val="250"/>
              </a:spcBef>
              <a:spcAft>
                <a:spcPts val="0"/>
              </a:spcAft>
              <a:buSzPts val="1600"/>
              <a:buNone/>
              <a:defRPr sz="1600">
                <a:solidFill>
                  <a:srgbClr val="888888"/>
                </a:solidFill>
              </a:defRPr>
            </a:lvl3pPr>
            <a:lvl4pPr indent="-228600" lvl="3" marL="1828800" algn="l">
              <a:lnSpc>
                <a:spcPct val="90000"/>
              </a:lnSpc>
              <a:spcBef>
                <a:spcPts val="250"/>
              </a:spcBef>
              <a:spcAft>
                <a:spcPts val="0"/>
              </a:spcAft>
              <a:buSzPts val="1400"/>
              <a:buNone/>
              <a:defRPr sz="1400">
                <a:solidFill>
                  <a:srgbClr val="888888"/>
                </a:solidFill>
              </a:defRPr>
            </a:lvl4pPr>
            <a:lvl5pPr indent="-228600" lvl="4" marL="2286000" algn="l">
              <a:lnSpc>
                <a:spcPct val="90000"/>
              </a:lnSpc>
              <a:spcBef>
                <a:spcPts val="250"/>
              </a:spcBef>
              <a:spcAft>
                <a:spcPts val="0"/>
              </a:spcAft>
              <a:buSzPts val="1400"/>
              <a:buNone/>
              <a:defRPr sz="1400">
                <a:solidFill>
                  <a:srgbClr val="888888"/>
                </a:solidFill>
              </a:defRPr>
            </a:lvl5pPr>
            <a:lvl6pPr indent="-228600" lvl="5" marL="2743200" algn="l">
              <a:lnSpc>
                <a:spcPct val="90000"/>
              </a:lnSpc>
              <a:spcBef>
                <a:spcPts val="250"/>
              </a:spcBef>
              <a:spcAft>
                <a:spcPts val="0"/>
              </a:spcAft>
              <a:buSzPts val="1400"/>
              <a:buNone/>
              <a:defRPr sz="1400">
                <a:solidFill>
                  <a:srgbClr val="888888"/>
                </a:solidFill>
              </a:defRPr>
            </a:lvl6pPr>
            <a:lvl7pPr indent="-228600" lvl="6" marL="3200400" algn="l">
              <a:lnSpc>
                <a:spcPct val="90000"/>
              </a:lnSpc>
              <a:spcBef>
                <a:spcPts val="250"/>
              </a:spcBef>
              <a:spcAft>
                <a:spcPts val="0"/>
              </a:spcAft>
              <a:buSzPts val="1400"/>
              <a:buNone/>
              <a:defRPr sz="1400">
                <a:solidFill>
                  <a:srgbClr val="888888"/>
                </a:solidFill>
              </a:defRPr>
            </a:lvl7pPr>
            <a:lvl8pPr indent="-228600" lvl="7" marL="3657600" algn="l">
              <a:lnSpc>
                <a:spcPct val="90000"/>
              </a:lnSpc>
              <a:spcBef>
                <a:spcPts val="250"/>
              </a:spcBef>
              <a:spcAft>
                <a:spcPts val="0"/>
              </a:spcAft>
              <a:buSzPts val="1400"/>
              <a:buNone/>
              <a:defRPr sz="1400">
                <a:solidFill>
                  <a:srgbClr val="888888"/>
                </a:solidFill>
              </a:defRPr>
            </a:lvl8pPr>
            <a:lvl9pPr indent="-228600" lvl="8" marL="4114800" algn="l">
              <a:lnSpc>
                <a:spcPct val="90000"/>
              </a:lnSpc>
              <a:spcBef>
                <a:spcPts val="250"/>
              </a:spcBef>
              <a:spcAft>
                <a:spcPts val="250"/>
              </a:spcAft>
              <a:buSzPts val="1400"/>
              <a:buNone/>
              <a:defRPr sz="1400">
                <a:solidFill>
                  <a:srgbClr val="888888"/>
                </a:solidFill>
              </a:defRPr>
            </a:lvl9pPr>
          </a:lstStyle>
          <a:p/>
        </p:txBody>
      </p:sp>
      <p:sp>
        <p:nvSpPr>
          <p:cNvPr id="318" name="Google Shape;318;p99"/>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9" name="Google Shape;319;p99"/>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0" name="Google Shape;320;p99"/>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40BAD2"/>
                </a:solidFill>
              </a:defRPr>
            </a:lvl1pPr>
            <a:lvl2pPr indent="0" lvl="1" marL="0" algn="r">
              <a:lnSpc>
                <a:spcPct val="100000"/>
              </a:lnSpc>
              <a:spcBef>
                <a:spcPts val="0"/>
              </a:spcBef>
              <a:spcAft>
                <a:spcPts val="0"/>
              </a:spcAft>
              <a:buNone/>
              <a:defRPr>
                <a:solidFill>
                  <a:srgbClr val="40BAD2"/>
                </a:solidFill>
              </a:defRPr>
            </a:lvl2pPr>
            <a:lvl3pPr indent="0" lvl="2" marL="0" algn="r">
              <a:lnSpc>
                <a:spcPct val="100000"/>
              </a:lnSpc>
              <a:spcBef>
                <a:spcPts val="0"/>
              </a:spcBef>
              <a:spcAft>
                <a:spcPts val="0"/>
              </a:spcAft>
              <a:buNone/>
              <a:defRPr>
                <a:solidFill>
                  <a:srgbClr val="40BAD2"/>
                </a:solidFill>
              </a:defRPr>
            </a:lvl3pPr>
            <a:lvl4pPr indent="0" lvl="3" marL="0" algn="r">
              <a:lnSpc>
                <a:spcPct val="100000"/>
              </a:lnSpc>
              <a:spcBef>
                <a:spcPts val="0"/>
              </a:spcBef>
              <a:spcAft>
                <a:spcPts val="0"/>
              </a:spcAft>
              <a:buNone/>
              <a:defRPr>
                <a:solidFill>
                  <a:srgbClr val="40BAD2"/>
                </a:solidFill>
              </a:defRPr>
            </a:lvl4pPr>
            <a:lvl5pPr indent="0" lvl="4" marL="0" algn="r">
              <a:lnSpc>
                <a:spcPct val="100000"/>
              </a:lnSpc>
              <a:spcBef>
                <a:spcPts val="0"/>
              </a:spcBef>
              <a:spcAft>
                <a:spcPts val="0"/>
              </a:spcAft>
              <a:buNone/>
              <a:defRPr>
                <a:solidFill>
                  <a:srgbClr val="40BAD2"/>
                </a:solidFill>
              </a:defRPr>
            </a:lvl5pPr>
            <a:lvl6pPr indent="0" lvl="5" marL="0" algn="r">
              <a:lnSpc>
                <a:spcPct val="100000"/>
              </a:lnSpc>
              <a:spcBef>
                <a:spcPts val="0"/>
              </a:spcBef>
              <a:spcAft>
                <a:spcPts val="0"/>
              </a:spcAft>
              <a:buNone/>
              <a:defRPr>
                <a:solidFill>
                  <a:srgbClr val="40BAD2"/>
                </a:solidFill>
              </a:defRPr>
            </a:lvl6pPr>
            <a:lvl7pPr indent="0" lvl="6" marL="0" algn="r">
              <a:lnSpc>
                <a:spcPct val="100000"/>
              </a:lnSpc>
              <a:spcBef>
                <a:spcPts val="0"/>
              </a:spcBef>
              <a:spcAft>
                <a:spcPts val="0"/>
              </a:spcAft>
              <a:buNone/>
              <a:defRPr>
                <a:solidFill>
                  <a:srgbClr val="40BAD2"/>
                </a:solidFill>
              </a:defRPr>
            </a:lvl7pPr>
            <a:lvl8pPr indent="0" lvl="7" marL="0" algn="r">
              <a:lnSpc>
                <a:spcPct val="100000"/>
              </a:lnSpc>
              <a:spcBef>
                <a:spcPts val="0"/>
              </a:spcBef>
              <a:spcAft>
                <a:spcPts val="0"/>
              </a:spcAft>
              <a:buNone/>
              <a:defRPr>
                <a:solidFill>
                  <a:srgbClr val="40BAD2"/>
                </a:solidFill>
              </a:defRPr>
            </a:lvl8pPr>
            <a:lvl9pPr indent="0" lvl="8" marL="0" algn="r">
              <a:lnSpc>
                <a:spcPct val="100000"/>
              </a:lnSpc>
              <a:spcBef>
                <a:spcPts val="0"/>
              </a:spcBef>
              <a:spcAft>
                <a:spcPts val="0"/>
              </a:spcAft>
              <a:buNone/>
              <a:defRPr>
                <a:solidFill>
                  <a:srgbClr val="40BAD2"/>
                </a:solidFill>
              </a:defRPr>
            </a:lvl9pPr>
          </a:lstStyle>
          <a:p>
            <a:pPr indent="0" lvl="0" marL="0" rtl="0" algn="r">
              <a:spcBef>
                <a:spcPts val="0"/>
              </a:spcBef>
              <a:spcAft>
                <a:spcPts val="0"/>
              </a:spcAft>
              <a:buNone/>
            </a:pPr>
            <a:fld id="{00000000-1234-1234-1234-123412341234}" type="slidenum">
              <a:rPr lang="en-IN"/>
              <a:t>‹#›</a:t>
            </a:fld>
            <a:endParaRPr/>
          </a:p>
        </p:txBody>
      </p:sp>
      <p:pic>
        <p:nvPicPr>
          <p:cNvPr id="321" name="Google Shape;321;p99"/>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22" name="Shape 322"/>
        <p:cNvGrpSpPr/>
        <p:nvPr/>
      </p:nvGrpSpPr>
      <p:grpSpPr>
        <a:xfrm>
          <a:off x="0" y="0"/>
          <a:ext cx="0" cy="0"/>
          <a:chOff x="0" y="0"/>
          <a:chExt cx="0" cy="0"/>
        </a:xfrm>
      </p:grpSpPr>
      <p:sp>
        <p:nvSpPr>
          <p:cNvPr id="323" name="Google Shape;323;p100"/>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4" name="Google Shape;324;p100"/>
          <p:cNvSpPr txBox="1"/>
          <p:nvPr>
            <p:ph idx="1" type="body"/>
          </p:nvPr>
        </p:nvSpPr>
        <p:spPr>
          <a:xfrm>
            <a:off x="3867912" y="868680"/>
            <a:ext cx="347472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325" name="Google Shape;325;p100"/>
          <p:cNvSpPr txBox="1"/>
          <p:nvPr>
            <p:ph idx="2" type="body"/>
          </p:nvPr>
        </p:nvSpPr>
        <p:spPr>
          <a:xfrm>
            <a:off x="7818120" y="868680"/>
            <a:ext cx="347472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326" name="Google Shape;326;p100"/>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7" name="Google Shape;327;p100"/>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8" name="Google Shape;328;p100"/>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40BAD2"/>
                </a:solidFill>
              </a:defRPr>
            </a:lvl1pPr>
            <a:lvl2pPr indent="0" lvl="1" marL="0" algn="r">
              <a:lnSpc>
                <a:spcPct val="100000"/>
              </a:lnSpc>
              <a:spcBef>
                <a:spcPts val="0"/>
              </a:spcBef>
              <a:spcAft>
                <a:spcPts val="0"/>
              </a:spcAft>
              <a:buNone/>
              <a:defRPr>
                <a:solidFill>
                  <a:srgbClr val="40BAD2"/>
                </a:solidFill>
              </a:defRPr>
            </a:lvl2pPr>
            <a:lvl3pPr indent="0" lvl="2" marL="0" algn="r">
              <a:lnSpc>
                <a:spcPct val="100000"/>
              </a:lnSpc>
              <a:spcBef>
                <a:spcPts val="0"/>
              </a:spcBef>
              <a:spcAft>
                <a:spcPts val="0"/>
              </a:spcAft>
              <a:buNone/>
              <a:defRPr>
                <a:solidFill>
                  <a:srgbClr val="40BAD2"/>
                </a:solidFill>
              </a:defRPr>
            </a:lvl3pPr>
            <a:lvl4pPr indent="0" lvl="3" marL="0" algn="r">
              <a:lnSpc>
                <a:spcPct val="100000"/>
              </a:lnSpc>
              <a:spcBef>
                <a:spcPts val="0"/>
              </a:spcBef>
              <a:spcAft>
                <a:spcPts val="0"/>
              </a:spcAft>
              <a:buNone/>
              <a:defRPr>
                <a:solidFill>
                  <a:srgbClr val="40BAD2"/>
                </a:solidFill>
              </a:defRPr>
            </a:lvl4pPr>
            <a:lvl5pPr indent="0" lvl="4" marL="0" algn="r">
              <a:lnSpc>
                <a:spcPct val="100000"/>
              </a:lnSpc>
              <a:spcBef>
                <a:spcPts val="0"/>
              </a:spcBef>
              <a:spcAft>
                <a:spcPts val="0"/>
              </a:spcAft>
              <a:buNone/>
              <a:defRPr>
                <a:solidFill>
                  <a:srgbClr val="40BAD2"/>
                </a:solidFill>
              </a:defRPr>
            </a:lvl5pPr>
            <a:lvl6pPr indent="0" lvl="5" marL="0" algn="r">
              <a:lnSpc>
                <a:spcPct val="100000"/>
              </a:lnSpc>
              <a:spcBef>
                <a:spcPts val="0"/>
              </a:spcBef>
              <a:spcAft>
                <a:spcPts val="0"/>
              </a:spcAft>
              <a:buNone/>
              <a:defRPr>
                <a:solidFill>
                  <a:srgbClr val="40BAD2"/>
                </a:solidFill>
              </a:defRPr>
            </a:lvl6pPr>
            <a:lvl7pPr indent="0" lvl="6" marL="0" algn="r">
              <a:lnSpc>
                <a:spcPct val="100000"/>
              </a:lnSpc>
              <a:spcBef>
                <a:spcPts val="0"/>
              </a:spcBef>
              <a:spcAft>
                <a:spcPts val="0"/>
              </a:spcAft>
              <a:buNone/>
              <a:defRPr>
                <a:solidFill>
                  <a:srgbClr val="40BAD2"/>
                </a:solidFill>
              </a:defRPr>
            </a:lvl7pPr>
            <a:lvl8pPr indent="0" lvl="7" marL="0" algn="r">
              <a:lnSpc>
                <a:spcPct val="100000"/>
              </a:lnSpc>
              <a:spcBef>
                <a:spcPts val="0"/>
              </a:spcBef>
              <a:spcAft>
                <a:spcPts val="0"/>
              </a:spcAft>
              <a:buNone/>
              <a:defRPr>
                <a:solidFill>
                  <a:srgbClr val="40BAD2"/>
                </a:solidFill>
              </a:defRPr>
            </a:lvl8pPr>
            <a:lvl9pPr indent="0" lvl="8" marL="0" algn="r">
              <a:lnSpc>
                <a:spcPct val="100000"/>
              </a:lnSpc>
              <a:spcBef>
                <a:spcPts val="0"/>
              </a:spcBef>
              <a:spcAft>
                <a:spcPts val="0"/>
              </a:spcAft>
              <a:buNone/>
              <a:defRPr>
                <a:solidFill>
                  <a:srgbClr val="40BAD2"/>
                </a:solidFill>
              </a:defRPr>
            </a:lvl9pPr>
          </a:lstStyle>
          <a:p>
            <a:pPr indent="0" lvl="0" marL="0" rtl="0" algn="r">
              <a:spcBef>
                <a:spcPts val="0"/>
              </a:spcBef>
              <a:spcAft>
                <a:spcPts val="0"/>
              </a:spcAft>
              <a:buNone/>
            </a:pPr>
            <a:fld id="{00000000-1234-1234-1234-123412341234}" type="slidenum">
              <a:rPr lang="en-IN"/>
              <a:t>‹#›</a:t>
            </a:fld>
            <a:endParaRPr/>
          </a:p>
        </p:txBody>
      </p:sp>
      <p:pic>
        <p:nvPicPr>
          <p:cNvPr id="329" name="Google Shape;329;p100"/>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7" name="Shape 37"/>
        <p:cNvGrpSpPr/>
        <p:nvPr/>
      </p:nvGrpSpPr>
      <p:grpSpPr>
        <a:xfrm>
          <a:off x="0" y="0"/>
          <a:ext cx="0" cy="0"/>
          <a:chOff x="0" y="0"/>
          <a:chExt cx="0" cy="0"/>
        </a:xfrm>
      </p:grpSpPr>
      <p:sp>
        <p:nvSpPr>
          <p:cNvPr id="38" name="Google Shape;38;p64"/>
          <p:cNvSpPr txBox="1"/>
          <p:nvPr>
            <p:ph type="title"/>
          </p:nvPr>
        </p:nvSpPr>
        <p:spPr>
          <a:xfrm>
            <a:off x="3867912" y="1298448"/>
            <a:ext cx="7315200" cy="32552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00F46"/>
              </a:buClr>
              <a:buSzPts val="5900"/>
              <a:buFont typeface="Corbel"/>
              <a:buNone/>
              <a:defRPr b="0" sz="5900">
                <a:solidFill>
                  <a:srgbClr val="000F4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64"/>
          <p:cNvSpPr txBox="1"/>
          <p:nvPr>
            <p:ph idx="1" type="body"/>
          </p:nvPr>
        </p:nvSpPr>
        <p:spPr>
          <a:xfrm>
            <a:off x="3886200" y="4672584"/>
            <a:ext cx="7315200" cy="9144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2200"/>
              <a:buNone/>
              <a:defRPr sz="2200" cap="none">
                <a:solidFill>
                  <a:srgbClr val="595959"/>
                </a:solidFill>
              </a:defRPr>
            </a:lvl1pPr>
            <a:lvl2pPr indent="-228600" lvl="1" marL="914400" algn="l">
              <a:lnSpc>
                <a:spcPct val="90000"/>
              </a:lnSpc>
              <a:spcBef>
                <a:spcPts val="250"/>
              </a:spcBef>
              <a:spcAft>
                <a:spcPts val="0"/>
              </a:spcAft>
              <a:buSzPts val="1800"/>
              <a:buNone/>
              <a:defRPr sz="1800">
                <a:solidFill>
                  <a:srgbClr val="888888"/>
                </a:solidFill>
              </a:defRPr>
            </a:lvl2pPr>
            <a:lvl3pPr indent="-228600" lvl="2" marL="1371600" algn="l">
              <a:lnSpc>
                <a:spcPct val="90000"/>
              </a:lnSpc>
              <a:spcBef>
                <a:spcPts val="250"/>
              </a:spcBef>
              <a:spcAft>
                <a:spcPts val="0"/>
              </a:spcAft>
              <a:buSzPts val="1600"/>
              <a:buNone/>
              <a:defRPr sz="1600">
                <a:solidFill>
                  <a:srgbClr val="888888"/>
                </a:solidFill>
              </a:defRPr>
            </a:lvl3pPr>
            <a:lvl4pPr indent="-228600" lvl="3" marL="1828800" algn="l">
              <a:lnSpc>
                <a:spcPct val="90000"/>
              </a:lnSpc>
              <a:spcBef>
                <a:spcPts val="250"/>
              </a:spcBef>
              <a:spcAft>
                <a:spcPts val="0"/>
              </a:spcAft>
              <a:buSzPts val="1400"/>
              <a:buNone/>
              <a:defRPr sz="1400">
                <a:solidFill>
                  <a:srgbClr val="888888"/>
                </a:solidFill>
              </a:defRPr>
            </a:lvl4pPr>
            <a:lvl5pPr indent="-228600" lvl="4" marL="2286000" algn="l">
              <a:lnSpc>
                <a:spcPct val="90000"/>
              </a:lnSpc>
              <a:spcBef>
                <a:spcPts val="250"/>
              </a:spcBef>
              <a:spcAft>
                <a:spcPts val="0"/>
              </a:spcAft>
              <a:buSzPts val="1400"/>
              <a:buNone/>
              <a:defRPr sz="1400">
                <a:solidFill>
                  <a:srgbClr val="888888"/>
                </a:solidFill>
              </a:defRPr>
            </a:lvl5pPr>
            <a:lvl6pPr indent="-228600" lvl="5" marL="2743200" algn="l">
              <a:lnSpc>
                <a:spcPct val="90000"/>
              </a:lnSpc>
              <a:spcBef>
                <a:spcPts val="250"/>
              </a:spcBef>
              <a:spcAft>
                <a:spcPts val="0"/>
              </a:spcAft>
              <a:buSzPts val="1400"/>
              <a:buNone/>
              <a:defRPr sz="1400">
                <a:solidFill>
                  <a:srgbClr val="888888"/>
                </a:solidFill>
              </a:defRPr>
            </a:lvl6pPr>
            <a:lvl7pPr indent="-228600" lvl="6" marL="3200400" algn="l">
              <a:lnSpc>
                <a:spcPct val="90000"/>
              </a:lnSpc>
              <a:spcBef>
                <a:spcPts val="250"/>
              </a:spcBef>
              <a:spcAft>
                <a:spcPts val="0"/>
              </a:spcAft>
              <a:buSzPts val="1400"/>
              <a:buNone/>
              <a:defRPr sz="1400">
                <a:solidFill>
                  <a:srgbClr val="888888"/>
                </a:solidFill>
              </a:defRPr>
            </a:lvl7pPr>
            <a:lvl8pPr indent="-228600" lvl="7" marL="3657600" algn="l">
              <a:lnSpc>
                <a:spcPct val="90000"/>
              </a:lnSpc>
              <a:spcBef>
                <a:spcPts val="250"/>
              </a:spcBef>
              <a:spcAft>
                <a:spcPts val="0"/>
              </a:spcAft>
              <a:buSzPts val="1400"/>
              <a:buNone/>
              <a:defRPr sz="1400">
                <a:solidFill>
                  <a:srgbClr val="888888"/>
                </a:solidFill>
              </a:defRPr>
            </a:lvl8pPr>
            <a:lvl9pPr indent="-228600" lvl="8" marL="4114800" algn="l">
              <a:lnSpc>
                <a:spcPct val="90000"/>
              </a:lnSpc>
              <a:spcBef>
                <a:spcPts val="250"/>
              </a:spcBef>
              <a:spcAft>
                <a:spcPts val="250"/>
              </a:spcAft>
              <a:buSzPts val="1400"/>
              <a:buNone/>
              <a:defRPr sz="1400">
                <a:solidFill>
                  <a:srgbClr val="888888"/>
                </a:solidFill>
              </a:defRPr>
            </a:lvl9pPr>
          </a:lstStyle>
          <a:p/>
        </p:txBody>
      </p:sp>
      <p:sp>
        <p:nvSpPr>
          <p:cNvPr id="40" name="Google Shape;40;p64"/>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64"/>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64"/>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40BAD2"/>
                </a:solidFill>
              </a:defRPr>
            </a:lvl1pPr>
            <a:lvl2pPr indent="0" lvl="1" marL="0" algn="r">
              <a:lnSpc>
                <a:spcPct val="100000"/>
              </a:lnSpc>
              <a:spcBef>
                <a:spcPts val="0"/>
              </a:spcBef>
              <a:spcAft>
                <a:spcPts val="0"/>
              </a:spcAft>
              <a:buNone/>
              <a:defRPr>
                <a:solidFill>
                  <a:srgbClr val="40BAD2"/>
                </a:solidFill>
              </a:defRPr>
            </a:lvl2pPr>
            <a:lvl3pPr indent="0" lvl="2" marL="0" algn="r">
              <a:lnSpc>
                <a:spcPct val="100000"/>
              </a:lnSpc>
              <a:spcBef>
                <a:spcPts val="0"/>
              </a:spcBef>
              <a:spcAft>
                <a:spcPts val="0"/>
              </a:spcAft>
              <a:buNone/>
              <a:defRPr>
                <a:solidFill>
                  <a:srgbClr val="40BAD2"/>
                </a:solidFill>
              </a:defRPr>
            </a:lvl3pPr>
            <a:lvl4pPr indent="0" lvl="3" marL="0" algn="r">
              <a:lnSpc>
                <a:spcPct val="100000"/>
              </a:lnSpc>
              <a:spcBef>
                <a:spcPts val="0"/>
              </a:spcBef>
              <a:spcAft>
                <a:spcPts val="0"/>
              </a:spcAft>
              <a:buNone/>
              <a:defRPr>
                <a:solidFill>
                  <a:srgbClr val="40BAD2"/>
                </a:solidFill>
              </a:defRPr>
            </a:lvl4pPr>
            <a:lvl5pPr indent="0" lvl="4" marL="0" algn="r">
              <a:lnSpc>
                <a:spcPct val="100000"/>
              </a:lnSpc>
              <a:spcBef>
                <a:spcPts val="0"/>
              </a:spcBef>
              <a:spcAft>
                <a:spcPts val="0"/>
              </a:spcAft>
              <a:buNone/>
              <a:defRPr>
                <a:solidFill>
                  <a:srgbClr val="40BAD2"/>
                </a:solidFill>
              </a:defRPr>
            </a:lvl5pPr>
            <a:lvl6pPr indent="0" lvl="5" marL="0" algn="r">
              <a:lnSpc>
                <a:spcPct val="100000"/>
              </a:lnSpc>
              <a:spcBef>
                <a:spcPts val="0"/>
              </a:spcBef>
              <a:spcAft>
                <a:spcPts val="0"/>
              </a:spcAft>
              <a:buNone/>
              <a:defRPr>
                <a:solidFill>
                  <a:srgbClr val="40BAD2"/>
                </a:solidFill>
              </a:defRPr>
            </a:lvl6pPr>
            <a:lvl7pPr indent="0" lvl="6" marL="0" algn="r">
              <a:lnSpc>
                <a:spcPct val="100000"/>
              </a:lnSpc>
              <a:spcBef>
                <a:spcPts val="0"/>
              </a:spcBef>
              <a:spcAft>
                <a:spcPts val="0"/>
              </a:spcAft>
              <a:buNone/>
              <a:defRPr>
                <a:solidFill>
                  <a:srgbClr val="40BAD2"/>
                </a:solidFill>
              </a:defRPr>
            </a:lvl7pPr>
            <a:lvl8pPr indent="0" lvl="7" marL="0" algn="r">
              <a:lnSpc>
                <a:spcPct val="100000"/>
              </a:lnSpc>
              <a:spcBef>
                <a:spcPts val="0"/>
              </a:spcBef>
              <a:spcAft>
                <a:spcPts val="0"/>
              </a:spcAft>
              <a:buNone/>
              <a:defRPr>
                <a:solidFill>
                  <a:srgbClr val="40BAD2"/>
                </a:solidFill>
              </a:defRPr>
            </a:lvl8pPr>
            <a:lvl9pPr indent="0" lvl="8" marL="0" algn="r">
              <a:lnSpc>
                <a:spcPct val="100000"/>
              </a:lnSpc>
              <a:spcBef>
                <a:spcPts val="0"/>
              </a:spcBef>
              <a:spcAft>
                <a:spcPts val="0"/>
              </a:spcAft>
              <a:buNone/>
              <a:defRPr>
                <a:solidFill>
                  <a:srgbClr val="40BAD2"/>
                </a:solidFill>
              </a:defRPr>
            </a:lvl9pPr>
          </a:lstStyle>
          <a:p>
            <a:pPr indent="0" lvl="0" marL="0" rtl="0" algn="r">
              <a:spcBef>
                <a:spcPts val="0"/>
              </a:spcBef>
              <a:spcAft>
                <a:spcPts val="0"/>
              </a:spcAft>
              <a:buNone/>
            </a:pPr>
            <a:fld id="{00000000-1234-1234-1234-123412341234}" type="slidenum">
              <a:rPr lang="en-IN"/>
              <a:t>‹#›</a:t>
            </a:fld>
            <a:endParaRPr/>
          </a:p>
        </p:txBody>
      </p:sp>
      <p:pic>
        <p:nvPicPr>
          <p:cNvPr id="43" name="Google Shape;43;p64"/>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30" name="Shape 330"/>
        <p:cNvGrpSpPr/>
        <p:nvPr/>
      </p:nvGrpSpPr>
      <p:grpSpPr>
        <a:xfrm>
          <a:off x="0" y="0"/>
          <a:ext cx="0" cy="0"/>
          <a:chOff x="0" y="0"/>
          <a:chExt cx="0" cy="0"/>
        </a:xfrm>
      </p:grpSpPr>
      <p:sp>
        <p:nvSpPr>
          <p:cNvPr id="331" name="Google Shape;331;p101"/>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2" name="Google Shape;332;p101"/>
          <p:cNvSpPr txBox="1"/>
          <p:nvPr>
            <p:ph idx="1" type="body"/>
          </p:nvPr>
        </p:nvSpPr>
        <p:spPr>
          <a:xfrm>
            <a:off x="3867912" y="1023586"/>
            <a:ext cx="3474720" cy="80772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0"/>
              </a:spcBef>
              <a:spcAft>
                <a:spcPts val="0"/>
              </a:spcAft>
              <a:buSzPts val="2000"/>
              <a:buNone/>
              <a:defRPr b="1" sz="2000">
                <a:solidFill>
                  <a:srgbClr val="595959"/>
                </a:solidFill>
              </a:defRPr>
            </a:lvl1pPr>
            <a:lvl2pPr indent="-228600" lvl="1" marL="914400" algn="l">
              <a:lnSpc>
                <a:spcPct val="90000"/>
              </a:lnSpc>
              <a:spcBef>
                <a:spcPts val="250"/>
              </a:spcBef>
              <a:spcAft>
                <a:spcPts val="0"/>
              </a:spcAft>
              <a:buSzPts val="2000"/>
              <a:buNone/>
              <a:defRPr b="1" sz="2000"/>
            </a:lvl2pPr>
            <a:lvl3pPr indent="-228600" lvl="2" marL="1371600" algn="l">
              <a:lnSpc>
                <a:spcPct val="90000"/>
              </a:lnSpc>
              <a:spcBef>
                <a:spcPts val="250"/>
              </a:spcBef>
              <a:spcAft>
                <a:spcPts val="0"/>
              </a:spcAft>
              <a:buSzPts val="1800"/>
              <a:buNone/>
              <a:defRPr b="1" sz="1800"/>
            </a:lvl3pPr>
            <a:lvl4pPr indent="-228600" lvl="3" marL="1828800" algn="l">
              <a:lnSpc>
                <a:spcPct val="90000"/>
              </a:lnSpc>
              <a:spcBef>
                <a:spcPts val="250"/>
              </a:spcBef>
              <a:spcAft>
                <a:spcPts val="0"/>
              </a:spcAft>
              <a:buSzPts val="1600"/>
              <a:buNone/>
              <a:defRPr b="1" sz="1600"/>
            </a:lvl4pPr>
            <a:lvl5pPr indent="-228600" lvl="4" marL="2286000" algn="l">
              <a:lnSpc>
                <a:spcPct val="90000"/>
              </a:lnSpc>
              <a:spcBef>
                <a:spcPts val="250"/>
              </a:spcBef>
              <a:spcAft>
                <a:spcPts val="0"/>
              </a:spcAft>
              <a:buSzPts val="1600"/>
              <a:buNone/>
              <a:defRPr b="1" sz="1600"/>
            </a:lvl5pPr>
            <a:lvl6pPr indent="-228600" lvl="5" marL="2743200" algn="l">
              <a:lnSpc>
                <a:spcPct val="90000"/>
              </a:lnSpc>
              <a:spcBef>
                <a:spcPts val="250"/>
              </a:spcBef>
              <a:spcAft>
                <a:spcPts val="0"/>
              </a:spcAft>
              <a:buSzPts val="1600"/>
              <a:buNone/>
              <a:defRPr b="1" sz="1600"/>
            </a:lvl6pPr>
            <a:lvl7pPr indent="-228600" lvl="6" marL="3200400" algn="l">
              <a:lnSpc>
                <a:spcPct val="90000"/>
              </a:lnSpc>
              <a:spcBef>
                <a:spcPts val="250"/>
              </a:spcBef>
              <a:spcAft>
                <a:spcPts val="0"/>
              </a:spcAft>
              <a:buSzPts val="1600"/>
              <a:buNone/>
              <a:defRPr b="1" sz="1600"/>
            </a:lvl7pPr>
            <a:lvl8pPr indent="-228600" lvl="7" marL="3657600" algn="l">
              <a:lnSpc>
                <a:spcPct val="90000"/>
              </a:lnSpc>
              <a:spcBef>
                <a:spcPts val="250"/>
              </a:spcBef>
              <a:spcAft>
                <a:spcPts val="0"/>
              </a:spcAft>
              <a:buSzPts val="1600"/>
              <a:buNone/>
              <a:defRPr b="1" sz="1600"/>
            </a:lvl8pPr>
            <a:lvl9pPr indent="-228600" lvl="8" marL="4114800" algn="l">
              <a:lnSpc>
                <a:spcPct val="90000"/>
              </a:lnSpc>
              <a:spcBef>
                <a:spcPts val="250"/>
              </a:spcBef>
              <a:spcAft>
                <a:spcPts val="250"/>
              </a:spcAft>
              <a:buSzPts val="1600"/>
              <a:buNone/>
              <a:defRPr b="1" sz="1600"/>
            </a:lvl9pPr>
          </a:lstStyle>
          <a:p/>
        </p:txBody>
      </p:sp>
      <p:sp>
        <p:nvSpPr>
          <p:cNvPr id="333" name="Google Shape;333;p101"/>
          <p:cNvSpPr txBox="1"/>
          <p:nvPr>
            <p:ph idx="2" type="body"/>
          </p:nvPr>
        </p:nvSpPr>
        <p:spPr>
          <a:xfrm>
            <a:off x="3867912" y="1930936"/>
            <a:ext cx="3474720" cy="402336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334" name="Google Shape;334;p101"/>
          <p:cNvSpPr txBox="1"/>
          <p:nvPr>
            <p:ph idx="3" type="body"/>
          </p:nvPr>
        </p:nvSpPr>
        <p:spPr>
          <a:xfrm>
            <a:off x="7818463" y="1023586"/>
            <a:ext cx="3474720" cy="813171"/>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0"/>
              </a:spcBef>
              <a:spcAft>
                <a:spcPts val="0"/>
              </a:spcAft>
              <a:buSzPts val="2000"/>
              <a:buNone/>
              <a:defRPr b="1" sz="2000">
                <a:solidFill>
                  <a:srgbClr val="595959"/>
                </a:solidFill>
              </a:defRPr>
            </a:lvl1pPr>
            <a:lvl2pPr indent="-228600" lvl="1" marL="914400" algn="l">
              <a:lnSpc>
                <a:spcPct val="90000"/>
              </a:lnSpc>
              <a:spcBef>
                <a:spcPts val="250"/>
              </a:spcBef>
              <a:spcAft>
                <a:spcPts val="0"/>
              </a:spcAft>
              <a:buSzPts val="2000"/>
              <a:buNone/>
              <a:defRPr b="1" sz="2000"/>
            </a:lvl2pPr>
            <a:lvl3pPr indent="-228600" lvl="2" marL="1371600" algn="l">
              <a:lnSpc>
                <a:spcPct val="90000"/>
              </a:lnSpc>
              <a:spcBef>
                <a:spcPts val="250"/>
              </a:spcBef>
              <a:spcAft>
                <a:spcPts val="0"/>
              </a:spcAft>
              <a:buSzPts val="1800"/>
              <a:buNone/>
              <a:defRPr b="1" sz="1800"/>
            </a:lvl3pPr>
            <a:lvl4pPr indent="-228600" lvl="3" marL="1828800" algn="l">
              <a:lnSpc>
                <a:spcPct val="90000"/>
              </a:lnSpc>
              <a:spcBef>
                <a:spcPts val="250"/>
              </a:spcBef>
              <a:spcAft>
                <a:spcPts val="0"/>
              </a:spcAft>
              <a:buSzPts val="1600"/>
              <a:buNone/>
              <a:defRPr b="1" sz="1600"/>
            </a:lvl4pPr>
            <a:lvl5pPr indent="-228600" lvl="4" marL="2286000" algn="l">
              <a:lnSpc>
                <a:spcPct val="90000"/>
              </a:lnSpc>
              <a:spcBef>
                <a:spcPts val="250"/>
              </a:spcBef>
              <a:spcAft>
                <a:spcPts val="0"/>
              </a:spcAft>
              <a:buSzPts val="1600"/>
              <a:buNone/>
              <a:defRPr b="1" sz="1600"/>
            </a:lvl5pPr>
            <a:lvl6pPr indent="-228600" lvl="5" marL="2743200" algn="l">
              <a:lnSpc>
                <a:spcPct val="90000"/>
              </a:lnSpc>
              <a:spcBef>
                <a:spcPts val="250"/>
              </a:spcBef>
              <a:spcAft>
                <a:spcPts val="0"/>
              </a:spcAft>
              <a:buSzPts val="1600"/>
              <a:buNone/>
              <a:defRPr b="1" sz="1600"/>
            </a:lvl6pPr>
            <a:lvl7pPr indent="-228600" lvl="6" marL="3200400" algn="l">
              <a:lnSpc>
                <a:spcPct val="90000"/>
              </a:lnSpc>
              <a:spcBef>
                <a:spcPts val="250"/>
              </a:spcBef>
              <a:spcAft>
                <a:spcPts val="0"/>
              </a:spcAft>
              <a:buSzPts val="1600"/>
              <a:buNone/>
              <a:defRPr b="1" sz="1600"/>
            </a:lvl7pPr>
            <a:lvl8pPr indent="-228600" lvl="7" marL="3657600" algn="l">
              <a:lnSpc>
                <a:spcPct val="90000"/>
              </a:lnSpc>
              <a:spcBef>
                <a:spcPts val="250"/>
              </a:spcBef>
              <a:spcAft>
                <a:spcPts val="0"/>
              </a:spcAft>
              <a:buSzPts val="1600"/>
              <a:buNone/>
              <a:defRPr b="1" sz="1600"/>
            </a:lvl8pPr>
            <a:lvl9pPr indent="-228600" lvl="8" marL="4114800" algn="l">
              <a:lnSpc>
                <a:spcPct val="90000"/>
              </a:lnSpc>
              <a:spcBef>
                <a:spcPts val="250"/>
              </a:spcBef>
              <a:spcAft>
                <a:spcPts val="250"/>
              </a:spcAft>
              <a:buSzPts val="1600"/>
              <a:buNone/>
              <a:defRPr b="1" sz="1600"/>
            </a:lvl9pPr>
          </a:lstStyle>
          <a:p/>
        </p:txBody>
      </p:sp>
      <p:sp>
        <p:nvSpPr>
          <p:cNvPr id="335" name="Google Shape;335;p101"/>
          <p:cNvSpPr txBox="1"/>
          <p:nvPr>
            <p:ph idx="4" type="body"/>
          </p:nvPr>
        </p:nvSpPr>
        <p:spPr>
          <a:xfrm>
            <a:off x="7818463" y="1930936"/>
            <a:ext cx="3474720" cy="402336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336" name="Google Shape;336;p101"/>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7" name="Google Shape;337;p101"/>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8" name="Google Shape;338;p101"/>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40BAD2"/>
                </a:solidFill>
              </a:defRPr>
            </a:lvl1pPr>
            <a:lvl2pPr indent="0" lvl="1" marL="0" algn="r">
              <a:lnSpc>
                <a:spcPct val="100000"/>
              </a:lnSpc>
              <a:spcBef>
                <a:spcPts val="0"/>
              </a:spcBef>
              <a:spcAft>
                <a:spcPts val="0"/>
              </a:spcAft>
              <a:buNone/>
              <a:defRPr>
                <a:solidFill>
                  <a:srgbClr val="40BAD2"/>
                </a:solidFill>
              </a:defRPr>
            </a:lvl2pPr>
            <a:lvl3pPr indent="0" lvl="2" marL="0" algn="r">
              <a:lnSpc>
                <a:spcPct val="100000"/>
              </a:lnSpc>
              <a:spcBef>
                <a:spcPts val="0"/>
              </a:spcBef>
              <a:spcAft>
                <a:spcPts val="0"/>
              </a:spcAft>
              <a:buNone/>
              <a:defRPr>
                <a:solidFill>
                  <a:srgbClr val="40BAD2"/>
                </a:solidFill>
              </a:defRPr>
            </a:lvl3pPr>
            <a:lvl4pPr indent="0" lvl="3" marL="0" algn="r">
              <a:lnSpc>
                <a:spcPct val="100000"/>
              </a:lnSpc>
              <a:spcBef>
                <a:spcPts val="0"/>
              </a:spcBef>
              <a:spcAft>
                <a:spcPts val="0"/>
              </a:spcAft>
              <a:buNone/>
              <a:defRPr>
                <a:solidFill>
                  <a:srgbClr val="40BAD2"/>
                </a:solidFill>
              </a:defRPr>
            </a:lvl4pPr>
            <a:lvl5pPr indent="0" lvl="4" marL="0" algn="r">
              <a:lnSpc>
                <a:spcPct val="100000"/>
              </a:lnSpc>
              <a:spcBef>
                <a:spcPts val="0"/>
              </a:spcBef>
              <a:spcAft>
                <a:spcPts val="0"/>
              </a:spcAft>
              <a:buNone/>
              <a:defRPr>
                <a:solidFill>
                  <a:srgbClr val="40BAD2"/>
                </a:solidFill>
              </a:defRPr>
            </a:lvl5pPr>
            <a:lvl6pPr indent="0" lvl="5" marL="0" algn="r">
              <a:lnSpc>
                <a:spcPct val="100000"/>
              </a:lnSpc>
              <a:spcBef>
                <a:spcPts val="0"/>
              </a:spcBef>
              <a:spcAft>
                <a:spcPts val="0"/>
              </a:spcAft>
              <a:buNone/>
              <a:defRPr>
                <a:solidFill>
                  <a:srgbClr val="40BAD2"/>
                </a:solidFill>
              </a:defRPr>
            </a:lvl6pPr>
            <a:lvl7pPr indent="0" lvl="6" marL="0" algn="r">
              <a:lnSpc>
                <a:spcPct val="100000"/>
              </a:lnSpc>
              <a:spcBef>
                <a:spcPts val="0"/>
              </a:spcBef>
              <a:spcAft>
                <a:spcPts val="0"/>
              </a:spcAft>
              <a:buNone/>
              <a:defRPr>
                <a:solidFill>
                  <a:srgbClr val="40BAD2"/>
                </a:solidFill>
              </a:defRPr>
            </a:lvl7pPr>
            <a:lvl8pPr indent="0" lvl="7" marL="0" algn="r">
              <a:lnSpc>
                <a:spcPct val="100000"/>
              </a:lnSpc>
              <a:spcBef>
                <a:spcPts val="0"/>
              </a:spcBef>
              <a:spcAft>
                <a:spcPts val="0"/>
              </a:spcAft>
              <a:buNone/>
              <a:defRPr>
                <a:solidFill>
                  <a:srgbClr val="40BAD2"/>
                </a:solidFill>
              </a:defRPr>
            </a:lvl8pPr>
            <a:lvl9pPr indent="0" lvl="8" marL="0" algn="r">
              <a:lnSpc>
                <a:spcPct val="100000"/>
              </a:lnSpc>
              <a:spcBef>
                <a:spcPts val="0"/>
              </a:spcBef>
              <a:spcAft>
                <a:spcPts val="0"/>
              </a:spcAft>
              <a:buNone/>
              <a:defRPr>
                <a:solidFill>
                  <a:srgbClr val="40BAD2"/>
                </a:solidFill>
              </a:defRPr>
            </a:lvl9pPr>
          </a:lstStyle>
          <a:p>
            <a:pPr indent="0" lvl="0" marL="0" rtl="0" algn="r">
              <a:spcBef>
                <a:spcPts val="0"/>
              </a:spcBef>
              <a:spcAft>
                <a:spcPts val="0"/>
              </a:spcAft>
              <a:buNone/>
            </a:pPr>
            <a:fld id="{00000000-1234-1234-1234-123412341234}" type="slidenum">
              <a:rPr lang="en-IN"/>
              <a:t>‹#›</a:t>
            </a:fld>
            <a:endParaRPr/>
          </a:p>
        </p:txBody>
      </p:sp>
      <p:pic>
        <p:nvPicPr>
          <p:cNvPr id="339" name="Google Shape;339;p101"/>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40" name="Shape 340"/>
        <p:cNvGrpSpPr/>
        <p:nvPr/>
      </p:nvGrpSpPr>
      <p:grpSpPr>
        <a:xfrm>
          <a:off x="0" y="0"/>
          <a:ext cx="0" cy="0"/>
          <a:chOff x="0" y="0"/>
          <a:chExt cx="0" cy="0"/>
        </a:xfrm>
      </p:grpSpPr>
      <p:sp>
        <p:nvSpPr>
          <p:cNvPr id="341" name="Google Shape;341;p102"/>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2" name="Google Shape;342;p102"/>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3" name="Google Shape;343;p102"/>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4" name="Google Shape;344;p102"/>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40BAD2"/>
                </a:solidFill>
              </a:defRPr>
            </a:lvl1pPr>
            <a:lvl2pPr indent="0" lvl="1" marL="0" algn="r">
              <a:lnSpc>
                <a:spcPct val="100000"/>
              </a:lnSpc>
              <a:spcBef>
                <a:spcPts val="0"/>
              </a:spcBef>
              <a:spcAft>
                <a:spcPts val="0"/>
              </a:spcAft>
              <a:buNone/>
              <a:defRPr>
                <a:solidFill>
                  <a:srgbClr val="40BAD2"/>
                </a:solidFill>
              </a:defRPr>
            </a:lvl2pPr>
            <a:lvl3pPr indent="0" lvl="2" marL="0" algn="r">
              <a:lnSpc>
                <a:spcPct val="100000"/>
              </a:lnSpc>
              <a:spcBef>
                <a:spcPts val="0"/>
              </a:spcBef>
              <a:spcAft>
                <a:spcPts val="0"/>
              </a:spcAft>
              <a:buNone/>
              <a:defRPr>
                <a:solidFill>
                  <a:srgbClr val="40BAD2"/>
                </a:solidFill>
              </a:defRPr>
            </a:lvl3pPr>
            <a:lvl4pPr indent="0" lvl="3" marL="0" algn="r">
              <a:lnSpc>
                <a:spcPct val="100000"/>
              </a:lnSpc>
              <a:spcBef>
                <a:spcPts val="0"/>
              </a:spcBef>
              <a:spcAft>
                <a:spcPts val="0"/>
              </a:spcAft>
              <a:buNone/>
              <a:defRPr>
                <a:solidFill>
                  <a:srgbClr val="40BAD2"/>
                </a:solidFill>
              </a:defRPr>
            </a:lvl4pPr>
            <a:lvl5pPr indent="0" lvl="4" marL="0" algn="r">
              <a:lnSpc>
                <a:spcPct val="100000"/>
              </a:lnSpc>
              <a:spcBef>
                <a:spcPts val="0"/>
              </a:spcBef>
              <a:spcAft>
                <a:spcPts val="0"/>
              </a:spcAft>
              <a:buNone/>
              <a:defRPr>
                <a:solidFill>
                  <a:srgbClr val="40BAD2"/>
                </a:solidFill>
              </a:defRPr>
            </a:lvl5pPr>
            <a:lvl6pPr indent="0" lvl="5" marL="0" algn="r">
              <a:lnSpc>
                <a:spcPct val="100000"/>
              </a:lnSpc>
              <a:spcBef>
                <a:spcPts val="0"/>
              </a:spcBef>
              <a:spcAft>
                <a:spcPts val="0"/>
              </a:spcAft>
              <a:buNone/>
              <a:defRPr>
                <a:solidFill>
                  <a:srgbClr val="40BAD2"/>
                </a:solidFill>
              </a:defRPr>
            </a:lvl6pPr>
            <a:lvl7pPr indent="0" lvl="6" marL="0" algn="r">
              <a:lnSpc>
                <a:spcPct val="100000"/>
              </a:lnSpc>
              <a:spcBef>
                <a:spcPts val="0"/>
              </a:spcBef>
              <a:spcAft>
                <a:spcPts val="0"/>
              </a:spcAft>
              <a:buNone/>
              <a:defRPr>
                <a:solidFill>
                  <a:srgbClr val="40BAD2"/>
                </a:solidFill>
              </a:defRPr>
            </a:lvl7pPr>
            <a:lvl8pPr indent="0" lvl="7" marL="0" algn="r">
              <a:lnSpc>
                <a:spcPct val="100000"/>
              </a:lnSpc>
              <a:spcBef>
                <a:spcPts val="0"/>
              </a:spcBef>
              <a:spcAft>
                <a:spcPts val="0"/>
              </a:spcAft>
              <a:buNone/>
              <a:defRPr>
                <a:solidFill>
                  <a:srgbClr val="40BAD2"/>
                </a:solidFill>
              </a:defRPr>
            </a:lvl8pPr>
            <a:lvl9pPr indent="0" lvl="8" marL="0" algn="r">
              <a:lnSpc>
                <a:spcPct val="100000"/>
              </a:lnSpc>
              <a:spcBef>
                <a:spcPts val="0"/>
              </a:spcBef>
              <a:spcAft>
                <a:spcPts val="0"/>
              </a:spcAft>
              <a:buNone/>
              <a:defRPr>
                <a:solidFill>
                  <a:srgbClr val="40BAD2"/>
                </a:solidFill>
              </a:defRPr>
            </a:lvl9pPr>
          </a:lstStyle>
          <a:p>
            <a:pPr indent="0" lvl="0" marL="0" rtl="0" algn="r">
              <a:spcBef>
                <a:spcPts val="0"/>
              </a:spcBef>
              <a:spcAft>
                <a:spcPts val="0"/>
              </a:spcAft>
              <a:buNone/>
            </a:pPr>
            <a:fld id="{00000000-1234-1234-1234-123412341234}" type="slidenum">
              <a:rPr lang="en-IN"/>
              <a:t>‹#›</a:t>
            </a:fld>
            <a:endParaRPr/>
          </a:p>
        </p:txBody>
      </p:sp>
      <p:pic>
        <p:nvPicPr>
          <p:cNvPr id="345" name="Google Shape;345;p102"/>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46" name="Shape 346"/>
        <p:cNvGrpSpPr/>
        <p:nvPr/>
      </p:nvGrpSpPr>
      <p:grpSpPr>
        <a:xfrm>
          <a:off x="0" y="0"/>
          <a:ext cx="0" cy="0"/>
          <a:chOff x="0" y="0"/>
          <a:chExt cx="0" cy="0"/>
        </a:xfrm>
      </p:grpSpPr>
      <p:sp>
        <p:nvSpPr>
          <p:cNvPr id="347" name="Google Shape;347;p103"/>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8" name="Google Shape;348;p103"/>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9" name="Google Shape;349;p103"/>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40BAD2"/>
                </a:solidFill>
              </a:defRPr>
            </a:lvl1pPr>
            <a:lvl2pPr indent="0" lvl="1" marL="0" algn="r">
              <a:lnSpc>
                <a:spcPct val="100000"/>
              </a:lnSpc>
              <a:spcBef>
                <a:spcPts val="0"/>
              </a:spcBef>
              <a:spcAft>
                <a:spcPts val="0"/>
              </a:spcAft>
              <a:buNone/>
              <a:defRPr>
                <a:solidFill>
                  <a:srgbClr val="40BAD2"/>
                </a:solidFill>
              </a:defRPr>
            </a:lvl2pPr>
            <a:lvl3pPr indent="0" lvl="2" marL="0" algn="r">
              <a:lnSpc>
                <a:spcPct val="100000"/>
              </a:lnSpc>
              <a:spcBef>
                <a:spcPts val="0"/>
              </a:spcBef>
              <a:spcAft>
                <a:spcPts val="0"/>
              </a:spcAft>
              <a:buNone/>
              <a:defRPr>
                <a:solidFill>
                  <a:srgbClr val="40BAD2"/>
                </a:solidFill>
              </a:defRPr>
            </a:lvl3pPr>
            <a:lvl4pPr indent="0" lvl="3" marL="0" algn="r">
              <a:lnSpc>
                <a:spcPct val="100000"/>
              </a:lnSpc>
              <a:spcBef>
                <a:spcPts val="0"/>
              </a:spcBef>
              <a:spcAft>
                <a:spcPts val="0"/>
              </a:spcAft>
              <a:buNone/>
              <a:defRPr>
                <a:solidFill>
                  <a:srgbClr val="40BAD2"/>
                </a:solidFill>
              </a:defRPr>
            </a:lvl4pPr>
            <a:lvl5pPr indent="0" lvl="4" marL="0" algn="r">
              <a:lnSpc>
                <a:spcPct val="100000"/>
              </a:lnSpc>
              <a:spcBef>
                <a:spcPts val="0"/>
              </a:spcBef>
              <a:spcAft>
                <a:spcPts val="0"/>
              </a:spcAft>
              <a:buNone/>
              <a:defRPr>
                <a:solidFill>
                  <a:srgbClr val="40BAD2"/>
                </a:solidFill>
              </a:defRPr>
            </a:lvl5pPr>
            <a:lvl6pPr indent="0" lvl="5" marL="0" algn="r">
              <a:lnSpc>
                <a:spcPct val="100000"/>
              </a:lnSpc>
              <a:spcBef>
                <a:spcPts val="0"/>
              </a:spcBef>
              <a:spcAft>
                <a:spcPts val="0"/>
              </a:spcAft>
              <a:buNone/>
              <a:defRPr>
                <a:solidFill>
                  <a:srgbClr val="40BAD2"/>
                </a:solidFill>
              </a:defRPr>
            </a:lvl6pPr>
            <a:lvl7pPr indent="0" lvl="6" marL="0" algn="r">
              <a:lnSpc>
                <a:spcPct val="100000"/>
              </a:lnSpc>
              <a:spcBef>
                <a:spcPts val="0"/>
              </a:spcBef>
              <a:spcAft>
                <a:spcPts val="0"/>
              </a:spcAft>
              <a:buNone/>
              <a:defRPr>
                <a:solidFill>
                  <a:srgbClr val="40BAD2"/>
                </a:solidFill>
              </a:defRPr>
            </a:lvl7pPr>
            <a:lvl8pPr indent="0" lvl="7" marL="0" algn="r">
              <a:lnSpc>
                <a:spcPct val="100000"/>
              </a:lnSpc>
              <a:spcBef>
                <a:spcPts val="0"/>
              </a:spcBef>
              <a:spcAft>
                <a:spcPts val="0"/>
              </a:spcAft>
              <a:buNone/>
              <a:defRPr>
                <a:solidFill>
                  <a:srgbClr val="40BAD2"/>
                </a:solidFill>
              </a:defRPr>
            </a:lvl8pPr>
            <a:lvl9pPr indent="0" lvl="8" marL="0" algn="r">
              <a:lnSpc>
                <a:spcPct val="100000"/>
              </a:lnSpc>
              <a:spcBef>
                <a:spcPts val="0"/>
              </a:spcBef>
              <a:spcAft>
                <a:spcPts val="0"/>
              </a:spcAft>
              <a:buNone/>
              <a:defRPr>
                <a:solidFill>
                  <a:srgbClr val="40BAD2"/>
                </a:solidFill>
              </a:defRPr>
            </a:lvl9pPr>
          </a:lstStyle>
          <a:p>
            <a:pPr indent="0" lvl="0" marL="0" rtl="0" algn="r">
              <a:spcBef>
                <a:spcPts val="0"/>
              </a:spcBef>
              <a:spcAft>
                <a:spcPts val="0"/>
              </a:spcAft>
              <a:buNone/>
            </a:pPr>
            <a:fld id="{00000000-1234-1234-1234-123412341234}" type="slidenum">
              <a:rPr lang="en-IN"/>
              <a:t>‹#›</a:t>
            </a:fld>
            <a:endParaRPr/>
          </a:p>
        </p:txBody>
      </p:sp>
      <p:pic>
        <p:nvPicPr>
          <p:cNvPr id="350" name="Google Shape;350;p103"/>
          <p:cNvPicPr preferRelativeResize="0"/>
          <p:nvPr/>
        </p:nvPicPr>
        <p:blipFill rotWithShape="1">
          <a:blip r:embed="rId2">
            <a:alphaModFix/>
          </a:blip>
          <a:srcRect b="0" l="0" r="0" t="0"/>
          <a:stretch/>
        </p:blipFill>
        <p:spPr>
          <a:xfrm>
            <a:off x="26938" y="6707875"/>
            <a:ext cx="12192000" cy="172586"/>
          </a:xfrm>
          <a:prstGeom prst="rect">
            <a:avLst/>
          </a:prstGeom>
          <a:noFill/>
          <a:ln>
            <a:noFill/>
          </a:ln>
        </p:spPr>
      </p:pic>
      <p:sp>
        <p:nvSpPr>
          <p:cNvPr id="351" name="Google Shape;351;p103"/>
          <p:cNvSpPr/>
          <p:nvPr/>
        </p:nvSpPr>
        <p:spPr>
          <a:xfrm>
            <a:off x="11815864" y="758952"/>
            <a:ext cx="384048" cy="5330952"/>
          </a:xfrm>
          <a:prstGeom prst="rect">
            <a:avLst/>
          </a:prstGeom>
          <a:solidFill>
            <a:srgbClr val="000F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103"/>
          <p:cNvSpPr/>
          <p:nvPr/>
        </p:nvSpPr>
        <p:spPr>
          <a:xfrm>
            <a:off x="1" y="758952"/>
            <a:ext cx="384048" cy="5330952"/>
          </a:xfrm>
          <a:prstGeom prst="rect">
            <a:avLst/>
          </a:prstGeom>
          <a:solidFill>
            <a:srgbClr val="FE7A1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53" name="Shape 353"/>
        <p:cNvGrpSpPr/>
        <p:nvPr/>
      </p:nvGrpSpPr>
      <p:grpSpPr>
        <a:xfrm>
          <a:off x="0" y="0"/>
          <a:ext cx="0" cy="0"/>
          <a:chOff x="0" y="0"/>
          <a:chExt cx="0" cy="0"/>
        </a:xfrm>
      </p:grpSpPr>
      <p:sp>
        <p:nvSpPr>
          <p:cNvPr id="354" name="Google Shape;354;p104"/>
          <p:cNvSpPr txBox="1"/>
          <p:nvPr>
            <p:ph type="title"/>
          </p:nvPr>
        </p:nvSpPr>
        <p:spPr>
          <a:xfrm>
            <a:off x="256032" y="1143000"/>
            <a:ext cx="2834640" cy="23774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3200"/>
              <a:buFont typeface="Corbel"/>
              <a:buNone/>
              <a:defRPr b="0"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5" name="Google Shape;355;p104"/>
          <p:cNvSpPr txBox="1"/>
          <p:nvPr>
            <p:ph idx="1" type="body"/>
          </p:nvPr>
        </p:nvSpPr>
        <p:spPr>
          <a:xfrm>
            <a:off x="3867912" y="868680"/>
            <a:ext cx="731520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356" name="Google Shape;356;p104"/>
          <p:cNvSpPr txBox="1"/>
          <p:nvPr>
            <p:ph idx="2" type="body"/>
          </p:nvPr>
        </p:nvSpPr>
        <p:spPr>
          <a:xfrm>
            <a:off x="256032" y="3494176"/>
            <a:ext cx="2834640" cy="232199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200"/>
              </a:spcBef>
              <a:spcAft>
                <a:spcPts val="0"/>
              </a:spcAft>
              <a:buSzPts val="1400"/>
              <a:buNone/>
              <a:defRPr sz="1400">
                <a:solidFill>
                  <a:srgbClr val="FFFFFF"/>
                </a:solidFill>
              </a:defRPr>
            </a:lvl1pPr>
            <a:lvl2pPr indent="-228600" lvl="1" marL="914400" algn="l">
              <a:lnSpc>
                <a:spcPct val="90000"/>
              </a:lnSpc>
              <a:spcBef>
                <a:spcPts val="250"/>
              </a:spcBef>
              <a:spcAft>
                <a:spcPts val="0"/>
              </a:spcAft>
              <a:buSzPts val="1200"/>
              <a:buNone/>
              <a:defRPr sz="1200"/>
            </a:lvl2pPr>
            <a:lvl3pPr indent="-228600" lvl="2" marL="1371600" algn="l">
              <a:lnSpc>
                <a:spcPct val="90000"/>
              </a:lnSpc>
              <a:spcBef>
                <a:spcPts val="250"/>
              </a:spcBef>
              <a:spcAft>
                <a:spcPts val="0"/>
              </a:spcAft>
              <a:buSzPts val="1000"/>
              <a:buNone/>
              <a:defRPr sz="1000"/>
            </a:lvl3pPr>
            <a:lvl4pPr indent="-228600" lvl="3" marL="1828800" algn="l">
              <a:lnSpc>
                <a:spcPct val="90000"/>
              </a:lnSpc>
              <a:spcBef>
                <a:spcPts val="250"/>
              </a:spcBef>
              <a:spcAft>
                <a:spcPts val="0"/>
              </a:spcAft>
              <a:buSzPts val="900"/>
              <a:buNone/>
              <a:defRPr sz="900"/>
            </a:lvl4pPr>
            <a:lvl5pPr indent="-228600" lvl="4" marL="2286000" algn="l">
              <a:lnSpc>
                <a:spcPct val="90000"/>
              </a:lnSpc>
              <a:spcBef>
                <a:spcPts val="250"/>
              </a:spcBef>
              <a:spcAft>
                <a:spcPts val="0"/>
              </a:spcAft>
              <a:buSzPts val="900"/>
              <a:buNone/>
              <a:defRPr sz="900"/>
            </a:lvl5pPr>
            <a:lvl6pPr indent="-228600" lvl="5" marL="2743200" algn="l">
              <a:lnSpc>
                <a:spcPct val="90000"/>
              </a:lnSpc>
              <a:spcBef>
                <a:spcPts val="250"/>
              </a:spcBef>
              <a:spcAft>
                <a:spcPts val="0"/>
              </a:spcAft>
              <a:buSzPts val="900"/>
              <a:buNone/>
              <a:defRPr sz="900"/>
            </a:lvl6pPr>
            <a:lvl7pPr indent="-228600" lvl="6" marL="3200400" algn="l">
              <a:lnSpc>
                <a:spcPct val="90000"/>
              </a:lnSpc>
              <a:spcBef>
                <a:spcPts val="250"/>
              </a:spcBef>
              <a:spcAft>
                <a:spcPts val="0"/>
              </a:spcAft>
              <a:buSzPts val="900"/>
              <a:buNone/>
              <a:defRPr sz="900"/>
            </a:lvl7pPr>
            <a:lvl8pPr indent="-228600" lvl="7" marL="3657600" algn="l">
              <a:lnSpc>
                <a:spcPct val="90000"/>
              </a:lnSpc>
              <a:spcBef>
                <a:spcPts val="250"/>
              </a:spcBef>
              <a:spcAft>
                <a:spcPts val="0"/>
              </a:spcAft>
              <a:buSzPts val="900"/>
              <a:buNone/>
              <a:defRPr sz="900"/>
            </a:lvl8pPr>
            <a:lvl9pPr indent="-228600" lvl="8" marL="4114800" algn="l">
              <a:lnSpc>
                <a:spcPct val="90000"/>
              </a:lnSpc>
              <a:spcBef>
                <a:spcPts val="250"/>
              </a:spcBef>
              <a:spcAft>
                <a:spcPts val="250"/>
              </a:spcAft>
              <a:buSzPts val="900"/>
              <a:buNone/>
              <a:defRPr sz="900"/>
            </a:lvl9pPr>
          </a:lstStyle>
          <a:p/>
        </p:txBody>
      </p:sp>
      <p:sp>
        <p:nvSpPr>
          <p:cNvPr id="357" name="Google Shape;357;p104"/>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8" name="Google Shape;358;p104"/>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9" name="Google Shape;359;p104"/>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40BAD2"/>
                </a:solidFill>
              </a:defRPr>
            </a:lvl1pPr>
            <a:lvl2pPr indent="0" lvl="1" marL="0" algn="r">
              <a:lnSpc>
                <a:spcPct val="100000"/>
              </a:lnSpc>
              <a:spcBef>
                <a:spcPts val="0"/>
              </a:spcBef>
              <a:spcAft>
                <a:spcPts val="0"/>
              </a:spcAft>
              <a:buNone/>
              <a:defRPr>
                <a:solidFill>
                  <a:srgbClr val="40BAD2"/>
                </a:solidFill>
              </a:defRPr>
            </a:lvl2pPr>
            <a:lvl3pPr indent="0" lvl="2" marL="0" algn="r">
              <a:lnSpc>
                <a:spcPct val="100000"/>
              </a:lnSpc>
              <a:spcBef>
                <a:spcPts val="0"/>
              </a:spcBef>
              <a:spcAft>
                <a:spcPts val="0"/>
              </a:spcAft>
              <a:buNone/>
              <a:defRPr>
                <a:solidFill>
                  <a:srgbClr val="40BAD2"/>
                </a:solidFill>
              </a:defRPr>
            </a:lvl3pPr>
            <a:lvl4pPr indent="0" lvl="3" marL="0" algn="r">
              <a:lnSpc>
                <a:spcPct val="100000"/>
              </a:lnSpc>
              <a:spcBef>
                <a:spcPts val="0"/>
              </a:spcBef>
              <a:spcAft>
                <a:spcPts val="0"/>
              </a:spcAft>
              <a:buNone/>
              <a:defRPr>
                <a:solidFill>
                  <a:srgbClr val="40BAD2"/>
                </a:solidFill>
              </a:defRPr>
            </a:lvl4pPr>
            <a:lvl5pPr indent="0" lvl="4" marL="0" algn="r">
              <a:lnSpc>
                <a:spcPct val="100000"/>
              </a:lnSpc>
              <a:spcBef>
                <a:spcPts val="0"/>
              </a:spcBef>
              <a:spcAft>
                <a:spcPts val="0"/>
              </a:spcAft>
              <a:buNone/>
              <a:defRPr>
                <a:solidFill>
                  <a:srgbClr val="40BAD2"/>
                </a:solidFill>
              </a:defRPr>
            </a:lvl5pPr>
            <a:lvl6pPr indent="0" lvl="5" marL="0" algn="r">
              <a:lnSpc>
                <a:spcPct val="100000"/>
              </a:lnSpc>
              <a:spcBef>
                <a:spcPts val="0"/>
              </a:spcBef>
              <a:spcAft>
                <a:spcPts val="0"/>
              </a:spcAft>
              <a:buNone/>
              <a:defRPr>
                <a:solidFill>
                  <a:srgbClr val="40BAD2"/>
                </a:solidFill>
              </a:defRPr>
            </a:lvl6pPr>
            <a:lvl7pPr indent="0" lvl="6" marL="0" algn="r">
              <a:lnSpc>
                <a:spcPct val="100000"/>
              </a:lnSpc>
              <a:spcBef>
                <a:spcPts val="0"/>
              </a:spcBef>
              <a:spcAft>
                <a:spcPts val="0"/>
              </a:spcAft>
              <a:buNone/>
              <a:defRPr>
                <a:solidFill>
                  <a:srgbClr val="40BAD2"/>
                </a:solidFill>
              </a:defRPr>
            </a:lvl7pPr>
            <a:lvl8pPr indent="0" lvl="7" marL="0" algn="r">
              <a:lnSpc>
                <a:spcPct val="100000"/>
              </a:lnSpc>
              <a:spcBef>
                <a:spcPts val="0"/>
              </a:spcBef>
              <a:spcAft>
                <a:spcPts val="0"/>
              </a:spcAft>
              <a:buNone/>
              <a:defRPr>
                <a:solidFill>
                  <a:srgbClr val="40BAD2"/>
                </a:solidFill>
              </a:defRPr>
            </a:lvl8pPr>
            <a:lvl9pPr indent="0" lvl="8" marL="0" algn="r">
              <a:lnSpc>
                <a:spcPct val="100000"/>
              </a:lnSpc>
              <a:spcBef>
                <a:spcPts val="0"/>
              </a:spcBef>
              <a:spcAft>
                <a:spcPts val="0"/>
              </a:spcAft>
              <a:buNone/>
              <a:defRPr>
                <a:solidFill>
                  <a:srgbClr val="40BAD2"/>
                </a:solidFill>
              </a:defRPr>
            </a:lvl9pPr>
          </a:lstStyle>
          <a:p>
            <a:pPr indent="0" lvl="0" marL="0" rtl="0" algn="r">
              <a:spcBef>
                <a:spcPts val="0"/>
              </a:spcBef>
              <a:spcAft>
                <a:spcPts val="0"/>
              </a:spcAft>
              <a:buNone/>
            </a:pPr>
            <a:fld id="{00000000-1234-1234-1234-123412341234}" type="slidenum">
              <a:rPr lang="en-IN"/>
              <a:t>‹#›</a:t>
            </a:fld>
            <a:endParaRPr/>
          </a:p>
        </p:txBody>
      </p:sp>
      <p:pic>
        <p:nvPicPr>
          <p:cNvPr id="360" name="Google Shape;360;p104"/>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61" name="Shape 361"/>
        <p:cNvGrpSpPr/>
        <p:nvPr/>
      </p:nvGrpSpPr>
      <p:grpSpPr>
        <a:xfrm>
          <a:off x="0" y="0"/>
          <a:ext cx="0" cy="0"/>
          <a:chOff x="0" y="0"/>
          <a:chExt cx="0" cy="0"/>
        </a:xfrm>
      </p:grpSpPr>
      <p:sp>
        <p:nvSpPr>
          <p:cNvPr id="362" name="Google Shape;362;p105"/>
          <p:cNvSpPr txBox="1"/>
          <p:nvPr>
            <p:ph type="title"/>
          </p:nvPr>
        </p:nvSpPr>
        <p:spPr>
          <a:xfrm>
            <a:off x="256032" y="1143000"/>
            <a:ext cx="2834640" cy="23774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3200"/>
              <a:buFont typeface="Corbel"/>
              <a:buNone/>
              <a:defRPr b="0"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3" name="Google Shape;363;p105"/>
          <p:cNvSpPr/>
          <p:nvPr>
            <p:ph idx="2" type="pic"/>
          </p:nvPr>
        </p:nvSpPr>
        <p:spPr>
          <a:xfrm>
            <a:off x="3570644" y="767419"/>
            <a:ext cx="8115230" cy="5330952"/>
          </a:xfrm>
          <a:prstGeom prst="rect">
            <a:avLst/>
          </a:prstGeom>
          <a:solidFill>
            <a:srgbClr val="BFBFBF"/>
          </a:solidFill>
          <a:ln>
            <a:noFill/>
          </a:ln>
        </p:spPr>
      </p:sp>
      <p:sp>
        <p:nvSpPr>
          <p:cNvPr id="364" name="Google Shape;364;p105"/>
          <p:cNvSpPr txBox="1"/>
          <p:nvPr>
            <p:ph idx="1" type="body"/>
          </p:nvPr>
        </p:nvSpPr>
        <p:spPr>
          <a:xfrm>
            <a:off x="256032" y="3493008"/>
            <a:ext cx="2834640" cy="2322576"/>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200"/>
              </a:spcBef>
              <a:spcAft>
                <a:spcPts val="0"/>
              </a:spcAft>
              <a:buSzPts val="1400"/>
              <a:buNone/>
              <a:defRPr sz="1400">
                <a:solidFill>
                  <a:srgbClr val="FFFFFF"/>
                </a:solidFill>
              </a:defRPr>
            </a:lvl1pPr>
            <a:lvl2pPr indent="-228600" lvl="1" marL="914400" algn="l">
              <a:lnSpc>
                <a:spcPct val="90000"/>
              </a:lnSpc>
              <a:spcBef>
                <a:spcPts val="250"/>
              </a:spcBef>
              <a:spcAft>
                <a:spcPts val="0"/>
              </a:spcAft>
              <a:buSzPts val="1200"/>
              <a:buNone/>
              <a:defRPr sz="1200"/>
            </a:lvl2pPr>
            <a:lvl3pPr indent="-228600" lvl="2" marL="1371600" algn="l">
              <a:lnSpc>
                <a:spcPct val="90000"/>
              </a:lnSpc>
              <a:spcBef>
                <a:spcPts val="250"/>
              </a:spcBef>
              <a:spcAft>
                <a:spcPts val="0"/>
              </a:spcAft>
              <a:buSzPts val="1000"/>
              <a:buNone/>
              <a:defRPr sz="1000"/>
            </a:lvl3pPr>
            <a:lvl4pPr indent="-228600" lvl="3" marL="1828800" algn="l">
              <a:lnSpc>
                <a:spcPct val="90000"/>
              </a:lnSpc>
              <a:spcBef>
                <a:spcPts val="250"/>
              </a:spcBef>
              <a:spcAft>
                <a:spcPts val="0"/>
              </a:spcAft>
              <a:buSzPts val="900"/>
              <a:buNone/>
              <a:defRPr sz="900"/>
            </a:lvl4pPr>
            <a:lvl5pPr indent="-228600" lvl="4" marL="2286000" algn="l">
              <a:lnSpc>
                <a:spcPct val="90000"/>
              </a:lnSpc>
              <a:spcBef>
                <a:spcPts val="250"/>
              </a:spcBef>
              <a:spcAft>
                <a:spcPts val="0"/>
              </a:spcAft>
              <a:buSzPts val="900"/>
              <a:buNone/>
              <a:defRPr sz="900"/>
            </a:lvl5pPr>
            <a:lvl6pPr indent="-228600" lvl="5" marL="2743200" algn="l">
              <a:lnSpc>
                <a:spcPct val="90000"/>
              </a:lnSpc>
              <a:spcBef>
                <a:spcPts val="250"/>
              </a:spcBef>
              <a:spcAft>
                <a:spcPts val="0"/>
              </a:spcAft>
              <a:buSzPts val="900"/>
              <a:buNone/>
              <a:defRPr sz="900"/>
            </a:lvl6pPr>
            <a:lvl7pPr indent="-228600" lvl="6" marL="3200400" algn="l">
              <a:lnSpc>
                <a:spcPct val="90000"/>
              </a:lnSpc>
              <a:spcBef>
                <a:spcPts val="250"/>
              </a:spcBef>
              <a:spcAft>
                <a:spcPts val="0"/>
              </a:spcAft>
              <a:buSzPts val="900"/>
              <a:buNone/>
              <a:defRPr sz="900"/>
            </a:lvl7pPr>
            <a:lvl8pPr indent="-228600" lvl="7" marL="3657600" algn="l">
              <a:lnSpc>
                <a:spcPct val="90000"/>
              </a:lnSpc>
              <a:spcBef>
                <a:spcPts val="250"/>
              </a:spcBef>
              <a:spcAft>
                <a:spcPts val="0"/>
              </a:spcAft>
              <a:buSzPts val="900"/>
              <a:buNone/>
              <a:defRPr sz="900"/>
            </a:lvl8pPr>
            <a:lvl9pPr indent="-228600" lvl="8" marL="4114800" algn="l">
              <a:lnSpc>
                <a:spcPct val="90000"/>
              </a:lnSpc>
              <a:spcBef>
                <a:spcPts val="250"/>
              </a:spcBef>
              <a:spcAft>
                <a:spcPts val="250"/>
              </a:spcAft>
              <a:buSzPts val="900"/>
              <a:buNone/>
              <a:defRPr sz="900"/>
            </a:lvl9pPr>
          </a:lstStyle>
          <a:p/>
        </p:txBody>
      </p:sp>
      <p:sp>
        <p:nvSpPr>
          <p:cNvPr id="365" name="Google Shape;365;p105"/>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6" name="Google Shape;366;p105"/>
          <p:cNvSpPr txBox="1"/>
          <p:nvPr>
            <p:ph idx="11" type="ftr"/>
          </p:nvPr>
        </p:nvSpPr>
        <p:spPr>
          <a:xfrm>
            <a:off x="3499101"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7" name="Google Shape;367;p105"/>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40BAD2"/>
                </a:solidFill>
              </a:defRPr>
            </a:lvl1pPr>
            <a:lvl2pPr indent="0" lvl="1" marL="0" algn="r">
              <a:lnSpc>
                <a:spcPct val="100000"/>
              </a:lnSpc>
              <a:spcBef>
                <a:spcPts val="0"/>
              </a:spcBef>
              <a:spcAft>
                <a:spcPts val="0"/>
              </a:spcAft>
              <a:buNone/>
              <a:defRPr>
                <a:solidFill>
                  <a:srgbClr val="40BAD2"/>
                </a:solidFill>
              </a:defRPr>
            </a:lvl2pPr>
            <a:lvl3pPr indent="0" lvl="2" marL="0" algn="r">
              <a:lnSpc>
                <a:spcPct val="100000"/>
              </a:lnSpc>
              <a:spcBef>
                <a:spcPts val="0"/>
              </a:spcBef>
              <a:spcAft>
                <a:spcPts val="0"/>
              </a:spcAft>
              <a:buNone/>
              <a:defRPr>
                <a:solidFill>
                  <a:srgbClr val="40BAD2"/>
                </a:solidFill>
              </a:defRPr>
            </a:lvl3pPr>
            <a:lvl4pPr indent="0" lvl="3" marL="0" algn="r">
              <a:lnSpc>
                <a:spcPct val="100000"/>
              </a:lnSpc>
              <a:spcBef>
                <a:spcPts val="0"/>
              </a:spcBef>
              <a:spcAft>
                <a:spcPts val="0"/>
              </a:spcAft>
              <a:buNone/>
              <a:defRPr>
                <a:solidFill>
                  <a:srgbClr val="40BAD2"/>
                </a:solidFill>
              </a:defRPr>
            </a:lvl4pPr>
            <a:lvl5pPr indent="0" lvl="4" marL="0" algn="r">
              <a:lnSpc>
                <a:spcPct val="100000"/>
              </a:lnSpc>
              <a:spcBef>
                <a:spcPts val="0"/>
              </a:spcBef>
              <a:spcAft>
                <a:spcPts val="0"/>
              </a:spcAft>
              <a:buNone/>
              <a:defRPr>
                <a:solidFill>
                  <a:srgbClr val="40BAD2"/>
                </a:solidFill>
              </a:defRPr>
            </a:lvl5pPr>
            <a:lvl6pPr indent="0" lvl="5" marL="0" algn="r">
              <a:lnSpc>
                <a:spcPct val="100000"/>
              </a:lnSpc>
              <a:spcBef>
                <a:spcPts val="0"/>
              </a:spcBef>
              <a:spcAft>
                <a:spcPts val="0"/>
              </a:spcAft>
              <a:buNone/>
              <a:defRPr>
                <a:solidFill>
                  <a:srgbClr val="40BAD2"/>
                </a:solidFill>
              </a:defRPr>
            </a:lvl6pPr>
            <a:lvl7pPr indent="0" lvl="6" marL="0" algn="r">
              <a:lnSpc>
                <a:spcPct val="100000"/>
              </a:lnSpc>
              <a:spcBef>
                <a:spcPts val="0"/>
              </a:spcBef>
              <a:spcAft>
                <a:spcPts val="0"/>
              </a:spcAft>
              <a:buNone/>
              <a:defRPr>
                <a:solidFill>
                  <a:srgbClr val="40BAD2"/>
                </a:solidFill>
              </a:defRPr>
            </a:lvl7pPr>
            <a:lvl8pPr indent="0" lvl="7" marL="0" algn="r">
              <a:lnSpc>
                <a:spcPct val="100000"/>
              </a:lnSpc>
              <a:spcBef>
                <a:spcPts val="0"/>
              </a:spcBef>
              <a:spcAft>
                <a:spcPts val="0"/>
              </a:spcAft>
              <a:buNone/>
              <a:defRPr>
                <a:solidFill>
                  <a:srgbClr val="40BAD2"/>
                </a:solidFill>
              </a:defRPr>
            </a:lvl8pPr>
            <a:lvl9pPr indent="0" lvl="8" marL="0" algn="r">
              <a:lnSpc>
                <a:spcPct val="100000"/>
              </a:lnSpc>
              <a:spcBef>
                <a:spcPts val="0"/>
              </a:spcBef>
              <a:spcAft>
                <a:spcPts val="0"/>
              </a:spcAft>
              <a:buNone/>
              <a:defRPr>
                <a:solidFill>
                  <a:srgbClr val="40BAD2"/>
                </a:solidFill>
              </a:defRPr>
            </a:lvl9pPr>
          </a:lstStyle>
          <a:p>
            <a:pPr indent="0" lvl="0" marL="0" rtl="0" algn="r">
              <a:spcBef>
                <a:spcPts val="0"/>
              </a:spcBef>
              <a:spcAft>
                <a:spcPts val="0"/>
              </a:spcAft>
              <a:buNone/>
            </a:pPr>
            <a:fld id="{00000000-1234-1234-1234-123412341234}" type="slidenum">
              <a:rPr lang="en-IN"/>
              <a:t>‹#›</a:t>
            </a:fld>
            <a:endParaRPr/>
          </a:p>
        </p:txBody>
      </p:sp>
      <p:pic>
        <p:nvPicPr>
          <p:cNvPr id="368" name="Google Shape;368;p105"/>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69" name="Shape 369"/>
        <p:cNvGrpSpPr/>
        <p:nvPr/>
      </p:nvGrpSpPr>
      <p:grpSpPr>
        <a:xfrm>
          <a:off x="0" y="0"/>
          <a:ext cx="0" cy="0"/>
          <a:chOff x="0" y="0"/>
          <a:chExt cx="0" cy="0"/>
        </a:xfrm>
      </p:grpSpPr>
      <p:sp>
        <p:nvSpPr>
          <p:cNvPr id="370" name="Google Shape;370;p106"/>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1" name="Google Shape;371;p106"/>
          <p:cNvSpPr txBox="1"/>
          <p:nvPr>
            <p:ph idx="1" type="body"/>
          </p:nvPr>
        </p:nvSpPr>
        <p:spPr>
          <a:xfrm rot="5400000">
            <a:off x="4966548" y="-233172"/>
            <a:ext cx="5120640" cy="7315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50"/>
              </a:spcBef>
              <a:spcAft>
                <a:spcPts val="0"/>
              </a:spcAft>
              <a:buSzPts val="1800"/>
              <a:buChar char="●"/>
              <a:defRPr/>
            </a:lvl2pPr>
            <a:lvl3pPr indent="-342900" lvl="2" marL="1371600" algn="l">
              <a:lnSpc>
                <a:spcPct val="90000"/>
              </a:lnSpc>
              <a:spcBef>
                <a:spcPts val="250"/>
              </a:spcBef>
              <a:spcAft>
                <a:spcPts val="0"/>
              </a:spcAft>
              <a:buSzPts val="1800"/>
              <a:buChar char="●"/>
              <a:defRPr/>
            </a:lvl3pPr>
            <a:lvl4pPr indent="-342900" lvl="3" marL="1828800" algn="l">
              <a:lnSpc>
                <a:spcPct val="90000"/>
              </a:lnSpc>
              <a:spcBef>
                <a:spcPts val="250"/>
              </a:spcBef>
              <a:spcAft>
                <a:spcPts val="0"/>
              </a:spcAft>
              <a:buSzPts val="1800"/>
              <a:buChar char="●"/>
              <a:defRPr/>
            </a:lvl4pPr>
            <a:lvl5pPr indent="-342900" lvl="4" marL="2286000" algn="l">
              <a:lnSpc>
                <a:spcPct val="9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372" name="Google Shape;372;p106"/>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3" name="Google Shape;373;p106"/>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4" name="Google Shape;374;p106"/>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40BAD2"/>
                </a:solidFill>
              </a:defRPr>
            </a:lvl1pPr>
            <a:lvl2pPr indent="0" lvl="1" marL="0" algn="r">
              <a:lnSpc>
                <a:spcPct val="100000"/>
              </a:lnSpc>
              <a:spcBef>
                <a:spcPts val="0"/>
              </a:spcBef>
              <a:spcAft>
                <a:spcPts val="0"/>
              </a:spcAft>
              <a:buNone/>
              <a:defRPr>
                <a:solidFill>
                  <a:srgbClr val="40BAD2"/>
                </a:solidFill>
              </a:defRPr>
            </a:lvl2pPr>
            <a:lvl3pPr indent="0" lvl="2" marL="0" algn="r">
              <a:lnSpc>
                <a:spcPct val="100000"/>
              </a:lnSpc>
              <a:spcBef>
                <a:spcPts val="0"/>
              </a:spcBef>
              <a:spcAft>
                <a:spcPts val="0"/>
              </a:spcAft>
              <a:buNone/>
              <a:defRPr>
                <a:solidFill>
                  <a:srgbClr val="40BAD2"/>
                </a:solidFill>
              </a:defRPr>
            </a:lvl3pPr>
            <a:lvl4pPr indent="0" lvl="3" marL="0" algn="r">
              <a:lnSpc>
                <a:spcPct val="100000"/>
              </a:lnSpc>
              <a:spcBef>
                <a:spcPts val="0"/>
              </a:spcBef>
              <a:spcAft>
                <a:spcPts val="0"/>
              </a:spcAft>
              <a:buNone/>
              <a:defRPr>
                <a:solidFill>
                  <a:srgbClr val="40BAD2"/>
                </a:solidFill>
              </a:defRPr>
            </a:lvl4pPr>
            <a:lvl5pPr indent="0" lvl="4" marL="0" algn="r">
              <a:lnSpc>
                <a:spcPct val="100000"/>
              </a:lnSpc>
              <a:spcBef>
                <a:spcPts val="0"/>
              </a:spcBef>
              <a:spcAft>
                <a:spcPts val="0"/>
              </a:spcAft>
              <a:buNone/>
              <a:defRPr>
                <a:solidFill>
                  <a:srgbClr val="40BAD2"/>
                </a:solidFill>
              </a:defRPr>
            </a:lvl5pPr>
            <a:lvl6pPr indent="0" lvl="5" marL="0" algn="r">
              <a:lnSpc>
                <a:spcPct val="100000"/>
              </a:lnSpc>
              <a:spcBef>
                <a:spcPts val="0"/>
              </a:spcBef>
              <a:spcAft>
                <a:spcPts val="0"/>
              </a:spcAft>
              <a:buNone/>
              <a:defRPr>
                <a:solidFill>
                  <a:srgbClr val="40BAD2"/>
                </a:solidFill>
              </a:defRPr>
            </a:lvl6pPr>
            <a:lvl7pPr indent="0" lvl="6" marL="0" algn="r">
              <a:lnSpc>
                <a:spcPct val="100000"/>
              </a:lnSpc>
              <a:spcBef>
                <a:spcPts val="0"/>
              </a:spcBef>
              <a:spcAft>
                <a:spcPts val="0"/>
              </a:spcAft>
              <a:buNone/>
              <a:defRPr>
                <a:solidFill>
                  <a:srgbClr val="40BAD2"/>
                </a:solidFill>
              </a:defRPr>
            </a:lvl7pPr>
            <a:lvl8pPr indent="0" lvl="7" marL="0" algn="r">
              <a:lnSpc>
                <a:spcPct val="100000"/>
              </a:lnSpc>
              <a:spcBef>
                <a:spcPts val="0"/>
              </a:spcBef>
              <a:spcAft>
                <a:spcPts val="0"/>
              </a:spcAft>
              <a:buNone/>
              <a:defRPr>
                <a:solidFill>
                  <a:srgbClr val="40BAD2"/>
                </a:solidFill>
              </a:defRPr>
            </a:lvl8pPr>
            <a:lvl9pPr indent="0" lvl="8" marL="0" algn="r">
              <a:lnSpc>
                <a:spcPct val="100000"/>
              </a:lnSpc>
              <a:spcBef>
                <a:spcPts val="0"/>
              </a:spcBef>
              <a:spcAft>
                <a:spcPts val="0"/>
              </a:spcAft>
              <a:buNone/>
              <a:defRPr>
                <a:solidFill>
                  <a:srgbClr val="40BAD2"/>
                </a:solidFill>
              </a:defRPr>
            </a:lvl9pPr>
          </a:lstStyle>
          <a:p>
            <a:pPr indent="0" lvl="0" marL="0" rtl="0" algn="r">
              <a:spcBef>
                <a:spcPts val="0"/>
              </a:spcBef>
              <a:spcAft>
                <a:spcPts val="0"/>
              </a:spcAft>
              <a:buNone/>
            </a:pPr>
            <a:fld id="{00000000-1234-1234-1234-123412341234}" type="slidenum">
              <a:rPr lang="en-IN"/>
              <a:t>‹#›</a:t>
            </a:fld>
            <a:endParaRPr/>
          </a:p>
        </p:txBody>
      </p:sp>
      <p:pic>
        <p:nvPicPr>
          <p:cNvPr id="375" name="Google Shape;375;p106"/>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76" name="Shape 376"/>
        <p:cNvGrpSpPr/>
        <p:nvPr/>
      </p:nvGrpSpPr>
      <p:grpSpPr>
        <a:xfrm>
          <a:off x="0" y="0"/>
          <a:ext cx="0" cy="0"/>
          <a:chOff x="0" y="0"/>
          <a:chExt cx="0" cy="0"/>
        </a:xfrm>
      </p:grpSpPr>
      <p:sp>
        <p:nvSpPr>
          <p:cNvPr id="377" name="Google Shape;377;p107"/>
          <p:cNvSpPr txBox="1"/>
          <p:nvPr>
            <p:ph type="title"/>
          </p:nvPr>
        </p:nvSpPr>
        <p:spPr>
          <a:xfrm rot="5400000">
            <a:off x="-685800" y="2057400"/>
            <a:ext cx="4953000" cy="2819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8" name="Google Shape;378;p107"/>
          <p:cNvSpPr txBox="1"/>
          <p:nvPr>
            <p:ph idx="1" type="body"/>
          </p:nvPr>
        </p:nvSpPr>
        <p:spPr>
          <a:xfrm rot="5400000">
            <a:off x="4965192" y="-228600"/>
            <a:ext cx="5120640" cy="7315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50"/>
              </a:spcBef>
              <a:spcAft>
                <a:spcPts val="0"/>
              </a:spcAft>
              <a:buSzPts val="1800"/>
              <a:buChar char="●"/>
              <a:defRPr/>
            </a:lvl2pPr>
            <a:lvl3pPr indent="-342900" lvl="2" marL="1371600" algn="l">
              <a:lnSpc>
                <a:spcPct val="90000"/>
              </a:lnSpc>
              <a:spcBef>
                <a:spcPts val="250"/>
              </a:spcBef>
              <a:spcAft>
                <a:spcPts val="0"/>
              </a:spcAft>
              <a:buSzPts val="1800"/>
              <a:buChar char="●"/>
              <a:defRPr/>
            </a:lvl3pPr>
            <a:lvl4pPr indent="-342900" lvl="3" marL="1828800" algn="l">
              <a:lnSpc>
                <a:spcPct val="90000"/>
              </a:lnSpc>
              <a:spcBef>
                <a:spcPts val="250"/>
              </a:spcBef>
              <a:spcAft>
                <a:spcPts val="0"/>
              </a:spcAft>
              <a:buSzPts val="1800"/>
              <a:buChar char="●"/>
              <a:defRPr/>
            </a:lvl4pPr>
            <a:lvl5pPr indent="-342900" lvl="4" marL="2286000" algn="l">
              <a:lnSpc>
                <a:spcPct val="9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379" name="Google Shape;379;p107"/>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0" name="Google Shape;380;p107"/>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1" name="Google Shape;381;p107"/>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40BAD2"/>
                </a:solidFill>
              </a:defRPr>
            </a:lvl1pPr>
            <a:lvl2pPr indent="0" lvl="1" marL="0" algn="r">
              <a:lnSpc>
                <a:spcPct val="100000"/>
              </a:lnSpc>
              <a:spcBef>
                <a:spcPts val="0"/>
              </a:spcBef>
              <a:spcAft>
                <a:spcPts val="0"/>
              </a:spcAft>
              <a:buNone/>
              <a:defRPr>
                <a:solidFill>
                  <a:srgbClr val="40BAD2"/>
                </a:solidFill>
              </a:defRPr>
            </a:lvl2pPr>
            <a:lvl3pPr indent="0" lvl="2" marL="0" algn="r">
              <a:lnSpc>
                <a:spcPct val="100000"/>
              </a:lnSpc>
              <a:spcBef>
                <a:spcPts val="0"/>
              </a:spcBef>
              <a:spcAft>
                <a:spcPts val="0"/>
              </a:spcAft>
              <a:buNone/>
              <a:defRPr>
                <a:solidFill>
                  <a:srgbClr val="40BAD2"/>
                </a:solidFill>
              </a:defRPr>
            </a:lvl3pPr>
            <a:lvl4pPr indent="0" lvl="3" marL="0" algn="r">
              <a:lnSpc>
                <a:spcPct val="100000"/>
              </a:lnSpc>
              <a:spcBef>
                <a:spcPts val="0"/>
              </a:spcBef>
              <a:spcAft>
                <a:spcPts val="0"/>
              </a:spcAft>
              <a:buNone/>
              <a:defRPr>
                <a:solidFill>
                  <a:srgbClr val="40BAD2"/>
                </a:solidFill>
              </a:defRPr>
            </a:lvl4pPr>
            <a:lvl5pPr indent="0" lvl="4" marL="0" algn="r">
              <a:lnSpc>
                <a:spcPct val="100000"/>
              </a:lnSpc>
              <a:spcBef>
                <a:spcPts val="0"/>
              </a:spcBef>
              <a:spcAft>
                <a:spcPts val="0"/>
              </a:spcAft>
              <a:buNone/>
              <a:defRPr>
                <a:solidFill>
                  <a:srgbClr val="40BAD2"/>
                </a:solidFill>
              </a:defRPr>
            </a:lvl5pPr>
            <a:lvl6pPr indent="0" lvl="5" marL="0" algn="r">
              <a:lnSpc>
                <a:spcPct val="100000"/>
              </a:lnSpc>
              <a:spcBef>
                <a:spcPts val="0"/>
              </a:spcBef>
              <a:spcAft>
                <a:spcPts val="0"/>
              </a:spcAft>
              <a:buNone/>
              <a:defRPr>
                <a:solidFill>
                  <a:srgbClr val="40BAD2"/>
                </a:solidFill>
              </a:defRPr>
            </a:lvl6pPr>
            <a:lvl7pPr indent="0" lvl="6" marL="0" algn="r">
              <a:lnSpc>
                <a:spcPct val="100000"/>
              </a:lnSpc>
              <a:spcBef>
                <a:spcPts val="0"/>
              </a:spcBef>
              <a:spcAft>
                <a:spcPts val="0"/>
              </a:spcAft>
              <a:buNone/>
              <a:defRPr>
                <a:solidFill>
                  <a:srgbClr val="40BAD2"/>
                </a:solidFill>
              </a:defRPr>
            </a:lvl7pPr>
            <a:lvl8pPr indent="0" lvl="7" marL="0" algn="r">
              <a:lnSpc>
                <a:spcPct val="100000"/>
              </a:lnSpc>
              <a:spcBef>
                <a:spcPts val="0"/>
              </a:spcBef>
              <a:spcAft>
                <a:spcPts val="0"/>
              </a:spcAft>
              <a:buNone/>
              <a:defRPr>
                <a:solidFill>
                  <a:srgbClr val="40BAD2"/>
                </a:solidFill>
              </a:defRPr>
            </a:lvl8pPr>
            <a:lvl9pPr indent="0" lvl="8" marL="0" algn="r">
              <a:lnSpc>
                <a:spcPct val="100000"/>
              </a:lnSpc>
              <a:spcBef>
                <a:spcPts val="0"/>
              </a:spcBef>
              <a:spcAft>
                <a:spcPts val="0"/>
              </a:spcAft>
              <a:buNone/>
              <a:defRPr>
                <a:solidFill>
                  <a:srgbClr val="40BAD2"/>
                </a:solidFill>
              </a:defRPr>
            </a:lvl9pPr>
          </a:lstStyle>
          <a:p>
            <a:pPr indent="0" lvl="0" marL="0" rtl="0" algn="r">
              <a:spcBef>
                <a:spcPts val="0"/>
              </a:spcBef>
              <a:spcAft>
                <a:spcPts val="0"/>
              </a:spcAft>
              <a:buNone/>
            </a:pPr>
            <a:fld id="{00000000-1234-1234-1234-123412341234}" type="slidenum">
              <a:rPr lang="en-IN"/>
              <a:t>‹#›</a:t>
            </a:fld>
            <a:endParaRPr/>
          </a:p>
        </p:txBody>
      </p:sp>
      <p:pic>
        <p:nvPicPr>
          <p:cNvPr id="382" name="Google Shape;382;p107"/>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92" name="Shape 392"/>
        <p:cNvGrpSpPr/>
        <p:nvPr/>
      </p:nvGrpSpPr>
      <p:grpSpPr>
        <a:xfrm>
          <a:off x="0" y="0"/>
          <a:ext cx="0" cy="0"/>
          <a:chOff x="0" y="0"/>
          <a:chExt cx="0" cy="0"/>
        </a:xfrm>
      </p:grpSpPr>
      <p:sp>
        <p:nvSpPr>
          <p:cNvPr id="393" name="Google Shape;393;p109"/>
          <p:cNvSpPr txBox="1"/>
          <p:nvPr>
            <p:ph type="ctrTitle"/>
          </p:nvPr>
        </p:nvSpPr>
        <p:spPr>
          <a:xfrm>
            <a:off x="1069847" y="1298448"/>
            <a:ext cx="10216461" cy="32552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00546"/>
              </a:buClr>
              <a:buSzPts val="5900"/>
              <a:buFont typeface="Corbel"/>
              <a:buNone/>
              <a:defRPr sz="5900">
                <a:solidFill>
                  <a:srgbClr val="00054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4" name="Google Shape;394;p109"/>
          <p:cNvSpPr txBox="1"/>
          <p:nvPr>
            <p:ph idx="1" type="subTitle"/>
          </p:nvPr>
        </p:nvSpPr>
        <p:spPr>
          <a:xfrm>
            <a:off x="1100014" y="4670246"/>
            <a:ext cx="10186293" cy="9144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2200"/>
              <a:buNone/>
              <a:defRPr sz="2200" cap="none">
                <a:solidFill>
                  <a:srgbClr val="CC4B14"/>
                </a:solidFill>
              </a:defRPr>
            </a:lvl1pPr>
            <a:lvl2pPr lvl="1" algn="ctr">
              <a:lnSpc>
                <a:spcPct val="90000"/>
              </a:lnSpc>
              <a:spcBef>
                <a:spcPts val="250"/>
              </a:spcBef>
              <a:spcAft>
                <a:spcPts val="0"/>
              </a:spcAft>
              <a:buSzPts val="2200"/>
              <a:buNone/>
              <a:defRPr sz="2200"/>
            </a:lvl2pPr>
            <a:lvl3pPr lvl="2" algn="ctr">
              <a:lnSpc>
                <a:spcPct val="90000"/>
              </a:lnSpc>
              <a:spcBef>
                <a:spcPts val="250"/>
              </a:spcBef>
              <a:spcAft>
                <a:spcPts val="0"/>
              </a:spcAft>
              <a:buSzPts val="2200"/>
              <a:buNone/>
              <a:defRPr sz="2200"/>
            </a:lvl3pPr>
            <a:lvl4pPr lvl="3" algn="ctr">
              <a:lnSpc>
                <a:spcPct val="90000"/>
              </a:lnSpc>
              <a:spcBef>
                <a:spcPts val="250"/>
              </a:spcBef>
              <a:spcAft>
                <a:spcPts val="0"/>
              </a:spcAft>
              <a:buSzPts val="2000"/>
              <a:buNone/>
              <a:defRPr sz="2000"/>
            </a:lvl4pPr>
            <a:lvl5pPr lvl="4" algn="ctr">
              <a:lnSpc>
                <a:spcPct val="90000"/>
              </a:lnSpc>
              <a:spcBef>
                <a:spcPts val="250"/>
              </a:spcBef>
              <a:spcAft>
                <a:spcPts val="0"/>
              </a:spcAft>
              <a:buSzPts val="2000"/>
              <a:buNone/>
              <a:defRPr sz="2000"/>
            </a:lvl5pPr>
            <a:lvl6pPr lvl="5" algn="ctr">
              <a:lnSpc>
                <a:spcPct val="90000"/>
              </a:lnSpc>
              <a:spcBef>
                <a:spcPts val="250"/>
              </a:spcBef>
              <a:spcAft>
                <a:spcPts val="0"/>
              </a:spcAft>
              <a:buSzPts val="2000"/>
              <a:buNone/>
              <a:defRPr sz="2000"/>
            </a:lvl6pPr>
            <a:lvl7pPr lvl="6" algn="ctr">
              <a:lnSpc>
                <a:spcPct val="90000"/>
              </a:lnSpc>
              <a:spcBef>
                <a:spcPts val="250"/>
              </a:spcBef>
              <a:spcAft>
                <a:spcPts val="0"/>
              </a:spcAft>
              <a:buSzPts val="2000"/>
              <a:buNone/>
              <a:defRPr sz="2000"/>
            </a:lvl7pPr>
            <a:lvl8pPr lvl="7" algn="ctr">
              <a:lnSpc>
                <a:spcPct val="90000"/>
              </a:lnSpc>
              <a:spcBef>
                <a:spcPts val="250"/>
              </a:spcBef>
              <a:spcAft>
                <a:spcPts val="0"/>
              </a:spcAft>
              <a:buSzPts val="2000"/>
              <a:buNone/>
              <a:defRPr sz="2000"/>
            </a:lvl8pPr>
            <a:lvl9pPr lvl="8" algn="ctr">
              <a:lnSpc>
                <a:spcPct val="90000"/>
              </a:lnSpc>
              <a:spcBef>
                <a:spcPts val="250"/>
              </a:spcBef>
              <a:spcAft>
                <a:spcPts val="250"/>
              </a:spcAft>
              <a:buSzPts val="2000"/>
              <a:buNone/>
              <a:defRPr sz="2000"/>
            </a:lvl9pPr>
          </a:lstStyle>
          <a:p/>
        </p:txBody>
      </p:sp>
      <p:sp>
        <p:nvSpPr>
          <p:cNvPr id="395" name="Google Shape;395;p109"/>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6" name="Google Shape;396;p109"/>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7" name="Google Shape;397;p109"/>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IN"/>
              <a:t>‹#›</a:t>
            </a:fld>
            <a:endParaRPr/>
          </a:p>
        </p:txBody>
      </p:sp>
      <p:pic>
        <p:nvPicPr>
          <p:cNvPr id="398" name="Google Shape;398;p109"/>
          <p:cNvPicPr preferRelativeResize="0"/>
          <p:nvPr/>
        </p:nvPicPr>
        <p:blipFill rotWithShape="1">
          <a:blip r:embed="rId2">
            <a:alphaModFix/>
          </a:blip>
          <a:srcRect b="0" l="0" r="0" t="0"/>
          <a:stretch/>
        </p:blipFill>
        <p:spPr>
          <a:xfrm>
            <a:off x="26938" y="6707875"/>
            <a:ext cx="12192000" cy="172586"/>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99" name="Shape 399"/>
        <p:cNvGrpSpPr/>
        <p:nvPr/>
      </p:nvGrpSpPr>
      <p:grpSpPr>
        <a:xfrm>
          <a:off x="0" y="0"/>
          <a:ext cx="0" cy="0"/>
          <a:chOff x="0" y="0"/>
          <a:chExt cx="0" cy="0"/>
        </a:xfrm>
      </p:grpSpPr>
      <p:sp>
        <p:nvSpPr>
          <p:cNvPr id="400" name="Google Shape;400;p110"/>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1" name="Google Shape;401;p110"/>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a:solidFill>
                  <a:srgbClr val="000F46"/>
                </a:solidFill>
              </a:defRPr>
            </a:lvl1pPr>
            <a:lvl2pPr indent="-342900" lvl="1" marL="914400" algn="l">
              <a:lnSpc>
                <a:spcPct val="90000"/>
              </a:lnSpc>
              <a:spcBef>
                <a:spcPts val="250"/>
              </a:spcBef>
              <a:spcAft>
                <a:spcPts val="0"/>
              </a:spcAft>
              <a:buSzPts val="1800"/>
              <a:buChar char="●"/>
              <a:defRPr>
                <a:solidFill>
                  <a:srgbClr val="000F46"/>
                </a:solidFill>
              </a:defRPr>
            </a:lvl2pPr>
            <a:lvl3pPr indent="-330200" lvl="2" marL="1371600" algn="l">
              <a:lnSpc>
                <a:spcPct val="90000"/>
              </a:lnSpc>
              <a:spcBef>
                <a:spcPts val="250"/>
              </a:spcBef>
              <a:spcAft>
                <a:spcPts val="0"/>
              </a:spcAft>
              <a:buSzPts val="1600"/>
              <a:buChar char="●"/>
              <a:defRPr>
                <a:solidFill>
                  <a:srgbClr val="000F46"/>
                </a:solidFill>
              </a:defRPr>
            </a:lvl3pPr>
            <a:lvl4pPr indent="-317500" lvl="3" marL="1828800" algn="l">
              <a:lnSpc>
                <a:spcPct val="90000"/>
              </a:lnSpc>
              <a:spcBef>
                <a:spcPts val="250"/>
              </a:spcBef>
              <a:spcAft>
                <a:spcPts val="0"/>
              </a:spcAft>
              <a:buSzPts val="1400"/>
              <a:buChar char="●"/>
              <a:defRPr>
                <a:solidFill>
                  <a:srgbClr val="000F46"/>
                </a:solidFill>
              </a:defRPr>
            </a:lvl4pPr>
            <a:lvl5pPr indent="-317500" lvl="4" marL="2286000" algn="l">
              <a:lnSpc>
                <a:spcPct val="90000"/>
              </a:lnSpc>
              <a:spcBef>
                <a:spcPts val="250"/>
              </a:spcBef>
              <a:spcAft>
                <a:spcPts val="0"/>
              </a:spcAft>
              <a:buSzPts val="1400"/>
              <a:buChar char="●"/>
              <a:defRPr>
                <a:solidFill>
                  <a:srgbClr val="000F46"/>
                </a:solidFill>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402" name="Google Shape;402;p110"/>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3" name="Google Shape;403;p110"/>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4" name="Google Shape;404;p110"/>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IN"/>
              <a:t>‹#›</a:t>
            </a:fld>
            <a:endParaRPr/>
          </a:p>
        </p:txBody>
      </p:sp>
      <p:pic>
        <p:nvPicPr>
          <p:cNvPr id="405" name="Google Shape;405;p110"/>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06" name="Shape 406"/>
        <p:cNvGrpSpPr/>
        <p:nvPr/>
      </p:nvGrpSpPr>
      <p:grpSpPr>
        <a:xfrm>
          <a:off x="0" y="0"/>
          <a:ext cx="0" cy="0"/>
          <a:chOff x="0" y="0"/>
          <a:chExt cx="0" cy="0"/>
        </a:xfrm>
      </p:grpSpPr>
      <p:sp>
        <p:nvSpPr>
          <p:cNvPr id="407" name="Google Shape;407;p111"/>
          <p:cNvSpPr txBox="1"/>
          <p:nvPr>
            <p:ph type="title"/>
          </p:nvPr>
        </p:nvSpPr>
        <p:spPr>
          <a:xfrm>
            <a:off x="3867912" y="1298448"/>
            <a:ext cx="7315200" cy="32552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00F46"/>
              </a:buClr>
              <a:buSzPts val="5900"/>
              <a:buFont typeface="Corbel"/>
              <a:buNone/>
              <a:defRPr b="0" sz="5900">
                <a:solidFill>
                  <a:srgbClr val="000F4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8" name="Google Shape;408;p111"/>
          <p:cNvSpPr txBox="1"/>
          <p:nvPr>
            <p:ph idx="1" type="body"/>
          </p:nvPr>
        </p:nvSpPr>
        <p:spPr>
          <a:xfrm>
            <a:off x="3886200" y="4672584"/>
            <a:ext cx="7315200" cy="9144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2200"/>
              <a:buNone/>
              <a:defRPr sz="2200" cap="none">
                <a:solidFill>
                  <a:srgbClr val="595959"/>
                </a:solidFill>
              </a:defRPr>
            </a:lvl1pPr>
            <a:lvl2pPr indent="-228600" lvl="1" marL="914400" algn="l">
              <a:lnSpc>
                <a:spcPct val="90000"/>
              </a:lnSpc>
              <a:spcBef>
                <a:spcPts val="250"/>
              </a:spcBef>
              <a:spcAft>
                <a:spcPts val="0"/>
              </a:spcAft>
              <a:buSzPts val="1800"/>
              <a:buNone/>
              <a:defRPr sz="1800">
                <a:solidFill>
                  <a:srgbClr val="888888"/>
                </a:solidFill>
              </a:defRPr>
            </a:lvl2pPr>
            <a:lvl3pPr indent="-228600" lvl="2" marL="1371600" algn="l">
              <a:lnSpc>
                <a:spcPct val="90000"/>
              </a:lnSpc>
              <a:spcBef>
                <a:spcPts val="250"/>
              </a:spcBef>
              <a:spcAft>
                <a:spcPts val="0"/>
              </a:spcAft>
              <a:buSzPts val="1600"/>
              <a:buNone/>
              <a:defRPr sz="1600">
                <a:solidFill>
                  <a:srgbClr val="888888"/>
                </a:solidFill>
              </a:defRPr>
            </a:lvl3pPr>
            <a:lvl4pPr indent="-228600" lvl="3" marL="1828800" algn="l">
              <a:lnSpc>
                <a:spcPct val="90000"/>
              </a:lnSpc>
              <a:spcBef>
                <a:spcPts val="250"/>
              </a:spcBef>
              <a:spcAft>
                <a:spcPts val="0"/>
              </a:spcAft>
              <a:buSzPts val="1400"/>
              <a:buNone/>
              <a:defRPr sz="1400">
                <a:solidFill>
                  <a:srgbClr val="888888"/>
                </a:solidFill>
              </a:defRPr>
            </a:lvl4pPr>
            <a:lvl5pPr indent="-228600" lvl="4" marL="2286000" algn="l">
              <a:lnSpc>
                <a:spcPct val="90000"/>
              </a:lnSpc>
              <a:spcBef>
                <a:spcPts val="250"/>
              </a:spcBef>
              <a:spcAft>
                <a:spcPts val="0"/>
              </a:spcAft>
              <a:buSzPts val="1400"/>
              <a:buNone/>
              <a:defRPr sz="1400">
                <a:solidFill>
                  <a:srgbClr val="888888"/>
                </a:solidFill>
              </a:defRPr>
            </a:lvl5pPr>
            <a:lvl6pPr indent="-228600" lvl="5" marL="2743200" algn="l">
              <a:lnSpc>
                <a:spcPct val="90000"/>
              </a:lnSpc>
              <a:spcBef>
                <a:spcPts val="250"/>
              </a:spcBef>
              <a:spcAft>
                <a:spcPts val="0"/>
              </a:spcAft>
              <a:buSzPts val="1400"/>
              <a:buNone/>
              <a:defRPr sz="1400">
                <a:solidFill>
                  <a:srgbClr val="888888"/>
                </a:solidFill>
              </a:defRPr>
            </a:lvl6pPr>
            <a:lvl7pPr indent="-228600" lvl="6" marL="3200400" algn="l">
              <a:lnSpc>
                <a:spcPct val="90000"/>
              </a:lnSpc>
              <a:spcBef>
                <a:spcPts val="250"/>
              </a:spcBef>
              <a:spcAft>
                <a:spcPts val="0"/>
              </a:spcAft>
              <a:buSzPts val="1400"/>
              <a:buNone/>
              <a:defRPr sz="1400">
                <a:solidFill>
                  <a:srgbClr val="888888"/>
                </a:solidFill>
              </a:defRPr>
            </a:lvl7pPr>
            <a:lvl8pPr indent="-228600" lvl="7" marL="3657600" algn="l">
              <a:lnSpc>
                <a:spcPct val="90000"/>
              </a:lnSpc>
              <a:spcBef>
                <a:spcPts val="250"/>
              </a:spcBef>
              <a:spcAft>
                <a:spcPts val="0"/>
              </a:spcAft>
              <a:buSzPts val="1400"/>
              <a:buNone/>
              <a:defRPr sz="1400">
                <a:solidFill>
                  <a:srgbClr val="888888"/>
                </a:solidFill>
              </a:defRPr>
            </a:lvl8pPr>
            <a:lvl9pPr indent="-228600" lvl="8" marL="4114800" algn="l">
              <a:lnSpc>
                <a:spcPct val="90000"/>
              </a:lnSpc>
              <a:spcBef>
                <a:spcPts val="250"/>
              </a:spcBef>
              <a:spcAft>
                <a:spcPts val="250"/>
              </a:spcAft>
              <a:buSzPts val="1400"/>
              <a:buNone/>
              <a:defRPr sz="1400">
                <a:solidFill>
                  <a:srgbClr val="888888"/>
                </a:solidFill>
              </a:defRPr>
            </a:lvl9pPr>
          </a:lstStyle>
          <a:p/>
        </p:txBody>
      </p:sp>
      <p:sp>
        <p:nvSpPr>
          <p:cNvPr id="409" name="Google Shape;409;p111"/>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0" name="Google Shape;410;p111"/>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1" name="Google Shape;411;p111"/>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IN"/>
              <a:t>‹#›</a:t>
            </a:fld>
            <a:endParaRPr/>
          </a:p>
        </p:txBody>
      </p:sp>
      <p:pic>
        <p:nvPicPr>
          <p:cNvPr id="412" name="Google Shape;412;p111"/>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4" name="Shape 44"/>
        <p:cNvGrpSpPr/>
        <p:nvPr/>
      </p:nvGrpSpPr>
      <p:grpSpPr>
        <a:xfrm>
          <a:off x="0" y="0"/>
          <a:ext cx="0" cy="0"/>
          <a:chOff x="0" y="0"/>
          <a:chExt cx="0" cy="0"/>
        </a:xfrm>
      </p:grpSpPr>
      <p:sp>
        <p:nvSpPr>
          <p:cNvPr id="45" name="Google Shape;45;p65"/>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65"/>
          <p:cNvSpPr txBox="1"/>
          <p:nvPr>
            <p:ph idx="1" type="body"/>
          </p:nvPr>
        </p:nvSpPr>
        <p:spPr>
          <a:xfrm>
            <a:off x="3867912" y="868680"/>
            <a:ext cx="347472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47" name="Google Shape;47;p65"/>
          <p:cNvSpPr txBox="1"/>
          <p:nvPr>
            <p:ph idx="2" type="body"/>
          </p:nvPr>
        </p:nvSpPr>
        <p:spPr>
          <a:xfrm>
            <a:off x="7818120" y="868680"/>
            <a:ext cx="347472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48" name="Google Shape;48;p65"/>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65"/>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65"/>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40BAD2"/>
                </a:solidFill>
              </a:defRPr>
            </a:lvl1pPr>
            <a:lvl2pPr indent="0" lvl="1" marL="0" algn="r">
              <a:lnSpc>
                <a:spcPct val="100000"/>
              </a:lnSpc>
              <a:spcBef>
                <a:spcPts val="0"/>
              </a:spcBef>
              <a:spcAft>
                <a:spcPts val="0"/>
              </a:spcAft>
              <a:buNone/>
              <a:defRPr>
                <a:solidFill>
                  <a:srgbClr val="40BAD2"/>
                </a:solidFill>
              </a:defRPr>
            </a:lvl2pPr>
            <a:lvl3pPr indent="0" lvl="2" marL="0" algn="r">
              <a:lnSpc>
                <a:spcPct val="100000"/>
              </a:lnSpc>
              <a:spcBef>
                <a:spcPts val="0"/>
              </a:spcBef>
              <a:spcAft>
                <a:spcPts val="0"/>
              </a:spcAft>
              <a:buNone/>
              <a:defRPr>
                <a:solidFill>
                  <a:srgbClr val="40BAD2"/>
                </a:solidFill>
              </a:defRPr>
            </a:lvl3pPr>
            <a:lvl4pPr indent="0" lvl="3" marL="0" algn="r">
              <a:lnSpc>
                <a:spcPct val="100000"/>
              </a:lnSpc>
              <a:spcBef>
                <a:spcPts val="0"/>
              </a:spcBef>
              <a:spcAft>
                <a:spcPts val="0"/>
              </a:spcAft>
              <a:buNone/>
              <a:defRPr>
                <a:solidFill>
                  <a:srgbClr val="40BAD2"/>
                </a:solidFill>
              </a:defRPr>
            </a:lvl4pPr>
            <a:lvl5pPr indent="0" lvl="4" marL="0" algn="r">
              <a:lnSpc>
                <a:spcPct val="100000"/>
              </a:lnSpc>
              <a:spcBef>
                <a:spcPts val="0"/>
              </a:spcBef>
              <a:spcAft>
                <a:spcPts val="0"/>
              </a:spcAft>
              <a:buNone/>
              <a:defRPr>
                <a:solidFill>
                  <a:srgbClr val="40BAD2"/>
                </a:solidFill>
              </a:defRPr>
            </a:lvl5pPr>
            <a:lvl6pPr indent="0" lvl="5" marL="0" algn="r">
              <a:lnSpc>
                <a:spcPct val="100000"/>
              </a:lnSpc>
              <a:spcBef>
                <a:spcPts val="0"/>
              </a:spcBef>
              <a:spcAft>
                <a:spcPts val="0"/>
              </a:spcAft>
              <a:buNone/>
              <a:defRPr>
                <a:solidFill>
                  <a:srgbClr val="40BAD2"/>
                </a:solidFill>
              </a:defRPr>
            </a:lvl6pPr>
            <a:lvl7pPr indent="0" lvl="6" marL="0" algn="r">
              <a:lnSpc>
                <a:spcPct val="100000"/>
              </a:lnSpc>
              <a:spcBef>
                <a:spcPts val="0"/>
              </a:spcBef>
              <a:spcAft>
                <a:spcPts val="0"/>
              </a:spcAft>
              <a:buNone/>
              <a:defRPr>
                <a:solidFill>
                  <a:srgbClr val="40BAD2"/>
                </a:solidFill>
              </a:defRPr>
            </a:lvl7pPr>
            <a:lvl8pPr indent="0" lvl="7" marL="0" algn="r">
              <a:lnSpc>
                <a:spcPct val="100000"/>
              </a:lnSpc>
              <a:spcBef>
                <a:spcPts val="0"/>
              </a:spcBef>
              <a:spcAft>
                <a:spcPts val="0"/>
              </a:spcAft>
              <a:buNone/>
              <a:defRPr>
                <a:solidFill>
                  <a:srgbClr val="40BAD2"/>
                </a:solidFill>
              </a:defRPr>
            </a:lvl8pPr>
            <a:lvl9pPr indent="0" lvl="8" marL="0" algn="r">
              <a:lnSpc>
                <a:spcPct val="100000"/>
              </a:lnSpc>
              <a:spcBef>
                <a:spcPts val="0"/>
              </a:spcBef>
              <a:spcAft>
                <a:spcPts val="0"/>
              </a:spcAft>
              <a:buNone/>
              <a:defRPr>
                <a:solidFill>
                  <a:srgbClr val="40BAD2"/>
                </a:solidFill>
              </a:defRPr>
            </a:lvl9pPr>
          </a:lstStyle>
          <a:p>
            <a:pPr indent="0" lvl="0" marL="0" rtl="0" algn="r">
              <a:spcBef>
                <a:spcPts val="0"/>
              </a:spcBef>
              <a:spcAft>
                <a:spcPts val="0"/>
              </a:spcAft>
              <a:buNone/>
            </a:pPr>
            <a:fld id="{00000000-1234-1234-1234-123412341234}" type="slidenum">
              <a:rPr lang="en-IN"/>
              <a:t>‹#›</a:t>
            </a:fld>
            <a:endParaRPr/>
          </a:p>
        </p:txBody>
      </p:sp>
      <p:pic>
        <p:nvPicPr>
          <p:cNvPr id="51" name="Google Shape;51;p65"/>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13" name="Shape 413"/>
        <p:cNvGrpSpPr/>
        <p:nvPr/>
      </p:nvGrpSpPr>
      <p:grpSpPr>
        <a:xfrm>
          <a:off x="0" y="0"/>
          <a:ext cx="0" cy="0"/>
          <a:chOff x="0" y="0"/>
          <a:chExt cx="0" cy="0"/>
        </a:xfrm>
      </p:grpSpPr>
      <p:sp>
        <p:nvSpPr>
          <p:cNvPr id="414" name="Google Shape;414;p112"/>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5" name="Google Shape;415;p112"/>
          <p:cNvSpPr txBox="1"/>
          <p:nvPr>
            <p:ph idx="1" type="body"/>
          </p:nvPr>
        </p:nvSpPr>
        <p:spPr>
          <a:xfrm>
            <a:off x="3867912" y="868680"/>
            <a:ext cx="347472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416" name="Google Shape;416;p112"/>
          <p:cNvSpPr txBox="1"/>
          <p:nvPr>
            <p:ph idx="2" type="body"/>
          </p:nvPr>
        </p:nvSpPr>
        <p:spPr>
          <a:xfrm>
            <a:off x="7818120" y="868680"/>
            <a:ext cx="347472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417" name="Google Shape;417;p112"/>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8" name="Google Shape;418;p112"/>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9" name="Google Shape;419;p112"/>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IN"/>
              <a:t>‹#›</a:t>
            </a:fld>
            <a:endParaRPr/>
          </a:p>
        </p:txBody>
      </p:sp>
      <p:pic>
        <p:nvPicPr>
          <p:cNvPr id="420" name="Google Shape;420;p112"/>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21" name="Shape 421"/>
        <p:cNvGrpSpPr/>
        <p:nvPr/>
      </p:nvGrpSpPr>
      <p:grpSpPr>
        <a:xfrm>
          <a:off x="0" y="0"/>
          <a:ext cx="0" cy="0"/>
          <a:chOff x="0" y="0"/>
          <a:chExt cx="0" cy="0"/>
        </a:xfrm>
      </p:grpSpPr>
      <p:sp>
        <p:nvSpPr>
          <p:cNvPr id="422" name="Google Shape;422;p113"/>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3" name="Google Shape;423;p113"/>
          <p:cNvSpPr txBox="1"/>
          <p:nvPr>
            <p:ph idx="1" type="body"/>
          </p:nvPr>
        </p:nvSpPr>
        <p:spPr>
          <a:xfrm>
            <a:off x="3867912" y="1023586"/>
            <a:ext cx="3474720" cy="80772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0"/>
              </a:spcBef>
              <a:spcAft>
                <a:spcPts val="0"/>
              </a:spcAft>
              <a:buSzPts val="2000"/>
              <a:buNone/>
              <a:defRPr b="1" sz="2000">
                <a:solidFill>
                  <a:srgbClr val="595959"/>
                </a:solidFill>
              </a:defRPr>
            </a:lvl1pPr>
            <a:lvl2pPr indent="-228600" lvl="1" marL="914400" algn="l">
              <a:lnSpc>
                <a:spcPct val="90000"/>
              </a:lnSpc>
              <a:spcBef>
                <a:spcPts val="250"/>
              </a:spcBef>
              <a:spcAft>
                <a:spcPts val="0"/>
              </a:spcAft>
              <a:buSzPts val="2000"/>
              <a:buNone/>
              <a:defRPr b="1" sz="2000"/>
            </a:lvl2pPr>
            <a:lvl3pPr indent="-228600" lvl="2" marL="1371600" algn="l">
              <a:lnSpc>
                <a:spcPct val="90000"/>
              </a:lnSpc>
              <a:spcBef>
                <a:spcPts val="250"/>
              </a:spcBef>
              <a:spcAft>
                <a:spcPts val="0"/>
              </a:spcAft>
              <a:buSzPts val="1800"/>
              <a:buNone/>
              <a:defRPr b="1" sz="1800"/>
            </a:lvl3pPr>
            <a:lvl4pPr indent="-228600" lvl="3" marL="1828800" algn="l">
              <a:lnSpc>
                <a:spcPct val="90000"/>
              </a:lnSpc>
              <a:spcBef>
                <a:spcPts val="250"/>
              </a:spcBef>
              <a:spcAft>
                <a:spcPts val="0"/>
              </a:spcAft>
              <a:buSzPts val="1600"/>
              <a:buNone/>
              <a:defRPr b="1" sz="1600"/>
            </a:lvl4pPr>
            <a:lvl5pPr indent="-228600" lvl="4" marL="2286000" algn="l">
              <a:lnSpc>
                <a:spcPct val="90000"/>
              </a:lnSpc>
              <a:spcBef>
                <a:spcPts val="250"/>
              </a:spcBef>
              <a:spcAft>
                <a:spcPts val="0"/>
              </a:spcAft>
              <a:buSzPts val="1600"/>
              <a:buNone/>
              <a:defRPr b="1" sz="1600"/>
            </a:lvl5pPr>
            <a:lvl6pPr indent="-228600" lvl="5" marL="2743200" algn="l">
              <a:lnSpc>
                <a:spcPct val="90000"/>
              </a:lnSpc>
              <a:spcBef>
                <a:spcPts val="250"/>
              </a:spcBef>
              <a:spcAft>
                <a:spcPts val="0"/>
              </a:spcAft>
              <a:buSzPts val="1600"/>
              <a:buNone/>
              <a:defRPr b="1" sz="1600"/>
            </a:lvl6pPr>
            <a:lvl7pPr indent="-228600" lvl="6" marL="3200400" algn="l">
              <a:lnSpc>
                <a:spcPct val="90000"/>
              </a:lnSpc>
              <a:spcBef>
                <a:spcPts val="250"/>
              </a:spcBef>
              <a:spcAft>
                <a:spcPts val="0"/>
              </a:spcAft>
              <a:buSzPts val="1600"/>
              <a:buNone/>
              <a:defRPr b="1" sz="1600"/>
            </a:lvl7pPr>
            <a:lvl8pPr indent="-228600" lvl="7" marL="3657600" algn="l">
              <a:lnSpc>
                <a:spcPct val="90000"/>
              </a:lnSpc>
              <a:spcBef>
                <a:spcPts val="250"/>
              </a:spcBef>
              <a:spcAft>
                <a:spcPts val="0"/>
              </a:spcAft>
              <a:buSzPts val="1600"/>
              <a:buNone/>
              <a:defRPr b="1" sz="1600"/>
            </a:lvl8pPr>
            <a:lvl9pPr indent="-228600" lvl="8" marL="4114800" algn="l">
              <a:lnSpc>
                <a:spcPct val="90000"/>
              </a:lnSpc>
              <a:spcBef>
                <a:spcPts val="250"/>
              </a:spcBef>
              <a:spcAft>
                <a:spcPts val="250"/>
              </a:spcAft>
              <a:buSzPts val="1600"/>
              <a:buNone/>
              <a:defRPr b="1" sz="1600"/>
            </a:lvl9pPr>
          </a:lstStyle>
          <a:p/>
        </p:txBody>
      </p:sp>
      <p:sp>
        <p:nvSpPr>
          <p:cNvPr id="424" name="Google Shape;424;p113"/>
          <p:cNvSpPr txBox="1"/>
          <p:nvPr>
            <p:ph idx="2" type="body"/>
          </p:nvPr>
        </p:nvSpPr>
        <p:spPr>
          <a:xfrm>
            <a:off x="3867912" y="1930936"/>
            <a:ext cx="3474720" cy="402336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425" name="Google Shape;425;p113"/>
          <p:cNvSpPr txBox="1"/>
          <p:nvPr>
            <p:ph idx="3" type="body"/>
          </p:nvPr>
        </p:nvSpPr>
        <p:spPr>
          <a:xfrm>
            <a:off x="7818463" y="1023586"/>
            <a:ext cx="3474720" cy="813171"/>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0"/>
              </a:spcBef>
              <a:spcAft>
                <a:spcPts val="0"/>
              </a:spcAft>
              <a:buSzPts val="2000"/>
              <a:buNone/>
              <a:defRPr b="1" sz="2000">
                <a:solidFill>
                  <a:srgbClr val="595959"/>
                </a:solidFill>
              </a:defRPr>
            </a:lvl1pPr>
            <a:lvl2pPr indent="-228600" lvl="1" marL="914400" algn="l">
              <a:lnSpc>
                <a:spcPct val="90000"/>
              </a:lnSpc>
              <a:spcBef>
                <a:spcPts val="250"/>
              </a:spcBef>
              <a:spcAft>
                <a:spcPts val="0"/>
              </a:spcAft>
              <a:buSzPts val="2000"/>
              <a:buNone/>
              <a:defRPr b="1" sz="2000"/>
            </a:lvl2pPr>
            <a:lvl3pPr indent="-228600" lvl="2" marL="1371600" algn="l">
              <a:lnSpc>
                <a:spcPct val="90000"/>
              </a:lnSpc>
              <a:spcBef>
                <a:spcPts val="250"/>
              </a:spcBef>
              <a:spcAft>
                <a:spcPts val="0"/>
              </a:spcAft>
              <a:buSzPts val="1800"/>
              <a:buNone/>
              <a:defRPr b="1" sz="1800"/>
            </a:lvl3pPr>
            <a:lvl4pPr indent="-228600" lvl="3" marL="1828800" algn="l">
              <a:lnSpc>
                <a:spcPct val="90000"/>
              </a:lnSpc>
              <a:spcBef>
                <a:spcPts val="250"/>
              </a:spcBef>
              <a:spcAft>
                <a:spcPts val="0"/>
              </a:spcAft>
              <a:buSzPts val="1600"/>
              <a:buNone/>
              <a:defRPr b="1" sz="1600"/>
            </a:lvl4pPr>
            <a:lvl5pPr indent="-228600" lvl="4" marL="2286000" algn="l">
              <a:lnSpc>
                <a:spcPct val="90000"/>
              </a:lnSpc>
              <a:spcBef>
                <a:spcPts val="250"/>
              </a:spcBef>
              <a:spcAft>
                <a:spcPts val="0"/>
              </a:spcAft>
              <a:buSzPts val="1600"/>
              <a:buNone/>
              <a:defRPr b="1" sz="1600"/>
            </a:lvl5pPr>
            <a:lvl6pPr indent="-228600" lvl="5" marL="2743200" algn="l">
              <a:lnSpc>
                <a:spcPct val="90000"/>
              </a:lnSpc>
              <a:spcBef>
                <a:spcPts val="250"/>
              </a:spcBef>
              <a:spcAft>
                <a:spcPts val="0"/>
              </a:spcAft>
              <a:buSzPts val="1600"/>
              <a:buNone/>
              <a:defRPr b="1" sz="1600"/>
            </a:lvl6pPr>
            <a:lvl7pPr indent="-228600" lvl="6" marL="3200400" algn="l">
              <a:lnSpc>
                <a:spcPct val="90000"/>
              </a:lnSpc>
              <a:spcBef>
                <a:spcPts val="250"/>
              </a:spcBef>
              <a:spcAft>
                <a:spcPts val="0"/>
              </a:spcAft>
              <a:buSzPts val="1600"/>
              <a:buNone/>
              <a:defRPr b="1" sz="1600"/>
            </a:lvl7pPr>
            <a:lvl8pPr indent="-228600" lvl="7" marL="3657600" algn="l">
              <a:lnSpc>
                <a:spcPct val="90000"/>
              </a:lnSpc>
              <a:spcBef>
                <a:spcPts val="250"/>
              </a:spcBef>
              <a:spcAft>
                <a:spcPts val="0"/>
              </a:spcAft>
              <a:buSzPts val="1600"/>
              <a:buNone/>
              <a:defRPr b="1" sz="1600"/>
            </a:lvl8pPr>
            <a:lvl9pPr indent="-228600" lvl="8" marL="4114800" algn="l">
              <a:lnSpc>
                <a:spcPct val="90000"/>
              </a:lnSpc>
              <a:spcBef>
                <a:spcPts val="250"/>
              </a:spcBef>
              <a:spcAft>
                <a:spcPts val="250"/>
              </a:spcAft>
              <a:buSzPts val="1600"/>
              <a:buNone/>
              <a:defRPr b="1" sz="1600"/>
            </a:lvl9pPr>
          </a:lstStyle>
          <a:p/>
        </p:txBody>
      </p:sp>
      <p:sp>
        <p:nvSpPr>
          <p:cNvPr id="426" name="Google Shape;426;p113"/>
          <p:cNvSpPr txBox="1"/>
          <p:nvPr>
            <p:ph idx="4" type="body"/>
          </p:nvPr>
        </p:nvSpPr>
        <p:spPr>
          <a:xfrm>
            <a:off x="7818463" y="1930936"/>
            <a:ext cx="3474720" cy="402336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427" name="Google Shape;427;p113"/>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8" name="Google Shape;428;p113"/>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9" name="Google Shape;429;p113"/>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IN"/>
              <a:t>‹#›</a:t>
            </a:fld>
            <a:endParaRPr/>
          </a:p>
        </p:txBody>
      </p:sp>
      <p:pic>
        <p:nvPicPr>
          <p:cNvPr id="430" name="Google Shape;430;p113"/>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1" name="Shape 431"/>
        <p:cNvGrpSpPr/>
        <p:nvPr/>
      </p:nvGrpSpPr>
      <p:grpSpPr>
        <a:xfrm>
          <a:off x="0" y="0"/>
          <a:ext cx="0" cy="0"/>
          <a:chOff x="0" y="0"/>
          <a:chExt cx="0" cy="0"/>
        </a:xfrm>
      </p:grpSpPr>
      <p:sp>
        <p:nvSpPr>
          <p:cNvPr id="432" name="Google Shape;432;p114"/>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3" name="Google Shape;433;p114"/>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4" name="Google Shape;434;p114"/>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5" name="Google Shape;435;p114"/>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IN"/>
              <a:t>‹#›</a:t>
            </a:fld>
            <a:endParaRPr/>
          </a:p>
        </p:txBody>
      </p:sp>
      <p:pic>
        <p:nvPicPr>
          <p:cNvPr id="436" name="Google Shape;436;p114"/>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37" name="Shape 437"/>
        <p:cNvGrpSpPr/>
        <p:nvPr/>
      </p:nvGrpSpPr>
      <p:grpSpPr>
        <a:xfrm>
          <a:off x="0" y="0"/>
          <a:ext cx="0" cy="0"/>
          <a:chOff x="0" y="0"/>
          <a:chExt cx="0" cy="0"/>
        </a:xfrm>
      </p:grpSpPr>
      <p:sp>
        <p:nvSpPr>
          <p:cNvPr id="438" name="Google Shape;438;p115"/>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9" name="Google Shape;439;p115"/>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0" name="Google Shape;440;p115"/>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IN"/>
              <a:t>‹#›</a:t>
            </a:fld>
            <a:endParaRPr/>
          </a:p>
        </p:txBody>
      </p:sp>
      <p:pic>
        <p:nvPicPr>
          <p:cNvPr id="441" name="Google Shape;441;p115"/>
          <p:cNvPicPr preferRelativeResize="0"/>
          <p:nvPr/>
        </p:nvPicPr>
        <p:blipFill rotWithShape="1">
          <a:blip r:embed="rId2">
            <a:alphaModFix/>
          </a:blip>
          <a:srcRect b="0" l="0" r="0" t="0"/>
          <a:stretch/>
        </p:blipFill>
        <p:spPr>
          <a:xfrm>
            <a:off x="26938" y="6707875"/>
            <a:ext cx="12192000" cy="172586"/>
          </a:xfrm>
          <a:prstGeom prst="rect">
            <a:avLst/>
          </a:prstGeom>
          <a:noFill/>
          <a:ln>
            <a:noFill/>
          </a:ln>
        </p:spPr>
      </p:pic>
      <p:sp>
        <p:nvSpPr>
          <p:cNvPr id="442" name="Google Shape;442;p115"/>
          <p:cNvSpPr/>
          <p:nvPr/>
        </p:nvSpPr>
        <p:spPr>
          <a:xfrm>
            <a:off x="11815864" y="758952"/>
            <a:ext cx="384048" cy="5330952"/>
          </a:xfrm>
          <a:prstGeom prst="rect">
            <a:avLst/>
          </a:prstGeom>
          <a:solidFill>
            <a:srgbClr val="000F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115"/>
          <p:cNvSpPr/>
          <p:nvPr/>
        </p:nvSpPr>
        <p:spPr>
          <a:xfrm>
            <a:off x="1" y="758952"/>
            <a:ext cx="384048" cy="5330952"/>
          </a:xfrm>
          <a:prstGeom prst="rect">
            <a:avLst/>
          </a:prstGeom>
          <a:solidFill>
            <a:srgbClr val="FE7A1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44" name="Shape 444"/>
        <p:cNvGrpSpPr/>
        <p:nvPr/>
      </p:nvGrpSpPr>
      <p:grpSpPr>
        <a:xfrm>
          <a:off x="0" y="0"/>
          <a:ext cx="0" cy="0"/>
          <a:chOff x="0" y="0"/>
          <a:chExt cx="0" cy="0"/>
        </a:xfrm>
      </p:grpSpPr>
      <p:sp>
        <p:nvSpPr>
          <p:cNvPr id="445" name="Google Shape;445;p116"/>
          <p:cNvSpPr txBox="1"/>
          <p:nvPr>
            <p:ph type="title"/>
          </p:nvPr>
        </p:nvSpPr>
        <p:spPr>
          <a:xfrm>
            <a:off x="256032" y="1143000"/>
            <a:ext cx="2834640" cy="23774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3200"/>
              <a:buFont typeface="Corbel"/>
              <a:buNone/>
              <a:defRPr b="0"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6" name="Google Shape;446;p116"/>
          <p:cNvSpPr txBox="1"/>
          <p:nvPr>
            <p:ph idx="1" type="body"/>
          </p:nvPr>
        </p:nvSpPr>
        <p:spPr>
          <a:xfrm>
            <a:off x="3867912" y="868680"/>
            <a:ext cx="731520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447" name="Google Shape;447;p116"/>
          <p:cNvSpPr txBox="1"/>
          <p:nvPr>
            <p:ph idx="2" type="body"/>
          </p:nvPr>
        </p:nvSpPr>
        <p:spPr>
          <a:xfrm>
            <a:off x="256032" y="3494176"/>
            <a:ext cx="2834640" cy="232199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200"/>
              </a:spcBef>
              <a:spcAft>
                <a:spcPts val="0"/>
              </a:spcAft>
              <a:buSzPts val="1400"/>
              <a:buNone/>
              <a:defRPr sz="1400">
                <a:solidFill>
                  <a:srgbClr val="FFFFFF"/>
                </a:solidFill>
              </a:defRPr>
            </a:lvl1pPr>
            <a:lvl2pPr indent="-228600" lvl="1" marL="914400" algn="l">
              <a:lnSpc>
                <a:spcPct val="90000"/>
              </a:lnSpc>
              <a:spcBef>
                <a:spcPts val="250"/>
              </a:spcBef>
              <a:spcAft>
                <a:spcPts val="0"/>
              </a:spcAft>
              <a:buSzPts val="1200"/>
              <a:buNone/>
              <a:defRPr sz="1200"/>
            </a:lvl2pPr>
            <a:lvl3pPr indent="-228600" lvl="2" marL="1371600" algn="l">
              <a:lnSpc>
                <a:spcPct val="90000"/>
              </a:lnSpc>
              <a:spcBef>
                <a:spcPts val="250"/>
              </a:spcBef>
              <a:spcAft>
                <a:spcPts val="0"/>
              </a:spcAft>
              <a:buSzPts val="1000"/>
              <a:buNone/>
              <a:defRPr sz="1000"/>
            </a:lvl3pPr>
            <a:lvl4pPr indent="-228600" lvl="3" marL="1828800" algn="l">
              <a:lnSpc>
                <a:spcPct val="90000"/>
              </a:lnSpc>
              <a:spcBef>
                <a:spcPts val="250"/>
              </a:spcBef>
              <a:spcAft>
                <a:spcPts val="0"/>
              </a:spcAft>
              <a:buSzPts val="900"/>
              <a:buNone/>
              <a:defRPr sz="900"/>
            </a:lvl4pPr>
            <a:lvl5pPr indent="-228600" lvl="4" marL="2286000" algn="l">
              <a:lnSpc>
                <a:spcPct val="90000"/>
              </a:lnSpc>
              <a:spcBef>
                <a:spcPts val="250"/>
              </a:spcBef>
              <a:spcAft>
                <a:spcPts val="0"/>
              </a:spcAft>
              <a:buSzPts val="900"/>
              <a:buNone/>
              <a:defRPr sz="900"/>
            </a:lvl5pPr>
            <a:lvl6pPr indent="-228600" lvl="5" marL="2743200" algn="l">
              <a:lnSpc>
                <a:spcPct val="90000"/>
              </a:lnSpc>
              <a:spcBef>
                <a:spcPts val="250"/>
              </a:spcBef>
              <a:spcAft>
                <a:spcPts val="0"/>
              </a:spcAft>
              <a:buSzPts val="900"/>
              <a:buNone/>
              <a:defRPr sz="900"/>
            </a:lvl6pPr>
            <a:lvl7pPr indent="-228600" lvl="6" marL="3200400" algn="l">
              <a:lnSpc>
                <a:spcPct val="90000"/>
              </a:lnSpc>
              <a:spcBef>
                <a:spcPts val="250"/>
              </a:spcBef>
              <a:spcAft>
                <a:spcPts val="0"/>
              </a:spcAft>
              <a:buSzPts val="900"/>
              <a:buNone/>
              <a:defRPr sz="900"/>
            </a:lvl7pPr>
            <a:lvl8pPr indent="-228600" lvl="7" marL="3657600" algn="l">
              <a:lnSpc>
                <a:spcPct val="90000"/>
              </a:lnSpc>
              <a:spcBef>
                <a:spcPts val="250"/>
              </a:spcBef>
              <a:spcAft>
                <a:spcPts val="0"/>
              </a:spcAft>
              <a:buSzPts val="900"/>
              <a:buNone/>
              <a:defRPr sz="900"/>
            </a:lvl8pPr>
            <a:lvl9pPr indent="-228600" lvl="8" marL="4114800" algn="l">
              <a:lnSpc>
                <a:spcPct val="90000"/>
              </a:lnSpc>
              <a:spcBef>
                <a:spcPts val="250"/>
              </a:spcBef>
              <a:spcAft>
                <a:spcPts val="250"/>
              </a:spcAft>
              <a:buSzPts val="900"/>
              <a:buNone/>
              <a:defRPr sz="900"/>
            </a:lvl9pPr>
          </a:lstStyle>
          <a:p/>
        </p:txBody>
      </p:sp>
      <p:sp>
        <p:nvSpPr>
          <p:cNvPr id="448" name="Google Shape;448;p116"/>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9" name="Google Shape;449;p116"/>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0" name="Google Shape;450;p116"/>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IN"/>
              <a:t>‹#›</a:t>
            </a:fld>
            <a:endParaRPr/>
          </a:p>
        </p:txBody>
      </p:sp>
      <p:pic>
        <p:nvPicPr>
          <p:cNvPr id="451" name="Google Shape;451;p116"/>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52" name="Shape 452"/>
        <p:cNvGrpSpPr/>
        <p:nvPr/>
      </p:nvGrpSpPr>
      <p:grpSpPr>
        <a:xfrm>
          <a:off x="0" y="0"/>
          <a:ext cx="0" cy="0"/>
          <a:chOff x="0" y="0"/>
          <a:chExt cx="0" cy="0"/>
        </a:xfrm>
      </p:grpSpPr>
      <p:sp>
        <p:nvSpPr>
          <p:cNvPr id="453" name="Google Shape;453;p117"/>
          <p:cNvSpPr txBox="1"/>
          <p:nvPr>
            <p:ph type="title"/>
          </p:nvPr>
        </p:nvSpPr>
        <p:spPr>
          <a:xfrm>
            <a:off x="256032" y="1143000"/>
            <a:ext cx="2834640" cy="23774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3200"/>
              <a:buFont typeface="Corbel"/>
              <a:buNone/>
              <a:defRPr b="0"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4" name="Google Shape;454;p117"/>
          <p:cNvSpPr/>
          <p:nvPr>
            <p:ph idx="2" type="pic"/>
          </p:nvPr>
        </p:nvSpPr>
        <p:spPr>
          <a:xfrm>
            <a:off x="3570644" y="767419"/>
            <a:ext cx="8115230" cy="5330952"/>
          </a:xfrm>
          <a:prstGeom prst="rect">
            <a:avLst/>
          </a:prstGeom>
          <a:solidFill>
            <a:srgbClr val="BFBFBF"/>
          </a:solidFill>
          <a:ln>
            <a:noFill/>
          </a:ln>
        </p:spPr>
      </p:sp>
      <p:sp>
        <p:nvSpPr>
          <p:cNvPr id="455" name="Google Shape;455;p117"/>
          <p:cNvSpPr txBox="1"/>
          <p:nvPr>
            <p:ph idx="1" type="body"/>
          </p:nvPr>
        </p:nvSpPr>
        <p:spPr>
          <a:xfrm>
            <a:off x="256032" y="3493008"/>
            <a:ext cx="2834640" cy="2322576"/>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200"/>
              </a:spcBef>
              <a:spcAft>
                <a:spcPts val="0"/>
              </a:spcAft>
              <a:buSzPts val="1400"/>
              <a:buNone/>
              <a:defRPr sz="1400">
                <a:solidFill>
                  <a:srgbClr val="FFFFFF"/>
                </a:solidFill>
              </a:defRPr>
            </a:lvl1pPr>
            <a:lvl2pPr indent="-228600" lvl="1" marL="914400" algn="l">
              <a:lnSpc>
                <a:spcPct val="90000"/>
              </a:lnSpc>
              <a:spcBef>
                <a:spcPts val="250"/>
              </a:spcBef>
              <a:spcAft>
                <a:spcPts val="0"/>
              </a:spcAft>
              <a:buSzPts val="1200"/>
              <a:buNone/>
              <a:defRPr sz="1200"/>
            </a:lvl2pPr>
            <a:lvl3pPr indent="-228600" lvl="2" marL="1371600" algn="l">
              <a:lnSpc>
                <a:spcPct val="90000"/>
              </a:lnSpc>
              <a:spcBef>
                <a:spcPts val="250"/>
              </a:spcBef>
              <a:spcAft>
                <a:spcPts val="0"/>
              </a:spcAft>
              <a:buSzPts val="1000"/>
              <a:buNone/>
              <a:defRPr sz="1000"/>
            </a:lvl3pPr>
            <a:lvl4pPr indent="-228600" lvl="3" marL="1828800" algn="l">
              <a:lnSpc>
                <a:spcPct val="90000"/>
              </a:lnSpc>
              <a:spcBef>
                <a:spcPts val="250"/>
              </a:spcBef>
              <a:spcAft>
                <a:spcPts val="0"/>
              </a:spcAft>
              <a:buSzPts val="900"/>
              <a:buNone/>
              <a:defRPr sz="900"/>
            </a:lvl4pPr>
            <a:lvl5pPr indent="-228600" lvl="4" marL="2286000" algn="l">
              <a:lnSpc>
                <a:spcPct val="90000"/>
              </a:lnSpc>
              <a:spcBef>
                <a:spcPts val="250"/>
              </a:spcBef>
              <a:spcAft>
                <a:spcPts val="0"/>
              </a:spcAft>
              <a:buSzPts val="900"/>
              <a:buNone/>
              <a:defRPr sz="900"/>
            </a:lvl5pPr>
            <a:lvl6pPr indent="-228600" lvl="5" marL="2743200" algn="l">
              <a:lnSpc>
                <a:spcPct val="90000"/>
              </a:lnSpc>
              <a:spcBef>
                <a:spcPts val="250"/>
              </a:spcBef>
              <a:spcAft>
                <a:spcPts val="0"/>
              </a:spcAft>
              <a:buSzPts val="900"/>
              <a:buNone/>
              <a:defRPr sz="900"/>
            </a:lvl6pPr>
            <a:lvl7pPr indent="-228600" lvl="6" marL="3200400" algn="l">
              <a:lnSpc>
                <a:spcPct val="90000"/>
              </a:lnSpc>
              <a:spcBef>
                <a:spcPts val="250"/>
              </a:spcBef>
              <a:spcAft>
                <a:spcPts val="0"/>
              </a:spcAft>
              <a:buSzPts val="900"/>
              <a:buNone/>
              <a:defRPr sz="900"/>
            </a:lvl7pPr>
            <a:lvl8pPr indent="-228600" lvl="7" marL="3657600" algn="l">
              <a:lnSpc>
                <a:spcPct val="90000"/>
              </a:lnSpc>
              <a:spcBef>
                <a:spcPts val="250"/>
              </a:spcBef>
              <a:spcAft>
                <a:spcPts val="0"/>
              </a:spcAft>
              <a:buSzPts val="900"/>
              <a:buNone/>
              <a:defRPr sz="900"/>
            </a:lvl8pPr>
            <a:lvl9pPr indent="-228600" lvl="8" marL="4114800" algn="l">
              <a:lnSpc>
                <a:spcPct val="90000"/>
              </a:lnSpc>
              <a:spcBef>
                <a:spcPts val="250"/>
              </a:spcBef>
              <a:spcAft>
                <a:spcPts val="250"/>
              </a:spcAft>
              <a:buSzPts val="900"/>
              <a:buNone/>
              <a:defRPr sz="900"/>
            </a:lvl9pPr>
          </a:lstStyle>
          <a:p/>
        </p:txBody>
      </p:sp>
      <p:sp>
        <p:nvSpPr>
          <p:cNvPr id="456" name="Google Shape;456;p117"/>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7" name="Google Shape;457;p117"/>
          <p:cNvSpPr txBox="1"/>
          <p:nvPr>
            <p:ph idx="11" type="ftr"/>
          </p:nvPr>
        </p:nvSpPr>
        <p:spPr>
          <a:xfrm>
            <a:off x="3499101"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8" name="Google Shape;458;p117"/>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IN"/>
              <a:t>‹#›</a:t>
            </a:fld>
            <a:endParaRPr/>
          </a:p>
        </p:txBody>
      </p:sp>
      <p:pic>
        <p:nvPicPr>
          <p:cNvPr id="459" name="Google Shape;459;p117"/>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60" name="Shape 460"/>
        <p:cNvGrpSpPr/>
        <p:nvPr/>
      </p:nvGrpSpPr>
      <p:grpSpPr>
        <a:xfrm>
          <a:off x="0" y="0"/>
          <a:ext cx="0" cy="0"/>
          <a:chOff x="0" y="0"/>
          <a:chExt cx="0" cy="0"/>
        </a:xfrm>
      </p:grpSpPr>
      <p:sp>
        <p:nvSpPr>
          <p:cNvPr id="461" name="Google Shape;461;p118"/>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2" name="Google Shape;462;p118"/>
          <p:cNvSpPr txBox="1"/>
          <p:nvPr>
            <p:ph idx="1" type="body"/>
          </p:nvPr>
        </p:nvSpPr>
        <p:spPr>
          <a:xfrm rot="5400000">
            <a:off x="4966548" y="-233172"/>
            <a:ext cx="5120640" cy="7315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50"/>
              </a:spcBef>
              <a:spcAft>
                <a:spcPts val="0"/>
              </a:spcAft>
              <a:buSzPts val="1800"/>
              <a:buChar char="●"/>
              <a:defRPr/>
            </a:lvl2pPr>
            <a:lvl3pPr indent="-342900" lvl="2" marL="1371600" algn="l">
              <a:lnSpc>
                <a:spcPct val="90000"/>
              </a:lnSpc>
              <a:spcBef>
                <a:spcPts val="250"/>
              </a:spcBef>
              <a:spcAft>
                <a:spcPts val="0"/>
              </a:spcAft>
              <a:buSzPts val="1800"/>
              <a:buChar char="●"/>
              <a:defRPr/>
            </a:lvl3pPr>
            <a:lvl4pPr indent="-342900" lvl="3" marL="1828800" algn="l">
              <a:lnSpc>
                <a:spcPct val="90000"/>
              </a:lnSpc>
              <a:spcBef>
                <a:spcPts val="250"/>
              </a:spcBef>
              <a:spcAft>
                <a:spcPts val="0"/>
              </a:spcAft>
              <a:buSzPts val="1800"/>
              <a:buChar char="●"/>
              <a:defRPr/>
            </a:lvl4pPr>
            <a:lvl5pPr indent="-342900" lvl="4" marL="2286000" algn="l">
              <a:lnSpc>
                <a:spcPct val="9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463" name="Google Shape;463;p118"/>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4" name="Google Shape;464;p118"/>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5" name="Google Shape;465;p118"/>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IN"/>
              <a:t>‹#›</a:t>
            </a:fld>
            <a:endParaRPr/>
          </a:p>
        </p:txBody>
      </p:sp>
      <p:pic>
        <p:nvPicPr>
          <p:cNvPr id="466" name="Google Shape;466;p118"/>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67" name="Shape 467"/>
        <p:cNvGrpSpPr/>
        <p:nvPr/>
      </p:nvGrpSpPr>
      <p:grpSpPr>
        <a:xfrm>
          <a:off x="0" y="0"/>
          <a:ext cx="0" cy="0"/>
          <a:chOff x="0" y="0"/>
          <a:chExt cx="0" cy="0"/>
        </a:xfrm>
      </p:grpSpPr>
      <p:sp>
        <p:nvSpPr>
          <p:cNvPr id="468" name="Google Shape;468;p119"/>
          <p:cNvSpPr txBox="1"/>
          <p:nvPr>
            <p:ph type="title"/>
          </p:nvPr>
        </p:nvSpPr>
        <p:spPr>
          <a:xfrm rot="5400000">
            <a:off x="-685800" y="2057400"/>
            <a:ext cx="4953000" cy="2819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9" name="Google Shape;469;p119"/>
          <p:cNvSpPr txBox="1"/>
          <p:nvPr>
            <p:ph idx="1" type="body"/>
          </p:nvPr>
        </p:nvSpPr>
        <p:spPr>
          <a:xfrm rot="5400000">
            <a:off x="4965192" y="-228600"/>
            <a:ext cx="5120640" cy="7315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50"/>
              </a:spcBef>
              <a:spcAft>
                <a:spcPts val="0"/>
              </a:spcAft>
              <a:buSzPts val="1800"/>
              <a:buChar char="●"/>
              <a:defRPr/>
            </a:lvl2pPr>
            <a:lvl3pPr indent="-342900" lvl="2" marL="1371600" algn="l">
              <a:lnSpc>
                <a:spcPct val="90000"/>
              </a:lnSpc>
              <a:spcBef>
                <a:spcPts val="250"/>
              </a:spcBef>
              <a:spcAft>
                <a:spcPts val="0"/>
              </a:spcAft>
              <a:buSzPts val="1800"/>
              <a:buChar char="●"/>
              <a:defRPr/>
            </a:lvl3pPr>
            <a:lvl4pPr indent="-342900" lvl="3" marL="1828800" algn="l">
              <a:lnSpc>
                <a:spcPct val="90000"/>
              </a:lnSpc>
              <a:spcBef>
                <a:spcPts val="250"/>
              </a:spcBef>
              <a:spcAft>
                <a:spcPts val="0"/>
              </a:spcAft>
              <a:buSzPts val="1800"/>
              <a:buChar char="●"/>
              <a:defRPr/>
            </a:lvl4pPr>
            <a:lvl5pPr indent="-342900" lvl="4" marL="2286000" algn="l">
              <a:lnSpc>
                <a:spcPct val="9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470" name="Google Shape;470;p119"/>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1" name="Google Shape;471;p119"/>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2" name="Google Shape;472;p119"/>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IN"/>
              <a:t>‹#›</a:t>
            </a:fld>
            <a:endParaRPr/>
          </a:p>
        </p:txBody>
      </p:sp>
      <p:pic>
        <p:nvPicPr>
          <p:cNvPr id="473" name="Google Shape;473;p119"/>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2" name="Shape 52"/>
        <p:cNvGrpSpPr/>
        <p:nvPr/>
      </p:nvGrpSpPr>
      <p:grpSpPr>
        <a:xfrm>
          <a:off x="0" y="0"/>
          <a:ext cx="0" cy="0"/>
          <a:chOff x="0" y="0"/>
          <a:chExt cx="0" cy="0"/>
        </a:xfrm>
      </p:grpSpPr>
      <p:sp>
        <p:nvSpPr>
          <p:cNvPr id="53" name="Google Shape;53;p66"/>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66"/>
          <p:cNvSpPr txBox="1"/>
          <p:nvPr>
            <p:ph idx="1" type="body"/>
          </p:nvPr>
        </p:nvSpPr>
        <p:spPr>
          <a:xfrm>
            <a:off x="3867912" y="1023586"/>
            <a:ext cx="3474720" cy="80772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0"/>
              </a:spcBef>
              <a:spcAft>
                <a:spcPts val="0"/>
              </a:spcAft>
              <a:buSzPts val="2000"/>
              <a:buNone/>
              <a:defRPr b="1" sz="2000">
                <a:solidFill>
                  <a:srgbClr val="595959"/>
                </a:solidFill>
              </a:defRPr>
            </a:lvl1pPr>
            <a:lvl2pPr indent="-228600" lvl="1" marL="914400" algn="l">
              <a:lnSpc>
                <a:spcPct val="90000"/>
              </a:lnSpc>
              <a:spcBef>
                <a:spcPts val="250"/>
              </a:spcBef>
              <a:spcAft>
                <a:spcPts val="0"/>
              </a:spcAft>
              <a:buSzPts val="2000"/>
              <a:buNone/>
              <a:defRPr b="1" sz="2000"/>
            </a:lvl2pPr>
            <a:lvl3pPr indent="-228600" lvl="2" marL="1371600" algn="l">
              <a:lnSpc>
                <a:spcPct val="90000"/>
              </a:lnSpc>
              <a:spcBef>
                <a:spcPts val="250"/>
              </a:spcBef>
              <a:spcAft>
                <a:spcPts val="0"/>
              </a:spcAft>
              <a:buSzPts val="1800"/>
              <a:buNone/>
              <a:defRPr b="1" sz="1800"/>
            </a:lvl3pPr>
            <a:lvl4pPr indent="-228600" lvl="3" marL="1828800" algn="l">
              <a:lnSpc>
                <a:spcPct val="90000"/>
              </a:lnSpc>
              <a:spcBef>
                <a:spcPts val="250"/>
              </a:spcBef>
              <a:spcAft>
                <a:spcPts val="0"/>
              </a:spcAft>
              <a:buSzPts val="1600"/>
              <a:buNone/>
              <a:defRPr b="1" sz="1600"/>
            </a:lvl4pPr>
            <a:lvl5pPr indent="-228600" lvl="4" marL="2286000" algn="l">
              <a:lnSpc>
                <a:spcPct val="90000"/>
              </a:lnSpc>
              <a:spcBef>
                <a:spcPts val="250"/>
              </a:spcBef>
              <a:spcAft>
                <a:spcPts val="0"/>
              </a:spcAft>
              <a:buSzPts val="1600"/>
              <a:buNone/>
              <a:defRPr b="1" sz="1600"/>
            </a:lvl5pPr>
            <a:lvl6pPr indent="-228600" lvl="5" marL="2743200" algn="l">
              <a:lnSpc>
                <a:spcPct val="90000"/>
              </a:lnSpc>
              <a:spcBef>
                <a:spcPts val="250"/>
              </a:spcBef>
              <a:spcAft>
                <a:spcPts val="0"/>
              </a:spcAft>
              <a:buSzPts val="1600"/>
              <a:buNone/>
              <a:defRPr b="1" sz="1600"/>
            </a:lvl6pPr>
            <a:lvl7pPr indent="-228600" lvl="6" marL="3200400" algn="l">
              <a:lnSpc>
                <a:spcPct val="90000"/>
              </a:lnSpc>
              <a:spcBef>
                <a:spcPts val="250"/>
              </a:spcBef>
              <a:spcAft>
                <a:spcPts val="0"/>
              </a:spcAft>
              <a:buSzPts val="1600"/>
              <a:buNone/>
              <a:defRPr b="1" sz="1600"/>
            </a:lvl7pPr>
            <a:lvl8pPr indent="-228600" lvl="7" marL="3657600" algn="l">
              <a:lnSpc>
                <a:spcPct val="90000"/>
              </a:lnSpc>
              <a:spcBef>
                <a:spcPts val="250"/>
              </a:spcBef>
              <a:spcAft>
                <a:spcPts val="0"/>
              </a:spcAft>
              <a:buSzPts val="1600"/>
              <a:buNone/>
              <a:defRPr b="1" sz="1600"/>
            </a:lvl8pPr>
            <a:lvl9pPr indent="-228600" lvl="8" marL="4114800" algn="l">
              <a:lnSpc>
                <a:spcPct val="90000"/>
              </a:lnSpc>
              <a:spcBef>
                <a:spcPts val="250"/>
              </a:spcBef>
              <a:spcAft>
                <a:spcPts val="250"/>
              </a:spcAft>
              <a:buSzPts val="1600"/>
              <a:buNone/>
              <a:defRPr b="1" sz="1600"/>
            </a:lvl9pPr>
          </a:lstStyle>
          <a:p/>
        </p:txBody>
      </p:sp>
      <p:sp>
        <p:nvSpPr>
          <p:cNvPr id="55" name="Google Shape;55;p66"/>
          <p:cNvSpPr txBox="1"/>
          <p:nvPr>
            <p:ph idx="2" type="body"/>
          </p:nvPr>
        </p:nvSpPr>
        <p:spPr>
          <a:xfrm>
            <a:off x="3867912" y="1930936"/>
            <a:ext cx="3474720" cy="402336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56" name="Google Shape;56;p66"/>
          <p:cNvSpPr txBox="1"/>
          <p:nvPr>
            <p:ph idx="3" type="body"/>
          </p:nvPr>
        </p:nvSpPr>
        <p:spPr>
          <a:xfrm>
            <a:off x="7818463" y="1023586"/>
            <a:ext cx="3474720" cy="813171"/>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0"/>
              </a:spcBef>
              <a:spcAft>
                <a:spcPts val="0"/>
              </a:spcAft>
              <a:buSzPts val="2000"/>
              <a:buNone/>
              <a:defRPr b="1" sz="2000">
                <a:solidFill>
                  <a:srgbClr val="595959"/>
                </a:solidFill>
              </a:defRPr>
            </a:lvl1pPr>
            <a:lvl2pPr indent="-228600" lvl="1" marL="914400" algn="l">
              <a:lnSpc>
                <a:spcPct val="90000"/>
              </a:lnSpc>
              <a:spcBef>
                <a:spcPts val="250"/>
              </a:spcBef>
              <a:spcAft>
                <a:spcPts val="0"/>
              </a:spcAft>
              <a:buSzPts val="2000"/>
              <a:buNone/>
              <a:defRPr b="1" sz="2000"/>
            </a:lvl2pPr>
            <a:lvl3pPr indent="-228600" lvl="2" marL="1371600" algn="l">
              <a:lnSpc>
                <a:spcPct val="90000"/>
              </a:lnSpc>
              <a:spcBef>
                <a:spcPts val="250"/>
              </a:spcBef>
              <a:spcAft>
                <a:spcPts val="0"/>
              </a:spcAft>
              <a:buSzPts val="1800"/>
              <a:buNone/>
              <a:defRPr b="1" sz="1800"/>
            </a:lvl3pPr>
            <a:lvl4pPr indent="-228600" lvl="3" marL="1828800" algn="l">
              <a:lnSpc>
                <a:spcPct val="90000"/>
              </a:lnSpc>
              <a:spcBef>
                <a:spcPts val="250"/>
              </a:spcBef>
              <a:spcAft>
                <a:spcPts val="0"/>
              </a:spcAft>
              <a:buSzPts val="1600"/>
              <a:buNone/>
              <a:defRPr b="1" sz="1600"/>
            </a:lvl4pPr>
            <a:lvl5pPr indent="-228600" lvl="4" marL="2286000" algn="l">
              <a:lnSpc>
                <a:spcPct val="90000"/>
              </a:lnSpc>
              <a:spcBef>
                <a:spcPts val="250"/>
              </a:spcBef>
              <a:spcAft>
                <a:spcPts val="0"/>
              </a:spcAft>
              <a:buSzPts val="1600"/>
              <a:buNone/>
              <a:defRPr b="1" sz="1600"/>
            </a:lvl5pPr>
            <a:lvl6pPr indent="-228600" lvl="5" marL="2743200" algn="l">
              <a:lnSpc>
                <a:spcPct val="90000"/>
              </a:lnSpc>
              <a:spcBef>
                <a:spcPts val="250"/>
              </a:spcBef>
              <a:spcAft>
                <a:spcPts val="0"/>
              </a:spcAft>
              <a:buSzPts val="1600"/>
              <a:buNone/>
              <a:defRPr b="1" sz="1600"/>
            </a:lvl6pPr>
            <a:lvl7pPr indent="-228600" lvl="6" marL="3200400" algn="l">
              <a:lnSpc>
                <a:spcPct val="90000"/>
              </a:lnSpc>
              <a:spcBef>
                <a:spcPts val="250"/>
              </a:spcBef>
              <a:spcAft>
                <a:spcPts val="0"/>
              </a:spcAft>
              <a:buSzPts val="1600"/>
              <a:buNone/>
              <a:defRPr b="1" sz="1600"/>
            </a:lvl7pPr>
            <a:lvl8pPr indent="-228600" lvl="7" marL="3657600" algn="l">
              <a:lnSpc>
                <a:spcPct val="90000"/>
              </a:lnSpc>
              <a:spcBef>
                <a:spcPts val="250"/>
              </a:spcBef>
              <a:spcAft>
                <a:spcPts val="0"/>
              </a:spcAft>
              <a:buSzPts val="1600"/>
              <a:buNone/>
              <a:defRPr b="1" sz="1600"/>
            </a:lvl8pPr>
            <a:lvl9pPr indent="-228600" lvl="8" marL="4114800" algn="l">
              <a:lnSpc>
                <a:spcPct val="90000"/>
              </a:lnSpc>
              <a:spcBef>
                <a:spcPts val="250"/>
              </a:spcBef>
              <a:spcAft>
                <a:spcPts val="250"/>
              </a:spcAft>
              <a:buSzPts val="1600"/>
              <a:buNone/>
              <a:defRPr b="1" sz="1600"/>
            </a:lvl9pPr>
          </a:lstStyle>
          <a:p/>
        </p:txBody>
      </p:sp>
      <p:sp>
        <p:nvSpPr>
          <p:cNvPr id="57" name="Google Shape;57;p66"/>
          <p:cNvSpPr txBox="1"/>
          <p:nvPr>
            <p:ph idx="4" type="body"/>
          </p:nvPr>
        </p:nvSpPr>
        <p:spPr>
          <a:xfrm>
            <a:off x="7818463" y="1930936"/>
            <a:ext cx="3474720" cy="402336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58" name="Google Shape;58;p66"/>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66"/>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66"/>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40BAD2"/>
                </a:solidFill>
              </a:defRPr>
            </a:lvl1pPr>
            <a:lvl2pPr indent="0" lvl="1" marL="0" algn="r">
              <a:lnSpc>
                <a:spcPct val="100000"/>
              </a:lnSpc>
              <a:spcBef>
                <a:spcPts val="0"/>
              </a:spcBef>
              <a:spcAft>
                <a:spcPts val="0"/>
              </a:spcAft>
              <a:buNone/>
              <a:defRPr>
                <a:solidFill>
                  <a:srgbClr val="40BAD2"/>
                </a:solidFill>
              </a:defRPr>
            </a:lvl2pPr>
            <a:lvl3pPr indent="0" lvl="2" marL="0" algn="r">
              <a:lnSpc>
                <a:spcPct val="100000"/>
              </a:lnSpc>
              <a:spcBef>
                <a:spcPts val="0"/>
              </a:spcBef>
              <a:spcAft>
                <a:spcPts val="0"/>
              </a:spcAft>
              <a:buNone/>
              <a:defRPr>
                <a:solidFill>
                  <a:srgbClr val="40BAD2"/>
                </a:solidFill>
              </a:defRPr>
            </a:lvl3pPr>
            <a:lvl4pPr indent="0" lvl="3" marL="0" algn="r">
              <a:lnSpc>
                <a:spcPct val="100000"/>
              </a:lnSpc>
              <a:spcBef>
                <a:spcPts val="0"/>
              </a:spcBef>
              <a:spcAft>
                <a:spcPts val="0"/>
              </a:spcAft>
              <a:buNone/>
              <a:defRPr>
                <a:solidFill>
                  <a:srgbClr val="40BAD2"/>
                </a:solidFill>
              </a:defRPr>
            </a:lvl4pPr>
            <a:lvl5pPr indent="0" lvl="4" marL="0" algn="r">
              <a:lnSpc>
                <a:spcPct val="100000"/>
              </a:lnSpc>
              <a:spcBef>
                <a:spcPts val="0"/>
              </a:spcBef>
              <a:spcAft>
                <a:spcPts val="0"/>
              </a:spcAft>
              <a:buNone/>
              <a:defRPr>
                <a:solidFill>
                  <a:srgbClr val="40BAD2"/>
                </a:solidFill>
              </a:defRPr>
            </a:lvl5pPr>
            <a:lvl6pPr indent="0" lvl="5" marL="0" algn="r">
              <a:lnSpc>
                <a:spcPct val="100000"/>
              </a:lnSpc>
              <a:spcBef>
                <a:spcPts val="0"/>
              </a:spcBef>
              <a:spcAft>
                <a:spcPts val="0"/>
              </a:spcAft>
              <a:buNone/>
              <a:defRPr>
                <a:solidFill>
                  <a:srgbClr val="40BAD2"/>
                </a:solidFill>
              </a:defRPr>
            </a:lvl6pPr>
            <a:lvl7pPr indent="0" lvl="6" marL="0" algn="r">
              <a:lnSpc>
                <a:spcPct val="100000"/>
              </a:lnSpc>
              <a:spcBef>
                <a:spcPts val="0"/>
              </a:spcBef>
              <a:spcAft>
                <a:spcPts val="0"/>
              </a:spcAft>
              <a:buNone/>
              <a:defRPr>
                <a:solidFill>
                  <a:srgbClr val="40BAD2"/>
                </a:solidFill>
              </a:defRPr>
            </a:lvl7pPr>
            <a:lvl8pPr indent="0" lvl="7" marL="0" algn="r">
              <a:lnSpc>
                <a:spcPct val="100000"/>
              </a:lnSpc>
              <a:spcBef>
                <a:spcPts val="0"/>
              </a:spcBef>
              <a:spcAft>
                <a:spcPts val="0"/>
              </a:spcAft>
              <a:buNone/>
              <a:defRPr>
                <a:solidFill>
                  <a:srgbClr val="40BAD2"/>
                </a:solidFill>
              </a:defRPr>
            </a:lvl8pPr>
            <a:lvl9pPr indent="0" lvl="8" marL="0" algn="r">
              <a:lnSpc>
                <a:spcPct val="100000"/>
              </a:lnSpc>
              <a:spcBef>
                <a:spcPts val="0"/>
              </a:spcBef>
              <a:spcAft>
                <a:spcPts val="0"/>
              </a:spcAft>
              <a:buNone/>
              <a:defRPr>
                <a:solidFill>
                  <a:srgbClr val="40BAD2"/>
                </a:solidFill>
              </a:defRPr>
            </a:lvl9pPr>
          </a:lstStyle>
          <a:p>
            <a:pPr indent="0" lvl="0" marL="0" rtl="0" algn="r">
              <a:spcBef>
                <a:spcPts val="0"/>
              </a:spcBef>
              <a:spcAft>
                <a:spcPts val="0"/>
              </a:spcAft>
              <a:buNone/>
            </a:pPr>
            <a:fld id="{00000000-1234-1234-1234-123412341234}" type="slidenum">
              <a:rPr lang="en-IN"/>
              <a:t>‹#›</a:t>
            </a:fld>
            <a:endParaRPr/>
          </a:p>
        </p:txBody>
      </p:sp>
      <p:pic>
        <p:nvPicPr>
          <p:cNvPr id="61" name="Google Shape;61;p66"/>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2" name="Shape 62"/>
        <p:cNvGrpSpPr/>
        <p:nvPr/>
      </p:nvGrpSpPr>
      <p:grpSpPr>
        <a:xfrm>
          <a:off x="0" y="0"/>
          <a:ext cx="0" cy="0"/>
          <a:chOff x="0" y="0"/>
          <a:chExt cx="0" cy="0"/>
        </a:xfrm>
      </p:grpSpPr>
      <p:sp>
        <p:nvSpPr>
          <p:cNvPr id="63" name="Google Shape;63;p67"/>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67"/>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67"/>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67"/>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40BAD2"/>
                </a:solidFill>
              </a:defRPr>
            </a:lvl1pPr>
            <a:lvl2pPr indent="0" lvl="1" marL="0" algn="r">
              <a:lnSpc>
                <a:spcPct val="100000"/>
              </a:lnSpc>
              <a:spcBef>
                <a:spcPts val="0"/>
              </a:spcBef>
              <a:spcAft>
                <a:spcPts val="0"/>
              </a:spcAft>
              <a:buNone/>
              <a:defRPr>
                <a:solidFill>
                  <a:srgbClr val="40BAD2"/>
                </a:solidFill>
              </a:defRPr>
            </a:lvl2pPr>
            <a:lvl3pPr indent="0" lvl="2" marL="0" algn="r">
              <a:lnSpc>
                <a:spcPct val="100000"/>
              </a:lnSpc>
              <a:spcBef>
                <a:spcPts val="0"/>
              </a:spcBef>
              <a:spcAft>
                <a:spcPts val="0"/>
              </a:spcAft>
              <a:buNone/>
              <a:defRPr>
                <a:solidFill>
                  <a:srgbClr val="40BAD2"/>
                </a:solidFill>
              </a:defRPr>
            </a:lvl3pPr>
            <a:lvl4pPr indent="0" lvl="3" marL="0" algn="r">
              <a:lnSpc>
                <a:spcPct val="100000"/>
              </a:lnSpc>
              <a:spcBef>
                <a:spcPts val="0"/>
              </a:spcBef>
              <a:spcAft>
                <a:spcPts val="0"/>
              </a:spcAft>
              <a:buNone/>
              <a:defRPr>
                <a:solidFill>
                  <a:srgbClr val="40BAD2"/>
                </a:solidFill>
              </a:defRPr>
            </a:lvl4pPr>
            <a:lvl5pPr indent="0" lvl="4" marL="0" algn="r">
              <a:lnSpc>
                <a:spcPct val="100000"/>
              </a:lnSpc>
              <a:spcBef>
                <a:spcPts val="0"/>
              </a:spcBef>
              <a:spcAft>
                <a:spcPts val="0"/>
              </a:spcAft>
              <a:buNone/>
              <a:defRPr>
                <a:solidFill>
                  <a:srgbClr val="40BAD2"/>
                </a:solidFill>
              </a:defRPr>
            </a:lvl5pPr>
            <a:lvl6pPr indent="0" lvl="5" marL="0" algn="r">
              <a:lnSpc>
                <a:spcPct val="100000"/>
              </a:lnSpc>
              <a:spcBef>
                <a:spcPts val="0"/>
              </a:spcBef>
              <a:spcAft>
                <a:spcPts val="0"/>
              </a:spcAft>
              <a:buNone/>
              <a:defRPr>
                <a:solidFill>
                  <a:srgbClr val="40BAD2"/>
                </a:solidFill>
              </a:defRPr>
            </a:lvl6pPr>
            <a:lvl7pPr indent="0" lvl="6" marL="0" algn="r">
              <a:lnSpc>
                <a:spcPct val="100000"/>
              </a:lnSpc>
              <a:spcBef>
                <a:spcPts val="0"/>
              </a:spcBef>
              <a:spcAft>
                <a:spcPts val="0"/>
              </a:spcAft>
              <a:buNone/>
              <a:defRPr>
                <a:solidFill>
                  <a:srgbClr val="40BAD2"/>
                </a:solidFill>
              </a:defRPr>
            </a:lvl7pPr>
            <a:lvl8pPr indent="0" lvl="7" marL="0" algn="r">
              <a:lnSpc>
                <a:spcPct val="100000"/>
              </a:lnSpc>
              <a:spcBef>
                <a:spcPts val="0"/>
              </a:spcBef>
              <a:spcAft>
                <a:spcPts val="0"/>
              </a:spcAft>
              <a:buNone/>
              <a:defRPr>
                <a:solidFill>
                  <a:srgbClr val="40BAD2"/>
                </a:solidFill>
              </a:defRPr>
            </a:lvl8pPr>
            <a:lvl9pPr indent="0" lvl="8" marL="0" algn="r">
              <a:lnSpc>
                <a:spcPct val="100000"/>
              </a:lnSpc>
              <a:spcBef>
                <a:spcPts val="0"/>
              </a:spcBef>
              <a:spcAft>
                <a:spcPts val="0"/>
              </a:spcAft>
              <a:buNone/>
              <a:defRPr>
                <a:solidFill>
                  <a:srgbClr val="40BAD2"/>
                </a:solidFill>
              </a:defRPr>
            </a:lvl9pPr>
          </a:lstStyle>
          <a:p>
            <a:pPr indent="0" lvl="0" marL="0" rtl="0" algn="r">
              <a:spcBef>
                <a:spcPts val="0"/>
              </a:spcBef>
              <a:spcAft>
                <a:spcPts val="0"/>
              </a:spcAft>
              <a:buNone/>
            </a:pPr>
            <a:fld id="{00000000-1234-1234-1234-123412341234}" type="slidenum">
              <a:rPr lang="en-IN"/>
              <a:t>‹#›</a:t>
            </a:fld>
            <a:endParaRPr/>
          </a:p>
        </p:txBody>
      </p:sp>
      <p:pic>
        <p:nvPicPr>
          <p:cNvPr id="67" name="Google Shape;67;p67"/>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8" name="Shape 68"/>
        <p:cNvGrpSpPr/>
        <p:nvPr/>
      </p:nvGrpSpPr>
      <p:grpSpPr>
        <a:xfrm>
          <a:off x="0" y="0"/>
          <a:ext cx="0" cy="0"/>
          <a:chOff x="0" y="0"/>
          <a:chExt cx="0" cy="0"/>
        </a:xfrm>
      </p:grpSpPr>
      <p:sp>
        <p:nvSpPr>
          <p:cNvPr id="69" name="Google Shape;69;p68"/>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68"/>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68"/>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40BAD2"/>
                </a:solidFill>
              </a:defRPr>
            </a:lvl1pPr>
            <a:lvl2pPr indent="0" lvl="1" marL="0" algn="r">
              <a:lnSpc>
                <a:spcPct val="100000"/>
              </a:lnSpc>
              <a:spcBef>
                <a:spcPts val="0"/>
              </a:spcBef>
              <a:spcAft>
                <a:spcPts val="0"/>
              </a:spcAft>
              <a:buNone/>
              <a:defRPr>
                <a:solidFill>
                  <a:srgbClr val="40BAD2"/>
                </a:solidFill>
              </a:defRPr>
            </a:lvl2pPr>
            <a:lvl3pPr indent="0" lvl="2" marL="0" algn="r">
              <a:lnSpc>
                <a:spcPct val="100000"/>
              </a:lnSpc>
              <a:spcBef>
                <a:spcPts val="0"/>
              </a:spcBef>
              <a:spcAft>
                <a:spcPts val="0"/>
              </a:spcAft>
              <a:buNone/>
              <a:defRPr>
                <a:solidFill>
                  <a:srgbClr val="40BAD2"/>
                </a:solidFill>
              </a:defRPr>
            </a:lvl3pPr>
            <a:lvl4pPr indent="0" lvl="3" marL="0" algn="r">
              <a:lnSpc>
                <a:spcPct val="100000"/>
              </a:lnSpc>
              <a:spcBef>
                <a:spcPts val="0"/>
              </a:spcBef>
              <a:spcAft>
                <a:spcPts val="0"/>
              </a:spcAft>
              <a:buNone/>
              <a:defRPr>
                <a:solidFill>
                  <a:srgbClr val="40BAD2"/>
                </a:solidFill>
              </a:defRPr>
            </a:lvl4pPr>
            <a:lvl5pPr indent="0" lvl="4" marL="0" algn="r">
              <a:lnSpc>
                <a:spcPct val="100000"/>
              </a:lnSpc>
              <a:spcBef>
                <a:spcPts val="0"/>
              </a:spcBef>
              <a:spcAft>
                <a:spcPts val="0"/>
              </a:spcAft>
              <a:buNone/>
              <a:defRPr>
                <a:solidFill>
                  <a:srgbClr val="40BAD2"/>
                </a:solidFill>
              </a:defRPr>
            </a:lvl5pPr>
            <a:lvl6pPr indent="0" lvl="5" marL="0" algn="r">
              <a:lnSpc>
                <a:spcPct val="100000"/>
              </a:lnSpc>
              <a:spcBef>
                <a:spcPts val="0"/>
              </a:spcBef>
              <a:spcAft>
                <a:spcPts val="0"/>
              </a:spcAft>
              <a:buNone/>
              <a:defRPr>
                <a:solidFill>
                  <a:srgbClr val="40BAD2"/>
                </a:solidFill>
              </a:defRPr>
            </a:lvl6pPr>
            <a:lvl7pPr indent="0" lvl="6" marL="0" algn="r">
              <a:lnSpc>
                <a:spcPct val="100000"/>
              </a:lnSpc>
              <a:spcBef>
                <a:spcPts val="0"/>
              </a:spcBef>
              <a:spcAft>
                <a:spcPts val="0"/>
              </a:spcAft>
              <a:buNone/>
              <a:defRPr>
                <a:solidFill>
                  <a:srgbClr val="40BAD2"/>
                </a:solidFill>
              </a:defRPr>
            </a:lvl7pPr>
            <a:lvl8pPr indent="0" lvl="7" marL="0" algn="r">
              <a:lnSpc>
                <a:spcPct val="100000"/>
              </a:lnSpc>
              <a:spcBef>
                <a:spcPts val="0"/>
              </a:spcBef>
              <a:spcAft>
                <a:spcPts val="0"/>
              </a:spcAft>
              <a:buNone/>
              <a:defRPr>
                <a:solidFill>
                  <a:srgbClr val="40BAD2"/>
                </a:solidFill>
              </a:defRPr>
            </a:lvl8pPr>
            <a:lvl9pPr indent="0" lvl="8" marL="0" algn="r">
              <a:lnSpc>
                <a:spcPct val="100000"/>
              </a:lnSpc>
              <a:spcBef>
                <a:spcPts val="0"/>
              </a:spcBef>
              <a:spcAft>
                <a:spcPts val="0"/>
              </a:spcAft>
              <a:buNone/>
              <a:defRPr>
                <a:solidFill>
                  <a:srgbClr val="40BAD2"/>
                </a:solidFill>
              </a:defRPr>
            </a:lvl9pPr>
          </a:lstStyle>
          <a:p>
            <a:pPr indent="0" lvl="0" marL="0" rtl="0" algn="r">
              <a:spcBef>
                <a:spcPts val="0"/>
              </a:spcBef>
              <a:spcAft>
                <a:spcPts val="0"/>
              </a:spcAft>
              <a:buNone/>
            </a:pPr>
            <a:fld id="{00000000-1234-1234-1234-123412341234}" type="slidenum">
              <a:rPr lang="en-IN"/>
              <a:t>‹#›</a:t>
            </a:fld>
            <a:endParaRPr/>
          </a:p>
        </p:txBody>
      </p:sp>
      <p:pic>
        <p:nvPicPr>
          <p:cNvPr id="72" name="Google Shape;72;p68"/>
          <p:cNvPicPr preferRelativeResize="0"/>
          <p:nvPr/>
        </p:nvPicPr>
        <p:blipFill rotWithShape="1">
          <a:blip r:embed="rId2">
            <a:alphaModFix/>
          </a:blip>
          <a:srcRect b="0" l="0" r="0" t="0"/>
          <a:stretch/>
        </p:blipFill>
        <p:spPr>
          <a:xfrm>
            <a:off x="26938" y="6707875"/>
            <a:ext cx="12192000" cy="172586"/>
          </a:xfrm>
          <a:prstGeom prst="rect">
            <a:avLst/>
          </a:prstGeom>
          <a:noFill/>
          <a:ln>
            <a:noFill/>
          </a:ln>
        </p:spPr>
      </p:pic>
      <p:sp>
        <p:nvSpPr>
          <p:cNvPr id="73" name="Google Shape;73;p68"/>
          <p:cNvSpPr/>
          <p:nvPr/>
        </p:nvSpPr>
        <p:spPr>
          <a:xfrm>
            <a:off x="11815864" y="758952"/>
            <a:ext cx="384048" cy="5330952"/>
          </a:xfrm>
          <a:prstGeom prst="rect">
            <a:avLst/>
          </a:prstGeom>
          <a:solidFill>
            <a:srgbClr val="000F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68"/>
          <p:cNvSpPr/>
          <p:nvPr/>
        </p:nvSpPr>
        <p:spPr>
          <a:xfrm>
            <a:off x="1" y="758952"/>
            <a:ext cx="384048" cy="5330952"/>
          </a:xfrm>
          <a:prstGeom prst="rect">
            <a:avLst/>
          </a:prstGeom>
          <a:solidFill>
            <a:srgbClr val="FE7A1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5" name="Shape 75"/>
        <p:cNvGrpSpPr/>
        <p:nvPr/>
      </p:nvGrpSpPr>
      <p:grpSpPr>
        <a:xfrm>
          <a:off x="0" y="0"/>
          <a:ext cx="0" cy="0"/>
          <a:chOff x="0" y="0"/>
          <a:chExt cx="0" cy="0"/>
        </a:xfrm>
      </p:grpSpPr>
      <p:sp>
        <p:nvSpPr>
          <p:cNvPr id="76" name="Google Shape;76;p69"/>
          <p:cNvSpPr txBox="1"/>
          <p:nvPr>
            <p:ph type="title"/>
          </p:nvPr>
        </p:nvSpPr>
        <p:spPr>
          <a:xfrm>
            <a:off x="256032" y="1143000"/>
            <a:ext cx="2834640" cy="23774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3200"/>
              <a:buFont typeface="Corbel"/>
              <a:buNone/>
              <a:defRPr b="0"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69"/>
          <p:cNvSpPr txBox="1"/>
          <p:nvPr>
            <p:ph idx="1" type="body"/>
          </p:nvPr>
        </p:nvSpPr>
        <p:spPr>
          <a:xfrm>
            <a:off x="3867912" y="868680"/>
            <a:ext cx="731520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78" name="Google Shape;78;p69"/>
          <p:cNvSpPr txBox="1"/>
          <p:nvPr>
            <p:ph idx="2" type="body"/>
          </p:nvPr>
        </p:nvSpPr>
        <p:spPr>
          <a:xfrm>
            <a:off x="256032" y="3494176"/>
            <a:ext cx="2834640" cy="232199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200"/>
              </a:spcBef>
              <a:spcAft>
                <a:spcPts val="0"/>
              </a:spcAft>
              <a:buSzPts val="1400"/>
              <a:buNone/>
              <a:defRPr sz="1400">
                <a:solidFill>
                  <a:srgbClr val="FFFFFF"/>
                </a:solidFill>
              </a:defRPr>
            </a:lvl1pPr>
            <a:lvl2pPr indent="-228600" lvl="1" marL="914400" algn="l">
              <a:lnSpc>
                <a:spcPct val="90000"/>
              </a:lnSpc>
              <a:spcBef>
                <a:spcPts val="250"/>
              </a:spcBef>
              <a:spcAft>
                <a:spcPts val="0"/>
              </a:spcAft>
              <a:buSzPts val="1200"/>
              <a:buNone/>
              <a:defRPr sz="1200"/>
            </a:lvl2pPr>
            <a:lvl3pPr indent="-228600" lvl="2" marL="1371600" algn="l">
              <a:lnSpc>
                <a:spcPct val="90000"/>
              </a:lnSpc>
              <a:spcBef>
                <a:spcPts val="250"/>
              </a:spcBef>
              <a:spcAft>
                <a:spcPts val="0"/>
              </a:spcAft>
              <a:buSzPts val="1000"/>
              <a:buNone/>
              <a:defRPr sz="1000"/>
            </a:lvl3pPr>
            <a:lvl4pPr indent="-228600" lvl="3" marL="1828800" algn="l">
              <a:lnSpc>
                <a:spcPct val="90000"/>
              </a:lnSpc>
              <a:spcBef>
                <a:spcPts val="250"/>
              </a:spcBef>
              <a:spcAft>
                <a:spcPts val="0"/>
              </a:spcAft>
              <a:buSzPts val="900"/>
              <a:buNone/>
              <a:defRPr sz="900"/>
            </a:lvl4pPr>
            <a:lvl5pPr indent="-228600" lvl="4" marL="2286000" algn="l">
              <a:lnSpc>
                <a:spcPct val="90000"/>
              </a:lnSpc>
              <a:spcBef>
                <a:spcPts val="250"/>
              </a:spcBef>
              <a:spcAft>
                <a:spcPts val="0"/>
              </a:spcAft>
              <a:buSzPts val="900"/>
              <a:buNone/>
              <a:defRPr sz="900"/>
            </a:lvl5pPr>
            <a:lvl6pPr indent="-228600" lvl="5" marL="2743200" algn="l">
              <a:lnSpc>
                <a:spcPct val="90000"/>
              </a:lnSpc>
              <a:spcBef>
                <a:spcPts val="250"/>
              </a:spcBef>
              <a:spcAft>
                <a:spcPts val="0"/>
              </a:spcAft>
              <a:buSzPts val="900"/>
              <a:buNone/>
              <a:defRPr sz="900"/>
            </a:lvl6pPr>
            <a:lvl7pPr indent="-228600" lvl="6" marL="3200400" algn="l">
              <a:lnSpc>
                <a:spcPct val="90000"/>
              </a:lnSpc>
              <a:spcBef>
                <a:spcPts val="250"/>
              </a:spcBef>
              <a:spcAft>
                <a:spcPts val="0"/>
              </a:spcAft>
              <a:buSzPts val="900"/>
              <a:buNone/>
              <a:defRPr sz="900"/>
            </a:lvl7pPr>
            <a:lvl8pPr indent="-228600" lvl="7" marL="3657600" algn="l">
              <a:lnSpc>
                <a:spcPct val="90000"/>
              </a:lnSpc>
              <a:spcBef>
                <a:spcPts val="250"/>
              </a:spcBef>
              <a:spcAft>
                <a:spcPts val="0"/>
              </a:spcAft>
              <a:buSzPts val="900"/>
              <a:buNone/>
              <a:defRPr sz="900"/>
            </a:lvl8pPr>
            <a:lvl9pPr indent="-228600" lvl="8" marL="4114800" algn="l">
              <a:lnSpc>
                <a:spcPct val="90000"/>
              </a:lnSpc>
              <a:spcBef>
                <a:spcPts val="250"/>
              </a:spcBef>
              <a:spcAft>
                <a:spcPts val="250"/>
              </a:spcAft>
              <a:buSzPts val="900"/>
              <a:buNone/>
              <a:defRPr sz="900"/>
            </a:lvl9pPr>
          </a:lstStyle>
          <a:p/>
        </p:txBody>
      </p:sp>
      <p:sp>
        <p:nvSpPr>
          <p:cNvPr id="79" name="Google Shape;79;p69"/>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69"/>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69"/>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40BAD2"/>
                </a:solidFill>
              </a:defRPr>
            </a:lvl1pPr>
            <a:lvl2pPr indent="0" lvl="1" marL="0" algn="r">
              <a:lnSpc>
                <a:spcPct val="100000"/>
              </a:lnSpc>
              <a:spcBef>
                <a:spcPts val="0"/>
              </a:spcBef>
              <a:spcAft>
                <a:spcPts val="0"/>
              </a:spcAft>
              <a:buNone/>
              <a:defRPr>
                <a:solidFill>
                  <a:srgbClr val="40BAD2"/>
                </a:solidFill>
              </a:defRPr>
            </a:lvl2pPr>
            <a:lvl3pPr indent="0" lvl="2" marL="0" algn="r">
              <a:lnSpc>
                <a:spcPct val="100000"/>
              </a:lnSpc>
              <a:spcBef>
                <a:spcPts val="0"/>
              </a:spcBef>
              <a:spcAft>
                <a:spcPts val="0"/>
              </a:spcAft>
              <a:buNone/>
              <a:defRPr>
                <a:solidFill>
                  <a:srgbClr val="40BAD2"/>
                </a:solidFill>
              </a:defRPr>
            </a:lvl3pPr>
            <a:lvl4pPr indent="0" lvl="3" marL="0" algn="r">
              <a:lnSpc>
                <a:spcPct val="100000"/>
              </a:lnSpc>
              <a:spcBef>
                <a:spcPts val="0"/>
              </a:spcBef>
              <a:spcAft>
                <a:spcPts val="0"/>
              </a:spcAft>
              <a:buNone/>
              <a:defRPr>
                <a:solidFill>
                  <a:srgbClr val="40BAD2"/>
                </a:solidFill>
              </a:defRPr>
            </a:lvl4pPr>
            <a:lvl5pPr indent="0" lvl="4" marL="0" algn="r">
              <a:lnSpc>
                <a:spcPct val="100000"/>
              </a:lnSpc>
              <a:spcBef>
                <a:spcPts val="0"/>
              </a:spcBef>
              <a:spcAft>
                <a:spcPts val="0"/>
              </a:spcAft>
              <a:buNone/>
              <a:defRPr>
                <a:solidFill>
                  <a:srgbClr val="40BAD2"/>
                </a:solidFill>
              </a:defRPr>
            </a:lvl5pPr>
            <a:lvl6pPr indent="0" lvl="5" marL="0" algn="r">
              <a:lnSpc>
                <a:spcPct val="100000"/>
              </a:lnSpc>
              <a:spcBef>
                <a:spcPts val="0"/>
              </a:spcBef>
              <a:spcAft>
                <a:spcPts val="0"/>
              </a:spcAft>
              <a:buNone/>
              <a:defRPr>
                <a:solidFill>
                  <a:srgbClr val="40BAD2"/>
                </a:solidFill>
              </a:defRPr>
            </a:lvl6pPr>
            <a:lvl7pPr indent="0" lvl="6" marL="0" algn="r">
              <a:lnSpc>
                <a:spcPct val="100000"/>
              </a:lnSpc>
              <a:spcBef>
                <a:spcPts val="0"/>
              </a:spcBef>
              <a:spcAft>
                <a:spcPts val="0"/>
              </a:spcAft>
              <a:buNone/>
              <a:defRPr>
                <a:solidFill>
                  <a:srgbClr val="40BAD2"/>
                </a:solidFill>
              </a:defRPr>
            </a:lvl7pPr>
            <a:lvl8pPr indent="0" lvl="7" marL="0" algn="r">
              <a:lnSpc>
                <a:spcPct val="100000"/>
              </a:lnSpc>
              <a:spcBef>
                <a:spcPts val="0"/>
              </a:spcBef>
              <a:spcAft>
                <a:spcPts val="0"/>
              </a:spcAft>
              <a:buNone/>
              <a:defRPr>
                <a:solidFill>
                  <a:srgbClr val="40BAD2"/>
                </a:solidFill>
              </a:defRPr>
            </a:lvl8pPr>
            <a:lvl9pPr indent="0" lvl="8" marL="0" algn="r">
              <a:lnSpc>
                <a:spcPct val="100000"/>
              </a:lnSpc>
              <a:spcBef>
                <a:spcPts val="0"/>
              </a:spcBef>
              <a:spcAft>
                <a:spcPts val="0"/>
              </a:spcAft>
              <a:buNone/>
              <a:defRPr>
                <a:solidFill>
                  <a:srgbClr val="40BAD2"/>
                </a:solidFill>
              </a:defRPr>
            </a:lvl9pPr>
          </a:lstStyle>
          <a:p>
            <a:pPr indent="0" lvl="0" marL="0" rtl="0" algn="r">
              <a:spcBef>
                <a:spcPts val="0"/>
              </a:spcBef>
              <a:spcAft>
                <a:spcPts val="0"/>
              </a:spcAft>
              <a:buNone/>
            </a:pPr>
            <a:fld id="{00000000-1234-1234-1234-123412341234}" type="slidenum">
              <a:rPr lang="en-IN"/>
              <a:t>‹#›</a:t>
            </a:fld>
            <a:endParaRPr/>
          </a:p>
        </p:txBody>
      </p:sp>
      <p:pic>
        <p:nvPicPr>
          <p:cNvPr id="82" name="Google Shape;82;p69"/>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image" Target="../media/image2.png"/><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0" Type="http://schemas.openxmlformats.org/officeDocument/2006/relationships/slideLayout" Target="../slideLayouts/slideLayout33.xml"/><Relationship Id="rId13" Type="http://schemas.openxmlformats.org/officeDocument/2006/relationships/theme" Target="../theme/theme3.xml"/><Relationship Id="rId12" Type="http://schemas.openxmlformats.org/officeDocument/2006/relationships/slideLayout" Target="../slideLayouts/slideLayout35.xml"/><Relationship Id="rId1" Type="http://schemas.openxmlformats.org/officeDocument/2006/relationships/image" Target="../media/image2.png"/><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slideLayout" Target="../slideLayouts/slideLayout32.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0" Type="http://schemas.openxmlformats.org/officeDocument/2006/relationships/slideLayout" Target="../slideLayouts/slideLayout44.xml"/><Relationship Id="rId13" Type="http://schemas.openxmlformats.org/officeDocument/2006/relationships/theme" Target="../theme/theme6.xml"/><Relationship Id="rId12" Type="http://schemas.openxmlformats.org/officeDocument/2006/relationships/slideLayout" Target="../slideLayouts/slideLayout46.xml"/><Relationship Id="rId1" Type="http://schemas.openxmlformats.org/officeDocument/2006/relationships/image" Target="../media/image2.png"/><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9" Type="http://schemas.openxmlformats.org/officeDocument/2006/relationships/slideLayout" Target="../slideLayouts/slideLayout43.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6.xml"/><Relationship Id="rId10" Type="http://schemas.openxmlformats.org/officeDocument/2006/relationships/slideLayout" Target="../slideLayouts/slideLayout55.xml"/><Relationship Id="rId13" Type="http://schemas.openxmlformats.org/officeDocument/2006/relationships/theme" Target="../theme/theme5.xml"/><Relationship Id="rId12" Type="http://schemas.openxmlformats.org/officeDocument/2006/relationships/slideLayout" Target="../slideLayouts/slideLayout57.xml"/><Relationship Id="rId1" Type="http://schemas.openxmlformats.org/officeDocument/2006/relationships/image" Target="../media/image2.png"/><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9" Type="http://schemas.openxmlformats.org/officeDocument/2006/relationships/slideLayout" Target="../slideLayouts/slideLayout54.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58"/>
          <p:cNvSpPr/>
          <p:nvPr/>
        </p:nvSpPr>
        <p:spPr>
          <a:xfrm>
            <a:off x="1" y="758952"/>
            <a:ext cx="3443590" cy="5330952"/>
          </a:xfrm>
          <a:prstGeom prst="rect">
            <a:avLst/>
          </a:prstGeom>
          <a:solidFill>
            <a:srgbClr val="FE7A1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11" name="Google Shape;11;p58"/>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FFFFFF"/>
              </a:buClr>
              <a:buSzPts val="3600"/>
              <a:buFont typeface="Corbel"/>
              <a:buNone/>
              <a:defRPr b="0" i="0" sz="3600" u="none" cap="none" strike="noStrike">
                <a:solidFill>
                  <a:srgbClr val="FFFFFF"/>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58"/>
          <p:cNvSpPr/>
          <p:nvPr/>
        </p:nvSpPr>
        <p:spPr>
          <a:xfrm>
            <a:off x="11815864" y="758952"/>
            <a:ext cx="384048" cy="5330952"/>
          </a:xfrm>
          <a:prstGeom prst="rect">
            <a:avLst/>
          </a:prstGeom>
          <a:solidFill>
            <a:srgbClr val="000F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58"/>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lvl1pPr indent="-355600" lvl="0" marL="457200" marR="0" rtl="0" algn="l">
              <a:lnSpc>
                <a:spcPct val="90000"/>
              </a:lnSpc>
              <a:spcBef>
                <a:spcPts val="1200"/>
              </a:spcBef>
              <a:spcAft>
                <a:spcPts val="0"/>
              </a:spcAft>
              <a:buClr>
                <a:schemeClr val="accent1"/>
              </a:buClr>
              <a:buSzPts val="2000"/>
              <a:buFont typeface="Noto Sans Symbols"/>
              <a:buChar char="●"/>
              <a:defRPr b="0" i="0" sz="2000" u="none" cap="none" strike="noStrike">
                <a:solidFill>
                  <a:srgbClr val="000F46"/>
                </a:solidFill>
                <a:latin typeface="Corbel"/>
                <a:ea typeface="Corbel"/>
                <a:cs typeface="Corbel"/>
                <a:sym typeface="Corbel"/>
              </a:defRPr>
            </a:lvl1pPr>
            <a:lvl2pPr indent="-342900" lvl="1" marL="914400" marR="0" rtl="0" algn="l">
              <a:lnSpc>
                <a:spcPct val="90000"/>
              </a:lnSpc>
              <a:spcBef>
                <a:spcPts val="250"/>
              </a:spcBef>
              <a:spcAft>
                <a:spcPts val="0"/>
              </a:spcAft>
              <a:buClr>
                <a:schemeClr val="accent1"/>
              </a:buClr>
              <a:buSzPts val="1800"/>
              <a:buFont typeface="Noto Sans Symbols"/>
              <a:buChar char="●"/>
              <a:defRPr b="0" i="0" sz="1800" u="none" cap="none" strike="noStrike">
                <a:solidFill>
                  <a:srgbClr val="000F46"/>
                </a:solidFill>
                <a:latin typeface="Corbel"/>
                <a:ea typeface="Corbel"/>
                <a:cs typeface="Corbel"/>
                <a:sym typeface="Corbel"/>
              </a:defRPr>
            </a:lvl2pPr>
            <a:lvl3pPr indent="-330200" lvl="2" marL="1371600" marR="0" rtl="0" algn="l">
              <a:lnSpc>
                <a:spcPct val="90000"/>
              </a:lnSpc>
              <a:spcBef>
                <a:spcPts val="250"/>
              </a:spcBef>
              <a:spcAft>
                <a:spcPts val="0"/>
              </a:spcAft>
              <a:buClr>
                <a:schemeClr val="accent1"/>
              </a:buClr>
              <a:buSzPts val="1600"/>
              <a:buFont typeface="Noto Sans Symbols"/>
              <a:buChar char="●"/>
              <a:defRPr b="0" i="0" sz="1600" u="none" cap="none" strike="noStrike">
                <a:solidFill>
                  <a:srgbClr val="000F46"/>
                </a:solidFill>
                <a:latin typeface="Corbel"/>
                <a:ea typeface="Corbel"/>
                <a:cs typeface="Corbel"/>
                <a:sym typeface="Corbel"/>
              </a:defRPr>
            </a:lvl3pPr>
            <a:lvl4pPr indent="-317500" lvl="3" marL="18288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000F46"/>
                </a:solidFill>
                <a:latin typeface="Corbel"/>
                <a:ea typeface="Corbel"/>
                <a:cs typeface="Corbel"/>
                <a:sym typeface="Corbel"/>
              </a:defRPr>
            </a:lvl4pPr>
            <a:lvl5pPr indent="-317500" lvl="4" marL="22860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000F46"/>
                </a:solidFill>
                <a:latin typeface="Corbel"/>
                <a:ea typeface="Corbel"/>
                <a:cs typeface="Corbel"/>
                <a:sym typeface="Corbel"/>
              </a:defRPr>
            </a:lvl5pPr>
            <a:lvl6pPr indent="-317500" lvl="5" marL="27432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6pPr>
            <a:lvl7pPr indent="-317500" lvl="6" marL="32004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7pPr>
            <a:lvl8pPr indent="-317500" lvl="7" marL="36576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8pPr>
            <a:lvl9pPr indent="-317500" lvl="8" marL="4114800" marR="0" rtl="0" algn="l">
              <a:lnSpc>
                <a:spcPct val="90000"/>
              </a:lnSpc>
              <a:spcBef>
                <a:spcPts val="250"/>
              </a:spcBef>
              <a:spcAft>
                <a:spcPts val="25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9pPr>
          </a:lstStyle>
          <a:p/>
        </p:txBody>
      </p:sp>
      <p:sp>
        <p:nvSpPr>
          <p:cNvPr id="14" name="Google Shape;14;p58"/>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100" u="none" cap="none" strike="noStrike">
                <a:solidFill>
                  <a:srgbClr val="7F7F7F"/>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5" name="Google Shape;15;p58"/>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100" u="none" cap="none" strike="noStrike">
                <a:solidFill>
                  <a:srgbClr val="7F7F7F"/>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6" name="Google Shape;16;p58"/>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1pPr>
            <a:lvl2pPr indent="0" lvl="1" marL="0" marR="0" rtl="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2pPr>
            <a:lvl3pPr indent="0" lvl="2" marL="0" marR="0" rtl="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3pPr>
            <a:lvl4pPr indent="0" lvl="3" marL="0" marR="0" rtl="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4pPr>
            <a:lvl5pPr indent="0" lvl="4" marL="0" marR="0" rtl="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5pPr>
            <a:lvl6pPr indent="0" lvl="5" marL="0" marR="0" rtl="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6pPr>
            <a:lvl7pPr indent="0" lvl="6" marL="0" marR="0" rtl="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7pPr>
            <a:lvl8pPr indent="0" lvl="7" marL="0" marR="0" rtl="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8pPr>
            <a:lvl9pPr indent="0" lvl="8" marL="0" marR="0" rtl="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IN"/>
              <a:t>‹#›</a:t>
            </a:fld>
            <a:endParaRPr/>
          </a:p>
        </p:txBody>
      </p:sp>
      <p:pic>
        <p:nvPicPr>
          <p:cNvPr id="17" name="Google Shape;17;p58"/>
          <p:cNvPicPr preferRelativeResize="0"/>
          <p:nvPr/>
        </p:nvPicPr>
        <p:blipFill rotWithShape="1">
          <a:blip r:embed="rId1">
            <a:alphaModFix/>
          </a:blip>
          <a:srcRect b="0" l="0" r="0" t="0"/>
          <a:stretch/>
        </p:blipFill>
        <p:spPr>
          <a:xfrm>
            <a:off x="26938" y="6707875"/>
            <a:ext cx="12192000" cy="17258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5" name="Shape 105"/>
        <p:cNvGrpSpPr/>
        <p:nvPr/>
      </p:nvGrpSpPr>
      <p:grpSpPr>
        <a:xfrm>
          <a:off x="0" y="0"/>
          <a:ext cx="0" cy="0"/>
          <a:chOff x="0" y="0"/>
          <a:chExt cx="0" cy="0"/>
        </a:xfrm>
      </p:grpSpPr>
      <p:sp>
        <p:nvSpPr>
          <p:cNvPr id="106" name="Google Shape;106;p60"/>
          <p:cNvSpPr/>
          <p:nvPr/>
        </p:nvSpPr>
        <p:spPr>
          <a:xfrm>
            <a:off x="2644878" y="0"/>
            <a:ext cx="9574060" cy="589936"/>
          </a:xfrm>
          <a:prstGeom prst="rect">
            <a:avLst/>
          </a:prstGeom>
          <a:solidFill>
            <a:srgbClr val="FE7A1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7" name="Google Shape;107;p60"/>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FFFFFF"/>
              </a:buClr>
              <a:buSzPts val="3600"/>
              <a:buFont typeface="Corbel"/>
              <a:buNone/>
              <a:defRPr b="0" i="0" sz="3600" u="none" cap="none" strike="noStrike">
                <a:solidFill>
                  <a:srgbClr val="FFFFFF"/>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8" name="Google Shape;108;p60"/>
          <p:cNvSpPr/>
          <p:nvPr/>
        </p:nvSpPr>
        <p:spPr>
          <a:xfrm>
            <a:off x="0" y="1452906"/>
            <a:ext cx="108000" cy="4392000"/>
          </a:xfrm>
          <a:prstGeom prst="rect">
            <a:avLst/>
          </a:prstGeom>
          <a:solidFill>
            <a:srgbClr val="0099FF"/>
          </a:solidFill>
          <a:ln cap="flat" cmpd="sng" w="10775">
            <a:solidFill>
              <a:srgbClr val="0099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60"/>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lvl1pPr indent="-355600" lvl="0" marL="457200" marR="0" rtl="0" algn="l">
              <a:lnSpc>
                <a:spcPct val="90000"/>
              </a:lnSpc>
              <a:spcBef>
                <a:spcPts val="1200"/>
              </a:spcBef>
              <a:spcAft>
                <a:spcPts val="0"/>
              </a:spcAft>
              <a:buClr>
                <a:schemeClr val="accent1"/>
              </a:buClr>
              <a:buSzPts val="2000"/>
              <a:buFont typeface="Noto Sans Symbols"/>
              <a:buChar char="●"/>
              <a:defRPr b="0" i="0" sz="2000" u="none" cap="none" strike="noStrike">
                <a:solidFill>
                  <a:srgbClr val="000F46"/>
                </a:solidFill>
                <a:latin typeface="Corbel"/>
                <a:ea typeface="Corbel"/>
                <a:cs typeface="Corbel"/>
                <a:sym typeface="Corbel"/>
              </a:defRPr>
            </a:lvl1pPr>
            <a:lvl2pPr indent="-342900" lvl="1" marL="914400" marR="0" rtl="0" algn="l">
              <a:lnSpc>
                <a:spcPct val="90000"/>
              </a:lnSpc>
              <a:spcBef>
                <a:spcPts val="250"/>
              </a:spcBef>
              <a:spcAft>
                <a:spcPts val="0"/>
              </a:spcAft>
              <a:buClr>
                <a:schemeClr val="accent1"/>
              </a:buClr>
              <a:buSzPts val="1800"/>
              <a:buFont typeface="Noto Sans Symbols"/>
              <a:buChar char="●"/>
              <a:defRPr b="0" i="0" sz="1800" u="none" cap="none" strike="noStrike">
                <a:solidFill>
                  <a:srgbClr val="000F46"/>
                </a:solidFill>
                <a:latin typeface="Corbel"/>
                <a:ea typeface="Corbel"/>
                <a:cs typeface="Corbel"/>
                <a:sym typeface="Corbel"/>
              </a:defRPr>
            </a:lvl2pPr>
            <a:lvl3pPr indent="-330200" lvl="2" marL="1371600" marR="0" rtl="0" algn="l">
              <a:lnSpc>
                <a:spcPct val="90000"/>
              </a:lnSpc>
              <a:spcBef>
                <a:spcPts val="250"/>
              </a:spcBef>
              <a:spcAft>
                <a:spcPts val="0"/>
              </a:spcAft>
              <a:buClr>
                <a:schemeClr val="accent1"/>
              </a:buClr>
              <a:buSzPts val="1600"/>
              <a:buFont typeface="Noto Sans Symbols"/>
              <a:buChar char="●"/>
              <a:defRPr b="0" i="0" sz="1600" u="none" cap="none" strike="noStrike">
                <a:solidFill>
                  <a:srgbClr val="000F46"/>
                </a:solidFill>
                <a:latin typeface="Corbel"/>
                <a:ea typeface="Corbel"/>
                <a:cs typeface="Corbel"/>
                <a:sym typeface="Corbel"/>
              </a:defRPr>
            </a:lvl3pPr>
            <a:lvl4pPr indent="-317500" lvl="3" marL="18288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000F46"/>
                </a:solidFill>
                <a:latin typeface="Corbel"/>
                <a:ea typeface="Corbel"/>
                <a:cs typeface="Corbel"/>
                <a:sym typeface="Corbel"/>
              </a:defRPr>
            </a:lvl4pPr>
            <a:lvl5pPr indent="-317500" lvl="4" marL="22860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000F46"/>
                </a:solidFill>
                <a:latin typeface="Corbel"/>
                <a:ea typeface="Corbel"/>
                <a:cs typeface="Corbel"/>
                <a:sym typeface="Corbel"/>
              </a:defRPr>
            </a:lvl5pPr>
            <a:lvl6pPr indent="-317500" lvl="5" marL="27432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6pPr>
            <a:lvl7pPr indent="-317500" lvl="6" marL="32004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7pPr>
            <a:lvl8pPr indent="-317500" lvl="7" marL="36576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8pPr>
            <a:lvl9pPr indent="-317500" lvl="8" marL="4114800" marR="0" rtl="0" algn="l">
              <a:lnSpc>
                <a:spcPct val="90000"/>
              </a:lnSpc>
              <a:spcBef>
                <a:spcPts val="250"/>
              </a:spcBef>
              <a:spcAft>
                <a:spcPts val="25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9pPr>
          </a:lstStyle>
          <a:p/>
        </p:txBody>
      </p:sp>
      <p:sp>
        <p:nvSpPr>
          <p:cNvPr id="110" name="Google Shape;110;p60"/>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100" u="none" cap="none" strike="noStrike">
                <a:solidFill>
                  <a:srgbClr val="7F7F7F"/>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11" name="Google Shape;111;p60"/>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100" u="none" cap="none" strike="noStrike">
                <a:solidFill>
                  <a:srgbClr val="7F7F7F"/>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12" name="Google Shape;112;p60"/>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None/>
              <a:defRPr b="1" i="0" sz="1200" u="none" cap="none" strike="noStrike">
                <a:solidFill>
                  <a:schemeClr val="accent1"/>
                </a:solidFill>
                <a:latin typeface="Arial"/>
                <a:ea typeface="Arial"/>
                <a:cs typeface="Arial"/>
                <a:sym typeface="Arial"/>
              </a:defRPr>
            </a:lvl1pPr>
            <a:lvl2pPr indent="0" lvl="1" marL="0" marR="0" rtl="0" algn="r">
              <a:lnSpc>
                <a:spcPct val="100000"/>
              </a:lnSpc>
              <a:spcBef>
                <a:spcPts val="0"/>
              </a:spcBef>
              <a:spcAft>
                <a:spcPts val="0"/>
              </a:spcAft>
              <a:buNone/>
              <a:defRPr b="1" i="0" sz="1200" u="none" cap="none" strike="noStrike">
                <a:solidFill>
                  <a:schemeClr val="accent1"/>
                </a:solidFill>
                <a:latin typeface="Arial"/>
                <a:ea typeface="Arial"/>
                <a:cs typeface="Arial"/>
                <a:sym typeface="Arial"/>
              </a:defRPr>
            </a:lvl2pPr>
            <a:lvl3pPr indent="0" lvl="2" marL="0" marR="0" rtl="0" algn="r">
              <a:lnSpc>
                <a:spcPct val="100000"/>
              </a:lnSpc>
              <a:spcBef>
                <a:spcPts val="0"/>
              </a:spcBef>
              <a:spcAft>
                <a:spcPts val="0"/>
              </a:spcAft>
              <a:buNone/>
              <a:defRPr b="1" i="0" sz="1200" u="none" cap="none" strike="noStrike">
                <a:solidFill>
                  <a:schemeClr val="accent1"/>
                </a:solidFill>
                <a:latin typeface="Arial"/>
                <a:ea typeface="Arial"/>
                <a:cs typeface="Arial"/>
                <a:sym typeface="Arial"/>
              </a:defRPr>
            </a:lvl3pPr>
            <a:lvl4pPr indent="0" lvl="3" marL="0" marR="0" rtl="0" algn="r">
              <a:lnSpc>
                <a:spcPct val="100000"/>
              </a:lnSpc>
              <a:spcBef>
                <a:spcPts val="0"/>
              </a:spcBef>
              <a:spcAft>
                <a:spcPts val="0"/>
              </a:spcAft>
              <a:buNone/>
              <a:defRPr b="1" i="0" sz="1200" u="none" cap="none" strike="noStrike">
                <a:solidFill>
                  <a:schemeClr val="accent1"/>
                </a:solidFill>
                <a:latin typeface="Arial"/>
                <a:ea typeface="Arial"/>
                <a:cs typeface="Arial"/>
                <a:sym typeface="Arial"/>
              </a:defRPr>
            </a:lvl4pPr>
            <a:lvl5pPr indent="0" lvl="4" marL="0" marR="0" rtl="0" algn="r">
              <a:lnSpc>
                <a:spcPct val="100000"/>
              </a:lnSpc>
              <a:spcBef>
                <a:spcPts val="0"/>
              </a:spcBef>
              <a:spcAft>
                <a:spcPts val="0"/>
              </a:spcAft>
              <a:buNone/>
              <a:defRPr b="1" i="0" sz="1200" u="none" cap="none" strike="noStrike">
                <a:solidFill>
                  <a:schemeClr val="accent1"/>
                </a:solidFill>
                <a:latin typeface="Arial"/>
                <a:ea typeface="Arial"/>
                <a:cs typeface="Arial"/>
                <a:sym typeface="Arial"/>
              </a:defRPr>
            </a:lvl5pPr>
            <a:lvl6pPr indent="0" lvl="5" marL="0" marR="0" rtl="0" algn="r">
              <a:lnSpc>
                <a:spcPct val="100000"/>
              </a:lnSpc>
              <a:spcBef>
                <a:spcPts val="0"/>
              </a:spcBef>
              <a:spcAft>
                <a:spcPts val="0"/>
              </a:spcAft>
              <a:buNone/>
              <a:defRPr b="1" i="0" sz="1200" u="none" cap="none" strike="noStrike">
                <a:solidFill>
                  <a:schemeClr val="accent1"/>
                </a:solidFill>
                <a:latin typeface="Arial"/>
                <a:ea typeface="Arial"/>
                <a:cs typeface="Arial"/>
                <a:sym typeface="Arial"/>
              </a:defRPr>
            </a:lvl6pPr>
            <a:lvl7pPr indent="0" lvl="6" marL="0" marR="0" rtl="0" algn="r">
              <a:lnSpc>
                <a:spcPct val="100000"/>
              </a:lnSpc>
              <a:spcBef>
                <a:spcPts val="0"/>
              </a:spcBef>
              <a:spcAft>
                <a:spcPts val="0"/>
              </a:spcAft>
              <a:buNone/>
              <a:defRPr b="1" i="0" sz="1200" u="none" cap="none" strike="noStrike">
                <a:solidFill>
                  <a:schemeClr val="accent1"/>
                </a:solidFill>
                <a:latin typeface="Arial"/>
                <a:ea typeface="Arial"/>
                <a:cs typeface="Arial"/>
                <a:sym typeface="Arial"/>
              </a:defRPr>
            </a:lvl7pPr>
            <a:lvl8pPr indent="0" lvl="7" marL="0" marR="0" rtl="0" algn="r">
              <a:lnSpc>
                <a:spcPct val="100000"/>
              </a:lnSpc>
              <a:spcBef>
                <a:spcPts val="0"/>
              </a:spcBef>
              <a:spcAft>
                <a:spcPts val="0"/>
              </a:spcAft>
              <a:buNone/>
              <a:defRPr b="1" i="0" sz="1200" u="none" cap="none" strike="noStrike">
                <a:solidFill>
                  <a:schemeClr val="accent1"/>
                </a:solidFill>
                <a:latin typeface="Arial"/>
                <a:ea typeface="Arial"/>
                <a:cs typeface="Arial"/>
                <a:sym typeface="Arial"/>
              </a:defRPr>
            </a:lvl8pPr>
            <a:lvl9pPr indent="0" lvl="8" marL="0" marR="0" rtl="0" algn="r">
              <a:lnSpc>
                <a:spcPct val="100000"/>
              </a:lnSpc>
              <a:spcBef>
                <a:spcPts val="0"/>
              </a:spcBef>
              <a:spcAft>
                <a:spcPts val="0"/>
              </a:spcAft>
              <a:buNone/>
              <a:defRPr b="1" i="0" sz="12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113" name="Google Shape;113;p60"/>
          <p:cNvPicPr preferRelativeResize="0"/>
          <p:nvPr/>
        </p:nvPicPr>
        <p:blipFill rotWithShape="1">
          <a:blip r:embed="rId1">
            <a:alphaModFix/>
          </a:blip>
          <a:srcRect b="0" l="0" r="0" t="0"/>
          <a:stretch/>
        </p:blipFill>
        <p:spPr>
          <a:xfrm>
            <a:off x="26938" y="6707875"/>
            <a:ext cx="12192000" cy="17258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1" name="Shape 201"/>
        <p:cNvGrpSpPr/>
        <p:nvPr/>
      </p:nvGrpSpPr>
      <p:grpSpPr>
        <a:xfrm>
          <a:off x="0" y="0"/>
          <a:ext cx="0" cy="0"/>
          <a:chOff x="0" y="0"/>
          <a:chExt cx="0" cy="0"/>
        </a:xfrm>
      </p:grpSpPr>
      <p:sp>
        <p:nvSpPr>
          <p:cNvPr id="202" name="Google Shape;202;p84"/>
          <p:cNvSpPr/>
          <p:nvPr/>
        </p:nvSpPr>
        <p:spPr>
          <a:xfrm>
            <a:off x="1" y="758952"/>
            <a:ext cx="3443590" cy="5330952"/>
          </a:xfrm>
          <a:prstGeom prst="rect">
            <a:avLst/>
          </a:prstGeom>
          <a:solidFill>
            <a:srgbClr val="FE7A1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203" name="Google Shape;203;p84"/>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FFFFFF"/>
              </a:buClr>
              <a:buSzPts val="3600"/>
              <a:buFont typeface="Corbel"/>
              <a:buNone/>
              <a:defRPr b="0" i="0" sz="3600" u="none" cap="none" strike="noStrike">
                <a:solidFill>
                  <a:srgbClr val="FFFFFF"/>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04" name="Google Shape;204;p84"/>
          <p:cNvSpPr/>
          <p:nvPr/>
        </p:nvSpPr>
        <p:spPr>
          <a:xfrm>
            <a:off x="11815864" y="758952"/>
            <a:ext cx="384048" cy="5330952"/>
          </a:xfrm>
          <a:prstGeom prst="rect">
            <a:avLst/>
          </a:prstGeom>
          <a:solidFill>
            <a:srgbClr val="000F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84"/>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lvl1pPr indent="-355600" lvl="0" marL="457200" marR="0" rtl="0" algn="l">
              <a:lnSpc>
                <a:spcPct val="90000"/>
              </a:lnSpc>
              <a:spcBef>
                <a:spcPts val="1200"/>
              </a:spcBef>
              <a:spcAft>
                <a:spcPts val="0"/>
              </a:spcAft>
              <a:buClr>
                <a:schemeClr val="accent1"/>
              </a:buClr>
              <a:buSzPts val="2000"/>
              <a:buFont typeface="Noto Sans Symbols"/>
              <a:buChar char="●"/>
              <a:defRPr b="0" i="0" sz="2000" u="none" cap="none" strike="noStrike">
                <a:solidFill>
                  <a:srgbClr val="000F46"/>
                </a:solidFill>
                <a:latin typeface="Corbel"/>
                <a:ea typeface="Corbel"/>
                <a:cs typeface="Corbel"/>
                <a:sym typeface="Corbel"/>
              </a:defRPr>
            </a:lvl1pPr>
            <a:lvl2pPr indent="-342900" lvl="1" marL="914400" marR="0" rtl="0" algn="l">
              <a:lnSpc>
                <a:spcPct val="90000"/>
              </a:lnSpc>
              <a:spcBef>
                <a:spcPts val="250"/>
              </a:spcBef>
              <a:spcAft>
                <a:spcPts val="0"/>
              </a:spcAft>
              <a:buClr>
                <a:schemeClr val="accent1"/>
              </a:buClr>
              <a:buSzPts val="1800"/>
              <a:buFont typeface="Noto Sans Symbols"/>
              <a:buChar char="●"/>
              <a:defRPr b="0" i="0" sz="1800" u="none" cap="none" strike="noStrike">
                <a:solidFill>
                  <a:srgbClr val="000F46"/>
                </a:solidFill>
                <a:latin typeface="Corbel"/>
                <a:ea typeface="Corbel"/>
                <a:cs typeface="Corbel"/>
                <a:sym typeface="Corbel"/>
              </a:defRPr>
            </a:lvl2pPr>
            <a:lvl3pPr indent="-330200" lvl="2" marL="1371600" marR="0" rtl="0" algn="l">
              <a:lnSpc>
                <a:spcPct val="90000"/>
              </a:lnSpc>
              <a:spcBef>
                <a:spcPts val="250"/>
              </a:spcBef>
              <a:spcAft>
                <a:spcPts val="0"/>
              </a:spcAft>
              <a:buClr>
                <a:schemeClr val="accent1"/>
              </a:buClr>
              <a:buSzPts val="1600"/>
              <a:buFont typeface="Noto Sans Symbols"/>
              <a:buChar char="●"/>
              <a:defRPr b="0" i="0" sz="1600" u="none" cap="none" strike="noStrike">
                <a:solidFill>
                  <a:srgbClr val="000F46"/>
                </a:solidFill>
                <a:latin typeface="Corbel"/>
                <a:ea typeface="Corbel"/>
                <a:cs typeface="Corbel"/>
                <a:sym typeface="Corbel"/>
              </a:defRPr>
            </a:lvl3pPr>
            <a:lvl4pPr indent="-317500" lvl="3" marL="18288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000F46"/>
                </a:solidFill>
                <a:latin typeface="Corbel"/>
                <a:ea typeface="Corbel"/>
                <a:cs typeface="Corbel"/>
                <a:sym typeface="Corbel"/>
              </a:defRPr>
            </a:lvl4pPr>
            <a:lvl5pPr indent="-317500" lvl="4" marL="22860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000F46"/>
                </a:solidFill>
                <a:latin typeface="Corbel"/>
                <a:ea typeface="Corbel"/>
                <a:cs typeface="Corbel"/>
                <a:sym typeface="Corbel"/>
              </a:defRPr>
            </a:lvl5pPr>
            <a:lvl6pPr indent="-317500" lvl="5" marL="27432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6pPr>
            <a:lvl7pPr indent="-317500" lvl="6" marL="32004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7pPr>
            <a:lvl8pPr indent="-317500" lvl="7" marL="36576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8pPr>
            <a:lvl9pPr indent="-317500" lvl="8" marL="4114800" marR="0" rtl="0" algn="l">
              <a:lnSpc>
                <a:spcPct val="90000"/>
              </a:lnSpc>
              <a:spcBef>
                <a:spcPts val="250"/>
              </a:spcBef>
              <a:spcAft>
                <a:spcPts val="25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9pPr>
          </a:lstStyle>
          <a:p/>
        </p:txBody>
      </p:sp>
      <p:sp>
        <p:nvSpPr>
          <p:cNvPr id="206" name="Google Shape;206;p84"/>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100" u="none" cap="none" strike="noStrike">
                <a:solidFill>
                  <a:srgbClr val="7F7F7F"/>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07" name="Google Shape;207;p84"/>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100" u="none" cap="none" strike="noStrike">
                <a:solidFill>
                  <a:srgbClr val="7F7F7F"/>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08" name="Google Shape;208;p84"/>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1pPr>
            <a:lvl2pPr indent="0" lvl="1" marL="0" marR="0" rtl="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2pPr>
            <a:lvl3pPr indent="0" lvl="2" marL="0" marR="0" rtl="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3pPr>
            <a:lvl4pPr indent="0" lvl="3" marL="0" marR="0" rtl="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4pPr>
            <a:lvl5pPr indent="0" lvl="4" marL="0" marR="0" rtl="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5pPr>
            <a:lvl6pPr indent="0" lvl="5" marL="0" marR="0" rtl="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6pPr>
            <a:lvl7pPr indent="0" lvl="6" marL="0" marR="0" rtl="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7pPr>
            <a:lvl8pPr indent="0" lvl="7" marL="0" marR="0" rtl="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8pPr>
            <a:lvl9pPr indent="0" lvl="8" marL="0" marR="0" rtl="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IN"/>
              <a:t>‹#›</a:t>
            </a:fld>
            <a:endParaRPr/>
          </a:p>
        </p:txBody>
      </p:sp>
      <p:pic>
        <p:nvPicPr>
          <p:cNvPr id="209" name="Google Shape;209;p84"/>
          <p:cNvPicPr preferRelativeResize="0"/>
          <p:nvPr/>
        </p:nvPicPr>
        <p:blipFill rotWithShape="1">
          <a:blip r:embed="rId1">
            <a:alphaModFix/>
          </a:blip>
          <a:srcRect b="0" l="0" r="0" t="0"/>
          <a:stretch/>
        </p:blipFill>
        <p:spPr>
          <a:xfrm>
            <a:off x="26938" y="6707875"/>
            <a:ext cx="12192000" cy="17258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2" name="Shape 292"/>
        <p:cNvGrpSpPr/>
        <p:nvPr/>
      </p:nvGrpSpPr>
      <p:grpSpPr>
        <a:xfrm>
          <a:off x="0" y="0"/>
          <a:ext cx="0" cy="0"/>
          <a:chOff x="0" y="0"/>
          <a:chExt cx="0" cy="0"/>
        </a:xfrm>
      </p:grpSpPr>
      <p:sp>
        <p:nvSpPr>
          <p:cNvPr id="293" name="Google Shape;293;p96"/>
          <p:cNvSpPr/>
          <p:nvPr/>
        </p:nvSpPr>
        <p:spPr>
          <a:xfrm>
            <a:off x="1" y="758952"/>
            <a:ext cx="3443590" cy="5330952"/>
          </a:xfrm>
          <a:prstGeom prst="rect">
            <a:avLst/>
          </a:prstGeom>
          <a:solidFill>
            <a:srgbClr val="FE7A1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294" name="Google Shape;294;p96"/>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FFFFFF"/>
              </a:buClr>
              <a:buSzPts val="3600"/>
              <a:buFont typeface="Corbel"/>
              <a:buNone/>
              <a:defRPr b="0" i="0" sz="3600" u="none" cap="none" strike="noStrike">
                <a:solidFill>
                  <a:srgbClr val="FFFFFF"/>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95" name="Google Shape;295;p96"/>
          <p:cNvSpPr/>
          <p:nvPr/>
        </p:nvSpPr>
        <p:spPr>
          <a:xfrm>
            <a:off x="11815864" y="758952"/>
            <a:ext cx="384048" cy="5330952"/>
          </a:xfrm>
          <a:prstGeom prst="rect">
            <a:avLst/>
          </a:prstGeom>
          <a:solidFill>
            <a:srgbClr val="000F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96"/>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lvl1pPr indent="-355600" lvl="0" marL="457200" marR="0" rtl="0" algn="l">
              <a:lnSpc>
                <a:spcPct val="90000"/>
              </a:lnSpc>
              <a:spcBef>
                <a:spcPts val="1200"/>
              </a:spcBef>
              <a:spcAft>
                <a:spcPts val="0"/>
              </a:spcAft>
              <a:buClr>
                <a:schemeClr val="accent1"/>
              </a:buClr>
              <a:buSzPts val="2000"/>
              <a:buFont typeface="Noto Sans Symbols"/>
              <a:buChar char="●"/>
              <a:defRPr b="0" i="0" sz="2000" u="none" cap="none" strike="noStrike">
                <a:solidFill>
                  <a:srgbClr val="000F46"/>
                </a:solidFill>
                <a:latin typeface="Corbel"/>
                <a:ea typeface="Corbel"/>
                <a:cs typeface="Corbel"/>
                <a:sym typeface="Corbel"/>
              </a:defRPr>
            </a:lvl1pPr>
            <a:lvl2pPr indent="-342900" lvl="1" marL="914400" marR="0" rtl="0" algn="l">
              <a:lnSpc>
                <a:spcPct val="90000"/>
              </a:lnSpc>
              <a:spcBef>
                <a:spcPts val="250"/>
              </a:spcBef>
              <a:spcAft>
                <a:spcPts val="0"/>
              </a:spcAft>
              <a:buClr>
                <a:schemeClr val="accent1"/>
              </a:buClr>
              <a:buSzPts val="1800"/>
              <a:buFont typeface="Noto Sans Symbols"/>
              <a:buChar char="●"/>
              <a:defRPr b="0" i="0" sz="1800" u="none" cap="none" strike="noStrike">
                <a:solidFill>
                  <a:srgbClr val="000F46"/>
                </a:solidFill>
                <a:latin typeface="Corbel"/>
                <a:ea typeface="Corbel"/>
                <a:cs typeface="Corbel"/>
                <a:sym typeface="Corbel"/>
              </a:defRPr>
            </a:lvl2pPr>
            <a:lvl3pPr indent="-330200" lvl="2" marL="1371600" marR="0" rtl="0" algn="l">
              <a:lnSpc>
                <a:spcPct val="90000"/>
              </a:lnSpc>
              <a:spcBef>
                <a:spcPts val="250"/>
              </a:spcBef>
              <a:spcAft>
                <a:spcPts val="0"/>
              </a:spcAft>
              <a:buClr>
                <a:schemeClr val="accent1"/>
              </a:buClr>
              <a:buSzPts val="1600"/>
              <a:buFont typeface="Noto Sans Symbols"/>
              <a:buChar char="●"/>
              <a:defRPr b="0" i="0" sz="1600" u="none" cap="none" strike="noStrike">
                <a:solidFill>
                  <a:srgbClr val="000F46"/>
                </a:solidFill>
                <a:latin typeface="Corbel"/>
                <a:ea typeface="Corbel"/>
                <a:cs typeface="Corbel"/>
                <a:sym typeface="Corbel"/>
              </a:defRPr>
            </a:lvl3pPr>
            <a:lvl4pPr indent="-317500" lvl="3" marL="18288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000F46"/>
                </a:solidFill>
                <a:latin typeface="Corbel"/>
                <a:ea typeface="Corbel"/>
                <a:cs typeface="Corbel"/>
                <a:sym typeface="Corbel"/>
              </a:defRPr>
            </a:lvl4pPr>
            <a:lvl5pPr indent="-317500" lvl="4" marL="22860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000F46"/>
                </a:solidFill>
                <a:latin typeface="Corbel"/>
                <a:ea typeface="Corbel"/>
                <a:cs typeface="Corbel"/>
                <a:sym typeface="Corbel"/>
              </a:defRPr>
            </a:lvl5pPr>
            <a:lvl6pPr indent="-317500" lvl="5" marL="27432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6pPr>
            <a:lvl7pPr indent="-317500" lvl="6" marL="32004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7pPr>
            <a:lvl8pPr indent="-317500" lvl="7" marL="36576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8pPr>
            <a:lvl9pPr indent="-317500" lvl="8" marL="4114800" marR="0" rtl="0" algn="l">
              <a:lnSpc>
                <a:spcPct val="90000"/>
              </a:lnSpc>
              <a:spcBef>
                <a:spcPts val="250"/>
              </a:spcBef>
              <a:spcAft>
                <a:spcPts val="25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9pPr>
          </a:lstStyle>
          <a:p/>
        </p:txBody>
      </p:sp>
      <p:sp>
        <p:nvSpPr>
          <p:cNvPr id="297" name="Google Shape;297;p96"/>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100" u="none" cap="none" strike="noStrike">
                <a:solidFill>
                  <a:srgbClr val="7F7F7F"/>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98" name="Google Shape;298;p96"/>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100" u="none" cap="none" strike="noStrike">
                <a:solidFill>
                  <a:srgbClr val="7F7F7F"/>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99" name="Google Shape;299;p96"/>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1pPr>
            <a:lvl2pPr indent="0" lvl="1" marL="0" marR="0" rtl="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2pPr>
            <a:lvl3pPr indent="0" lvl="2" marL="0" marR="0" rtl="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3pPr>
            <a:lvl4pPr indent="0" lvl="3" marL="0" marR="0" rtl="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4pPr>
            <a:lvl5pPr indent="0" lvl="4" marL="0" marR="0" rtl="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5pPr>
            <a:lvl6pPr indent="0" lvl="5" marL="0" marR="0" rtl="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6pPr>
            <a:lvl7pPr indent="0" lvl="6" marL="0" marR="0" rtl="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7pPr>
            <a:lvl8pPr indent="0" lvl="7" marL="0" marR="0" rtl="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8pPr>
            <a:lvl9pPr indent="0" lvl="8" marL="0" marR="0" rtl="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IN"/>
              <a:t>‹#›</a:t>
            </a:fld>
            <a:endParaRPr/>
          </a:p>
        </p:txBody>
      </p:sp>
      <p:pic>
        <p:nvPicPr>
          <p:cNvPr id="300" name="Google Shape;300;p96"/>
          <p:cNvPicPr preferRelativeResize="0"/>
          <p:nvPr/>
        </p:nvPicPr>
        <p:blipFill rotWithShape="1">
          <a:blip r:embed="rId1">
            <a:alphaModFix/>
          </a:blip>
          <a:srcRect b="0" l="0" r="0" t="0"/>
          <a:stretch/>
        </p:blipFill>
        <p:spPr>
          <a:xfrm>
            <a:off x="26938" y="6707875"/>
            <a:ext cx="12192000" cy="17258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3" name="Shape 383"/>
        <p:cNvGrpSpPr/>
        <p:nvPr/>
      </p:nvGrpSpPr>
      <p:grpSpPr>
        <a:xfrm>
          <a:off x="0" y="0"/>
          <a:ext cx="0" cy="0"/>
          <a:chOff x="0" y="0"/>
          <a:chExt cx="0" cy="0"/>
        </a:xfrm>
      </p:grpSpPr>
      <p:sp>
        <p:nvSpPr>
          <p:cNvPr id="384" name="Google Shape;384;p108"/>
          <p:cNvSpPr/>
          <p:nvPr/>
        </p:nvSpPr>
        <p:spPr>
          <a:xfrm>
            <a:off x="1" y="758952"/>
            <a:ext cx="3443590" cy="5330952"/>
          </a:xfrm>
          <a:prstGeom prst="rect">
            <a:avLst/>
          </a:prstGeom>
          <a:solidFill>
            <a:srgbClr val="FE7A1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85" name="Google Shape;385;p108"/>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FFFFFF"/>
              </a:buClr>
              <a:buSzPts val="3600"/>
              <a:buFont typeface="Corbel"/>
              <a:buNone/>
              <a:defRPr b="0" i="0" sz="3600" u="none" cap="none" strike="noStrike">
                <a:solidFill>
                  <a:srgbClr val="FFFFFF"/>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86" name="Google Shape;386;p108"/>
          <p:cNvSpPr/>
          <p:nvPr/>
        </p:nvSpPr>
        <p:spPr>
          <a:xfrm>
            <a:off x="11815864" y="758952"/>
            <a:ext cx="384048" cy="5330952"/>
          </a:xfrm>
          <a:prstGeom prst="rect">
            <a:avLst/>
          </a:prstGeom>
          <a:solidFill>
            <a:srgbClr val="000F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108"/>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lvl1pPr indent="-355600" lvl="0" marL="457200" marR="0" rtl="0" algn="l">
              <a:lnSpc>
                <a:spcPct val="90000"/>
              </a:lnSpc>
              <a:spcBef>
                <a:spcPts val="1200"/>
              </a:spcBef>
              <a:spcAft>
                <a:spcPts val="0"/>
              </a:spcAft>
              <a:buClr>
                <a:schemeClr val="accent1"/>
              </a:buClr>
              <a:buSzPts val="2000"/>
              <a:buFont typeface="Noto Sans Symbols"/>
              <a:buChar char="●"/>
              <a:defRPr b="0" i="0" sz="2000" u="none" cap="none" strike="noStrike">
                <a:solidFill>
                  <a:srgbClr val="000F46"/>
                </a:solidFill>
                <a:latin typeface="Corbel"/>
                <a:ea typeface="Corbel"/>
                <a:cs typeface="Corbel"/>
                <a:sym typeface="Corbel"/>
              </a:defRPr>
            </a:lvl1pPr>
            <a:lvl2pPr indent="-342900" lvl="1" marL="914400" marR="0" rtl="0" algn="l">
              <a:lnSpc>
                <a:spcPct val="90000"/>
              </a:lnSpc>
              <a:spcBef>
                <a:spcPts val="250"/>
              </a:spcBef>
              <a:spcAft>
                <a:spcPts val="0"/>
              </a:spcAft>
              <a:buClr>
                <a:schemeClr val="accent1"/>
              </a:buClr>
              <a:buSzPts val="1800"/>
              <a:buFont typeface="Noto Sans Symbols"/>
              <a:buChar char="●"/>
              <a:defRPr b="0" i="0" sz="1800" u="none" cap="none" strike="noStrike">
                <a:solidFill>
                  <a:srgbClr val="000F46"/>
                </a:solidFill>
                <a:latin typeface="Corbel"/>
                <a:ea typeface="Corbel"/>
                <a:cs typeface="Corbel"/>
                <a:sym typeface="Corbel"/>
              </a:defRPr>
            </a:lvl2pPr>
            <a:lvl3pPr indent="-330200" lvl="2" marL="1371600" marR="0" rtl="0" algn="l">
              <a:lnSpc>
                <a:spcPct val="90000"/>
              </a:lnSpc>
              <a:spcBef>
                <a:spcPts val="250"/>
              </a:spcBef>
              <a:spcAft>
                <a:spcPts val="0"/>
              </a:spcAft>
              <a:buClr>
                <a:schemeClr val="accent1"/>
              </a:buClr>
              <a:buSzPts val="1600"/>
              <a:buFont typeface="Noto Sans Symbols"/>
              <a:buChar char="●"/>
              <a:defRPr b="0" i="0" sz="1600" u="none" cap="none" strike="noStrike">
                <a:solidFill>
                  <a:srgbClr val="000F46"/>
                </a:solidFill>
                <a:latin typeface="Corbel"/>
                <a:ea typeface="Corbel"/>
                <a:cs typeface="Corbel"/>
                <a:sym typeface="Corbel"/>
              </a:defRPr>
            </a:lvl3pPr>
            <a:lvl4pPr indent="-317500" lvl="3" marL="18288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000F46"/>
                </a:solidFill>
                <a:latin typeface="Corbel"/>
                <a:ea typeface="Corbel"/>
                <a:cs typeface="Corbel"/>
                <a:sym typeface="Corbel"/>
              </a:defRPr>
            </a:lvl4pPr>
            <a:lvl5pPr indent="-317500" lvl="4" marL="22860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000F46"/>
                </a:solidFill>
                <a:latin typeface="Corbel"/>
                <a:ea typeface="Corbel"/>
                <a:cs typeface="Corbel"/>
                <a:sym typeface="Corbel"/>
              </a:defRPr>
            </a:lvl5pPr>
            <a:lvl6pPr indent="-317500" lvl="5" marL="27432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6pPr>
            <a:lvl7pPr indent="-317500" lvl="6" marL="32004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7pPr>
            <a:lvl8pPr indent="-317500" lvl="7" marL="36576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8pPr>
            <a:lvl9pPr indent="-317500" lvl="8" marL="4114800" marR="0" rtl="0" algn="l">
              <a:lnSpc>
                <a:spcPct val="90000"/>
              </a:lnSpc>
              <a:spcBef>
                <a:spcPts val="250"/>
              </a:spcBef>
              <a:spcAft>
                <a:spcPts val="25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9pPr>
          </a:lstStyle>
          <a:p/>
        </p:txBody>
      </p:sp>
      <p:sp>
        <p:nvSpPr>
          <p:cNvPr id="388" name="Google Shape;388;p108"/>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100" u="none" cap="none" strike="noStrike">
                <a:solidFill>
                  <a:srgbClr val="7F7F7F"/>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89" name="Google Shape;389;p108"/>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100" u="none" cap="none" strike="noStrike">
                <a:solidFill>
                  <a:srgbClr val="7F7F7F"/>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90" name="Google Shape;390;p108"/>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None/>
              <a:defRPr b="1" i="0" sz="1200" u="none" cap="none" strike="noStrike">
                <a:solidFill>
                  <a:schemeClr val="accent1"/>
                </a:solidFill>
                <a:latin typeface="Arial"/>
                <a:ea typeface="Arial"/>
                <a:cs typeface="Arial"/>
                <a:sym typeface="Arial"/>
              </a:defRPr>
            </a:lvl1pPr>
            <a:lvl2pPr indent="0" lvl="1" marL="0" marR="0" rtl="0" algn="r">
              <a:lnSpc>
                <a:spcPct val="100000"/>
              </a:lnSpc>
              <a:spcBef>
                <a:spcPts val="0"/>
              </a:spcBef>
              <a:spcAft>
                <a:spcPts val="0"/>
              </a:spcAft>
              <a:buNone/>
              <a:defRPr b="1" i="0" sz="1200" u="none" cap="none" strike="noStrike">
                <a:solidFill>
                  <a:schemeClr val="accent1"/>
                </a:solidFill>
                <a:latin typeface="Arial"/>
                <a:ea typeface="Arial"/>
                <a:cs typeface="Arial"/>
                <a:sym typeface="Arial"/>
              </a:defRPr>
            </a:lvl2pPr>
            <a:lvl3pPr indent="0" lvl="2" marL="0" marR="0" rtl="0" algn="r">
              <a:lnSpc>
                <a:spcPct val="100000"/>
              </a:lnSpc>
              <a:spcBef>
                <a:spcPts val="0"/>
              </a:spcBef>
              <a:spcAft>
                <a:spcPts val="0"/>
              </a:spcAft>
              <a:buNone/>
              <a:defRPr b="1" i="0" sz="1200" u="none" cap="none" strike="noStrike">
                <a:solidFill>
                  <a:schemeClr val="accent1"/>
                </a:solidFill>
                <a:latin typeface="Arial"/>
                <a:ea typeface="Arial"/>
                <a:cs typeface="Arial"/>
                <a:sym typeface="Arial"/>
              </a:defRPr>
            </a:lvl3pPr>
            <a:lvl4pPr indent="0" lvl="3" marL="0" marR="0" rtl="0" algn="r">
              <a:lnSpc>
                <a:spcPct val="100000"/>
              </a:lnSpc>
              <a:spcBef>
                <a:spcPts val="0"/>
              </a:spcBef>
              <a:spcAft>
                <a:spcPts val="0"/>
              </a:spcAft>
              <a:buNone/>
              <a:defRPr b="1" i="0" sz="1200" u="none" cap="none" strike="noStrike">
                <a:solidFill>
                  <a:schemeClr val="accent1"/>
                </a:solidFill>
                <a:latin typeface="Arial"/>
                <a:ea typeface="Arial"/>
                <a:cs typeface="Arial"/>
                <a:sym typeface="Arial"/>
              </a:defRPr>
            </a:lvl4pPr>
            <a:lvl5pPr indent="0" lvl="4" marL="0" marR="0" rtl="0" algn="r">
              <a:lnSpc>
                <a:spcPct val="100000"/>
              </a:lnSpc>
              <a:spcBef>
                <a:spcPts val="0"/>
              </a:spcBef>
              <a:spcAft>
                <a:spcPts val="0"/>
              </a:spcAft>
              <a:buNone/>
              <a:defRPr b="1" i="0" sz="1200" u="none" cap="none" strike="noStrike">
                <a:solidFill>
                  <a:schemeClr val="accent1"/>
                </a:solidFill>
                <a:latin typeface="Arial"/>
                <a:ea typeface="Arial"/>
                <a:cs typeface="Arial"/>
                <a:sym typeface="Arial"/>
              </a:defRPr>
            </a:lvl5pPr>
            <a:lvl6pPr indent="0" lvl="5" marL="0" marR="0" rtl="0" algn="r">
              <a:lnSpc>
                <a:spcPct val="100000"/>
              </a:lnSpc>
              <a:spcBef>
                <a:spcPts val="0"/>
              </a:spcBef>
              <a:spcAft>
                <a:spcPts val="0"/>
              </a:spcAft>
              <a:buNone/>
              <a:defRPr b="1" i="0" sz="1200" u="none" cap="none" strike="noStrike">
                <a:solidFill>
                  <a:schemeClr val="accent1"/>
                </a:solidFill>
                <a:latin typeface="Arial"/>
                <a:ea typeface="Arial"/>
                <a:cs typeface="Arial"/>
                <a:sym typeface="Arial"/>
              </a:defRPr>
            </a:lvl6pPr>
            <a:lvl7pPr indent="0" lvl="6" marL="0" marR="0" rtl="0" algn="r">
              <a:lnSpc>
                <a:spcPct val="100000"/>
              </a:lnSpc>
              <a:spcBef>
                <a:spcPts val="0"/>
              </a:spcBef>
              <a:spcAft>
                <a:spcPts val="0"/>
              </a:spcAft>
              <a:buNone/>
              <a:defRPr b="1" i="0" sz="1200" u="none" cap="none" strike="noStrike">
                <a:solidFill>
                  <a:schemeClr val="accent1"/>
                </a:solidFill>
                <a:latin typeface="Arial"/>
                <a:ea typeface="Arial"/>
                <a:cs typeface="Arial"/>
                <a:sym typeface="Arial"/>
              </a:defRPr>
            </a:lvl7pPr>
            <a:lvl8pPr indent="0" lvl="7" marL="0" marR="0" rtl="0" algn="r">
              <a:lnSpc>
                <a:spcPct val="100000"/>
              </a:lnSpc>
              <a:spcBef>
                <a:spcPts val="0"/>
              </a:spcBef>
              <a:spcAft>
                <a:spcPts val="0"/>
              </a:spcAft>
              <a:buNone/>
              <a:defRPr b="1" i="0" sz="1200" u="none" cap="none" strike="noStrike">
                <a:solidFill>
                  <a:schemeClr val="accent1"/>
                </a:solidFill>
                <a:latin typeface="Arial"/>
                <a:ea typeface="Arial"/>
                <a:cs typeface="Arial"/>
                <a:sym typeface="Arial"/>
              </a:defRPr>
            </a:lvl8pPr>
            <a:lvl9pPr indent="0" lvl="8" marL="0" marR="0" rtl="0" algn="r">
              <a:lnSpc>
                <a:spcPct val="100000"/>
              </a:lnSpc>
              <a:spcBef>
                <a:spcPts val="0"/>
              </a:spcBef>
              <a:spcAft>
                <a:spcPts val="0"/>
              </a:spcAft>
              <a:buNone/>
              <a:defRPr b="1" i="0" sz="12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391" name="Google Shape;391;p108"/>
          <p:cNvPicPr preferRelativeResize="0"/>
          <p:nvPr/>
        </p:nvPicPr>
        <p:blipFill rotWithShape="1">
          <a:blip r:embed="rId1">
            <a:alphaModFix/>
          </a:blip>
          <a:srcRect b="0" l="0" r="0" t="0"/>
          <a:stretch/>
        </p:blipFill>
        <p:spPr>
          <a:xfrm>
            <a:off x="26938" y="6707875"/>
            <a:ext cx="12192000" cy="17258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15.png"/><Relationship Id="rId5"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13.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6.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6.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40"/>
          <p:cNvSpPr/>
          <p:nvPr/>
        </p:nvSpPr>
        <p:spPr>
          <a:xfrm>
            <a:off x="10954603" y="743004"/>
            <a:ext cx="1096371" cy="313275"/>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orbel"/>
              <a:ea typeface="Corbel"/>
              <a:cs typeface="Corbel"/>
              <a:sym typeface="Corbel"/>
            </a:endParaRPr>
          </a:p>
        </p:txBody>
      </p:sp>
      <p:pic>
        <p:nvPicPr>
          <p:cNvPr id="479" name="Google Shape;479;p40"/>
          <p:cNvPicPr preferRelativeResize="0"/>
          <p:nvPr/>
        </p:nvPicPr>
        <p:blipFill rotWithShape="1">
          <a:blip r:embed="rId3">
            <a:alphaModFix/>
          </a:blip>
          <a:srcRect b="0" l="0" r="0" t="0"/>
          <a:stretch/>
        </p:blipFill>
        <p:spPr>
          <a:xfrm>
            <a:off x="241024" y="-34227"/>
            <a:ext cx="2134042" cy="814816"/>
          </a:xfrm>
          <a:prstGeom prst="rect">
            <a:avLst/>
          </a:prstGeom>
          <a:noFill/>
          <a:ln>
            <a:noFill/>
          </a:ln>
        </p:spPr>
      </p:pic>
      <p:sp>
        <p:nvSpPr>
          <p:cNvPr id="480" name="Google Shape;480;p40"/>
          <p:cNvSpPr txBox="1"/>
          <p:nvPr>
            <p:ph type="title"/>
          </p:nvPr>
        </p:nvSpPr>
        <p:spPr>
          <a:xfrm>
            <a:off x="3867912" y="1298447"/>
            <a:ext cx="7689088" cy="399200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600"/>
              <a:buNone/>
            </a:pPr>
            <a:r>
              <a:rPr lang="en-IN" sz="6000">
                <a:solidFill>
                  <a:schemeClr val="dk1"/>
                </a:solidFill>
              </a:rPr>
              <a:t>Module 7:</a:t>
            </a:r>
            <a:br>
              <a:rPr lang="en-IN" sz="6000">
                <a:solidFill>
                  <a:schemeClr val="dk1"/>
                </a:solidFill>
              </a:rPr>
            </a:br>
            <a:br>
              <a:rPr lang="en-IN" sz="6000">
                <a:solidFill>
                  <a:schemeClr val="dk1"/>
                </a:solidFill>
              </a:rPr>
            </a:br>
            <a:r>
              <a:rPr lang="en-IN" sz="6000">
                <a:solidFill>
                  <a:schemeClr val="dk1"/>
                </a:solidFill>
              </a:rPr>
              <a:t>Private Provider (HF)  incentives scheme</a:t>
            </a:r>
            <a:br>
              <a:rPr lang="en-IN" sz="6000">
                <a:solidFill>
                  <a:schemeClr val="dk1"/>
                </a:solidFill>
              </a:rPr>
            </a:b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 name="Shape 588"/>
        <p:cNvGrpSpPr/>
        <p:nvPr/>
      </p:nvGrpSpPr>
      <p:grpSpPr>
        <a:xfrm>
          <a:off x="0" y="0"/>
          <a:ext cx="0" cy="0"/>
          <a:chOff x="0" y="0"/>
          <a:chExt cx="0" cy="0"/>
        </a:xfrm>
      </p:grpSpPr>
      <p:sp>
        <p:nvSpPr>
          <p:cNvPr id="589" name="Google Shape;589;p49"/>
          <p:cNvSpPr txBox="1"/>
          <p:nvPr/>
        </p:nvSpPr>
        <p:spPr>
          <a:xfrm>
            <a:off x="2572499" y="9868"/>
            <a:ext cx="8948607" cy="60192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N" sz="2800" u="none" cap="none" strike="noStrike">
                <a:solidFill>
                  <a:schemeClr val="lt1"/>
                </a:solidFill>
                <a:latin typeface="Corbel"/>
                <a:ea typeface="Corbel"/>
                <a:cs typeface="Corbel"/>
                <a:sym typeface="Corbel"/>
              </a:rPr>
              <a:t>Steps to be taken in Ni-kshay at TU Level…</a:t>
            </a:r>
            <a:endParaRPr/>
          </a:p>
        </p:txBody>
      </p:sp>
      <p:grpSp>
        <p:nvGrpSpPr>
          <p:cNvPr id="590" name="Google Shape;590;p49"/>
          <p:cNvGrpSpPr/>
          <p:nvPr/>
        </p:nvGrpSpPr>
        <p:grpSpPr>
          <a:xfrm>
            <a:off x="584305" y="780172"/>
            <a:ext cx="1741119" cy="897251"/>
            <a:chOff x="584306" y="780172"/>
            <a:chExt cx="1548000" cy="897251"/>
          </a:xfrm>
        </p:grpSpPr>
        <p:sp>
          <p:nvSpPr>
            <p:cNvPr id="591" name="Google Shape;591;p49"/>
            <p:cNvSpPr/>
            <p:nvPr/>
          </p:nvSpPr>
          <p:spPr>
            <a:xfrm>
              <a:off x="584306" y="910933"/>
              <a:ext cx="1548000" cy="76649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600"/>
                <a:buFont typeface="Arial"/>
                <a:buNone/>
              </a:pPr>
              <a:r>
                <a:rPr b="1" i="0" lang="en-IN" sz="1600" u="none" cap="none" strike="noStrike">
                  <a:solidFill>
                    <a:srgbClr val="FE7A10"/>
                  </a:solidFill>
                  <a:latin typeface="Corbel"/>
                  <a:ea typeface="Corbel"/>
                  <a:cs typeface="Corbel"/>
                  <a:sym typeface="Corbel"/>
                </a:rPr>
                <a:t>Login with DBT Maker – staff ID</a:t>
              </a:r>
              <a:endParaRPr/>
            </a:p>
          </p:txBody>
        </p:sp>
        <p:sp>
          <p:nvSpPr>
            <p:cNvPr id="592" name="Google Shape;592;p49"/>
            <p:cNvSpPr/>
            <p:nvPr/>
          </p:nvSpPr>
          <p:spPr>
            <a:xfrm>
              <a:off x="962306" y="780172"/>
              <a:ext cx="792000" cy="261521"/>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Arial"/>
                <a:buNone/>
              </a:pPr>
              <a:r>
                <a:rPr b="1" i="0" lang="en-IN" sz="1600" u="none" cap="none" strike="noStrike">
                  <a:solidFill>
                    <a:srgbClr val="000546"/>
                  </a:solidFill>
                  <a:latin typeface="Corbel"/>
                  <a:ea typeface="Corbel"/>
                  <a:cs typeface="Corbel"/>
                  <a:sym typeface="Corbel"/>
                </a:rPr>
                <a:t>Step 1</a:t>
              </a:r>
              <a:endParaRPr/>
            </a:p>
          </p:txBody>
        </p:sp>
      </p:grpSp>
      <p:grpSp>
        <p:nvGrpSpPr>
          <p:cNvPr id="593" name="Google Shape;593;p49"/>
          <p:cNvGrpSpPr/>
          <p:nvPr/>
        </p:nvGrpSpPr>
        <p:grpSpPr>
          <a:xfrm>
            <a:off x="2629006" y="789112"/>
            <a:ext cx="1741119" cy="888311"/>
            <a:chOff x="584306" y="789112"/>
            <a:chExt cx="2247794" cy="888311"/>
          </a:xfrm>
        </p:grpSpPr>
        <p:sp>
          <p:nvSpPr>
            <p:cNvPr id="594" name="Google Shape;594;p49"/>
            <p:cNvSpPr/>
            <p:nvPr/>
          </p:nvSpPr>
          <p:spPr>
            <a:xfrm>
              <a:off x="584306" y="910933"/>
              <a:ext cx="2247794" cy="76649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600"/>
                <a:buFont typeface="Arial"/>
                <a:buNone/>
              </a:pPr>
              <a:r>
                <a:rPr b="1" i="0" lang="en-IN" sz="1600" u="none" cap="none" strike="noStrike">
                  <a:solidFill>
                    <a:srgbClr val="FE7A10"/>
                  </a:solidFill>
                  <a:latin typeface="Corbel"/>
                  <a:ea typeface="Corbel"/>
                  <a:cs typeface="Corbel"/>
                  <a:sym typeface="Corbel"/>
                </a:rPr>
                <a:t>Click on Scheme</a:t>
              </a:r>
              <a:endParaRPr/>
            </a:p>
          </p:txBody>
        </p:sp>
        <p:sp>
          <p:nvSpPr>
            <p:cNvPr id="595" name="Google Shape;595;p49"/>
            <p:cNvSpPr/>
            <p:nvPr/>
          </p:nvSpPr>
          <p:spPr>
            <a:xfrm>
              <a:off x="1097426" y="789112"/>
              <a:ext cx="1150034" cy="261521"/>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Arial"/>
                <a:buNone/>
              </a:pPr>
              <a:r>
                <a:rPr b="1" i="0" lang="en-IN" sz="1600" u="none" cap="none" strike="noStrike">
                  <a:solidFill>
                    <a:srgbClr val="000546"/>
                  </a:solidFill>
                  <a:latin typeface="Corbel"/>
                  <a:ea typeface="Corbel"/>
                  <a:cs typeface="Corbel"/>
                  <a:sym typeface="Corbel"/>
                </a:rPr>
                <a:t>Step 2</a:t>
              </a:r>
              <a:endParaRPr/>
            </a:p>
          </p:txBody>
        </p:sp>
      </p:grpSp>
      <p:sp>
        <p:nvSpPr>
          <p:cNvPr id="596" name="Google Shape;596;p49"/>
          <p:cNvSpPr/>
          <p:nvPr/>
        </p:nvSpPr>
        <p:spPr>
          <a:xfrm flipH="1" rot="5400000">
            <a:off x="2402078" y="1141354"/>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597" name="Google Shape;597;p49"/>
          <p:cNvGrpSpPr/>
          <p:nvPr/>
        </p:nvGrpSpPr>
        <p:grpSpPr>
          <a:xfrm>
            <a:off x="4670078" y="780172"/>
            <a:ext cx="1741119" cy="888311"/>
            <a:chOff x="584306" y="789112"/>
            <a:chExt cx="2247794" cy="888311"/>
          </a:xfrm>
        </p:grpSpPr>
        <p:sp>
          <p:nvSpPr>
            <p:cNvPr id="598" name="Google Shape;598;p49"/>
            <p:cNvSpPr/>
            <p:nvPr/>
          </p:nvSpPr>
          <p:spPr>
            <a:xfrm>
              <a:off x="584306" y="910933"/>
              <a:ext cx="2247794" cy="76649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600"/>
                <a:buFont typeface="Arial"/>
                <a:buNone/>
              </a:pPr>
              <a:r>
                <a:rPr b="1" i="0" lang="en-IN" sz="1600" u="none" cap="none" strike="noStrike">
                  <a:solidFill>
                    <a:srgbClr val="FE7A10"/>
                  </a:solidFill>
                  <a:latin typeface="Corbel"/>
                  <a:ea typeface="Corbel"/>
                  <a:cs typeface="Corbel"/>
                  <a:sym typeface="Corbel"/>
                </a:rPr>
                <a:t>Apply DBT Search Filter</a:t>
              </a:r>
              <a:endParaRPr/>
            </a:p>
          </p:txBody>
        </p:sp>
        <p:sp>
          <p:nvSpPr>
            <p:cNvPr id="599" name="Google Shape;599;p49"/>
            <p:cNvSpPr/>
            <p:nvPr/>
          </p:nvSpPr>
          <p:spPr>
            <a:xfrm>
              <a:off x="1097426" y="789112"/>
              <a:ext cx="1150034" cy="261521"/>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Arial"/>
                <a:buNone/>
              </a:pPr>
              <a:r>
                <a:rPr b="1" i="0" lang="en-IN" sz="1600" u="none" cap="none" strike="noStrike">
                  <a:solidFill>
                    <a:srgbClr val="000546"/>
                  </a:solidFill>
                  <a:latin typeface="Corbel"/>
                  <a:ea typeface="Corbel"/>
                  <a:cs typeface="Corbel"/>
                  <a:sym typeface="Corbel"/>
                </a:rPr>
                <a:t>Step 3</a:t>
              </a:r>
              <a:endParaRPr/>
            </a:p>
          </p:txBody>
        </p:sp>
      </p:grpSp>
      <p:sp>
        <p:nvSpPr>
          <p:cNvPr id="600" name="Google Shape;600;p49"/>
          <p:cNvSpPr/>
          <p:nvPr/>
        </p:nvSpPr>
        <p:spPr>
          <a:xfrm flipH="1" rot="5400000">
            <a:off x="4443150" y="1132414"/>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601" name="Google Shape;601;p49"/>
          <p:cNvGrpSpPr/>
          <p:nvPr/>
        </p:nvGrpSpPr>
        <p:grpSpPr>
          <a:xfrm>
            <a:off x="6711150" y="780172"/>
            <a:ext cx="1741119" cy="888311"/>
            <a:chOff x="584306" y="789112"/>
            <a:chExt cx="2247794" cy="888311"/>
          </a:xfrm>
        </p:grpSpPr>
        <p:sp>
          <p:nvSpPr>
            <p:cNvPr id="602" name="Google Shape;602;p49"/>
            <p:cNvSpPr/>
            <p:nvPr/>
          </p:nvSpPr>
          <p:spPr>
            <a:xfrm>
              <a:off x="584306" y="910933"/>
              <a:ext cx="2247794" cy="76649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600"/>
                <a:buFont typeface="Arial"/>
                <a:buNone/>
              </a:pPr>
              <a:r>
                <a:rPr b="1" i="0" lang="en-IN" sz="1600" u="none" cap="none" strike="noStrike">
                  <a:solidFill>
                    <a:srgbClr val="FE7A10"/>
                  </a:solidFill>
                  <a:latin typeface="Corbel"/>
                  <a:ea typeface="Corbel"/>
                  <a:cs typeface="Corbel"/>
                  <a:sym typeface="Corbel"/>
                </a:rPr>
                <a:t>View the List of Eligible Benefits</a:t>
              </a:r>
              <a:endParaRPr/>
            </a:p>
          </p:txBody>
        </p:sp>
        <p:sp>
          <p:nvSpPr>
            <p:cNvPr id="603" name="Google Shape;603;p49"/>
            <p:cNvSpPr/>
            <p:nvPr/>
          </p:nvSpPr>
          <p:spPr>
            <a:xfrm>
              <a:off x="1097426" y="789112"/>
              <a:ext cx="1150034" cy="261521"/>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Arial"/>
                <a:buNone/>
              </a:pPr>
              <a:r>
                <a:rPr b="1" i="0" lang="en-IN" sz="1600" u="none" cap="none" strike="noStrike">
                  <a:solidFill>
                    <a:srgbClr val="000546"/>
                  </a:solidFill>
                  <a:latin typeface="Corbel"/>
                  <a:ea typeface="Corbel"/>
                  <a:cs typeface="Corbel"/>
                  <a:sym typeface="Corbel"/>
                </a:rPr>
                <a:t>Step 4</a:t>
              </a:r>
              <a:endParaRPr/>
            </a:p>
          </p:txBody>
        </p:sp>
      </p:grpSp>
      <p:sp>
        <p:nvSpPr>
          <p:cNvPr id="604" name="Google Shape;604;p49"/>
          <p:cNvSpPr/>
          <p:nvPr/>
        </p:nvSpPr>
        <p:spPr>
          <a:xfrm flipH="1" rot="5400000">
            <a:off x="6484222" y="1132414"/>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605" name="Google Shape;605;p49"/>
          <p:cNvGrpSpPr/>
          <p:nvPr/>
        </p:nvGrpSpPr>
        <p:grpSpPr>
          <a:xfrm>
            <a:off x="8752222" y="780172"/>
            <a:ext cx="1741119" cy="888311"/>
            <a:chOff x="584306" y="789112"/>
            <a:chExt cx="2247794" cy="888311"/>
          </a:xfrm>
        </p:grpSpPr>
        <p:sp>
          <p:nvSpPr>
            <p:cNvPr id="606" name="Google Shape;606;p49"/>
            <p:cNvSpPr/>
            <p:nvPr/>
          </p:nvSpPr>
          <p:spPr>
            <a:xfrm>
              <a:off x="584306" y="910933"/>
              <a:ext cx="2247794" cy="76649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600"/>
                <a:buFont typeface="Arial"/>
                <a:buNone/>
              </a:pPr>
              <a:r>
                <a:rPr b="1" i="0" lang="en-IN" sz="1600" u="none" cap="none" strike="noStrike">
                  <a:solidFill>
                    <a:srgbClr val="FE7A10"/>
                  </a:solidFill>
                  <a:latin typeface="Corbel"/>
                  <a:ea typeface="Corbel"/>
                  <a:cs typeface="Corbel"/>
                  <a:sym typeface="Corbel"/>
                </a:rPr>
                <a:t>Processing Benefits</a:t>
              </a:r>
              <a:endParaRPr/>
            </a:p>
          </p:txBody>
        </p:sp>
        <p:sp>
          <p:nvSpPr>
            <p:cNvPr id="607" name="Google Shape;607;p49"/>
            <p:cNvSpPr/>
            <p:nvPr/>
          </p:nvSpPr>
          <p:spPr>
            <a:xfrm>
              <a:off x="1097426" y="789112"/>
              <a:ext cx="1150034" cy="261521"/>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Arial"/>
                <a:buNone/>
              </a:pPr>
              <a:r>
                <a:rPr b="1" i="0" lang="en-IN" sz="1600" u="none" cap="none" strike="noStrike">
                  <a:solidFill>
                    <a:srgbClr val="000546"/>
                  </a:solidFill>
                  <a:latin typeface="Corbel"/>
                  <a:ea typeface="Corbel"/>
                  <a:cs typeface="Corbel"/>
                  <a:sym typeface="Corbel"/>
                </a:rPr>
                <a:t>Step 5</a:t>
              </a:r>
              <a:endParaRPr/>
            </a:p>
          </p:txBody>
        </p:sp>
      </p:grpSp>
      <p:sp>
        <p:nvSpPr>
          <p:cNvPr id="608" name="Google Shape;608;p49"/>
          <p:cNvSpPr/>
          <p:nvPr/>
        </p:nvSpPr>
        <p:spPr>
          <a:xfrm flipH="1" rot="5400000">
            <a:off x="8525294" y="1132414"/>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pic>
        <p:nvPicPr>
          <p:cNvPr descr="https://lh6.googleusercontent.com/JLxmF4NXqOZ1SK2nRyc8wKoMymCI_cmVinVcvwMhuPFeErXxlTVsL35dyiFc9kx10gF9sjhoSVsyuP4YMTaq9QOmqE7vpUCuRHoTZvzrlA1EawCxFH9-0yZh6MYVJo7lOfNoaxK6XfP6BS3Rb4D5nKOEcg=nw" id="609" name="Google Shape;609;p49"/>
          <p:cNvPicPr preferRelativeResize="0"/>
          <p:nvPr/>
        </p:nvPicPr>
        <p:blipFill rotWithShape="1">
          <a:blip r:embed="rId3">
            <a:alphaModFix/>
          </a:blip>
          <a:srcRect b="0" l="0" r="0" t="0"/>
          <a:stretch/>
        </p:blipFill>
        <p:spPr>
          <a:xfrm>
            <a:off x="0" y="0"/>
            <a:ext cx="2325189" cy="611795"/>
          </a:xfrm>
          <a:prstGeom prst="rect">
            <a:avLst/>
          </a:prstGeom>
          <a:noFill/>
          <a:ln>
            <a:noFill/>
          </a:ln>
        </p:spPr>
      </p:pic>
      <p:pic>
        <p:nvPicPr>
          <p:cNvPr id="610" name="Google Shape;610;p49"/>
          <p:cNvPicPr preferRelativeResize="0"/>
          <p:nvPr/>
        </p:nvPicPr>
        <p:blipFill rotWithShape="1">
          <a:blip r:embed="rId4">
            <a:alphaModFix/>
          </a:blip>
          <a:srcRect b="0" l="0" r="0" t="0"/>
          <a:stretch/>
        </p:blipFill>
        <p:spPr>
          <a:xfrm>
            <a:off x="117384" y="1695449"/>
            <a:ext cx="6035222" cy="5018859"/>
          </a:xfrm>
          <a:prstGeom prst="rect">
            <a:avLst/>
          </a:prstGeom>
          <a:noFill/>
          <a:ln cap="flat" cmpd="sng" w="9525">
            <a:solidFill>
              <a:schemeClr val="dk1"/>
            </a:solidFill>
            <a:prstDash val="solid"/>
            <a:round/>
            <a:headEnd len="sm" w="sm" type="none"/>
            <a:tailEnd len="sm" w="sm" type="none"/>
          </a:ln>
        </p:spPr>
      </p:pic>
      <p:sp>
        <p:nvSpPr>
          <p:cNvPr id="611" name="Google Shape;611;p49"/>
          <p:cNvSpPr/>
          <p:nvPr/>
        </p:nvSpPr>
        <p:spPr>
          <a:xfrm>
            <a:off x="145597" y="2904306"/>
            <a:ext cx="512819" cy="548639"/>
          </a:xfrm>
          <a:prstGeom prst="rect">
            <a:avLst/>
          </a:prstGeom>
          <a:noFill/>
          <a:ln cap="flat" cmpd="sng" w="28575">
            <a:solidFill>
              <a:srgbClr val="FE7A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pic>
        <p:nvPicPr>
          <p:cNvPr id="612" name="Google Shape;612;p49"/>
          <p:cNvPicPr preferRelativeResize="0"/>
          <p:nvPr/>
        </p:nvPicPr>
        <p:blipFill rotWithShape="1">
          <a:blip r:embed="rId5">
            <a:alphaModFix/>
          </a:blip>
          <a:srcRect b="0" l="0" r="0" t="0"/>
          <a:stretch/>
        </p:blipFill>
        <p:spPr>
          <a:xfrm>
            <a:off x="6093618" y="1668483"/>
            <a:ext cx="6098381" cy="5045824"/>
          </a:xfrm>
          <a:prstGeom prst="rect">
            <a:avLst/>
          </a:prstGeom>
          <a:noFill/>
          <a:ln cap="flat" cmpd="sng" w="9525">
            <a:solidFill>
              <a:schemeClr val="dk1"/>
            </a:solidFill>
            <a:prstDash val="solid"/>
            <a:round/>
            <a:headEnd len="sm" w="sm" type="none"/>
            <a:tailEnd len="sm" w="sm" type="none"/>
          </a:ln>
        </p:spPr>
      </p:pic>
      <p:sp>
        <p:nvSpPr>
          <p:cNvPr id="613" name="Google Shape;613;p49"/>
          <p:cNvSpPr/>
          <p:nvPr/>
        </p:nvSpPr>
        <p:spPr>
          <a:xfrm>
            <a:off x="6154787" y="2878178"/>
            <a:ext cx="512819" cy="548639"/>
          </a:xfrm>
          <a:prstGeom prst="rect">
            <a:avLst/>
          </a:prstGeom>
          <a:noFill/>
          <a:ln cap="flat" cmpd="sng" w="28575">
            <a:solidFill>
              <a:srgbClr val="FE7A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614" name="Google Shape;614;p49"/>
          <p:cNvSpPr/>
          <p:nvPr/>
        </p:nvSpPr>
        <p:spPr>
          <a:xfrm>
            <a:off x="6169539" y="5812966"/>
            <a:ext cx="6022460" cy="901341"/>
          </a:xfrm>
          <a:prstGeom prst="rect">
            <a:avLst/>
          </a:prstGeom>
          <a:noFill/>
          <a:ln cap="flat" cmpd="sng" w="28575">
            <a:solidFill>
              <a:srgbClr val="FE7A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615" name="Google Shape;615;p49"/>
          <p:cNvSpPr/>
          <p:nvPr/>
        </p:nvSpPr>
        <p:spPr>
          <a:xfrm>
            <a:off x="649775" y="4924694"/>
            <a:ext cx="708762" cy="1436917"/>
          </a:xfrm>
          <a:prstGeom prst="rect">
            <a:avLst/>
          </a:prstGeom>
          <a:noFill/>
          <a:ln cap="flat" cmpd="sng" w="28575">
            <a:solidFill>
              <a:srgbClr val="FE7A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sp>
        <p:nvSpPr>
          <p:cNvPr id="620" name="Google Shape;620;p50"/>
          <p:cNvSpPr txBox="1"/>
          <p:nvPr/>
        </p:nvSpPr>
        <p:spPr>
          <a:xfrm>
            <a:off x="2572499" y="9868"/>
            <a:ext cx="8948607" cy="60192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N" sz="2800" u="none" cap="none" strike="noStrike">
                <a:solidFill>
                  <a:schemeClr val="lt1"/>
                </a:solidFill>
                <a:latin typeface="Corbel"/>
                <a:ea typeface="Corbel"/>
                <a:cs typeface="Corbel"/>
                <a:sym typeface="Corbel"/>
              </a:rPr>
              <a:t>Steps to be taken in Ni-kshay at </a:t>
            </a:r>
            <a:r>
              <a:rPr lang="en-IN" sz="2800">
                <a:solidFill>
                  <a:schemeClr val="lt1"/>
                </a:solidFill>
                <a:latin typeface="Corbel"/>
                <a:ea typeface="Corbel"/>
                <a:cs typeface="Corbel"/>
                <a:sym typeface="Corbel"/>
                <a:extLst>
                  <a:ext uri="http://customooxmlschemas.google.com/">
                    <go:slidesCustomData xmlns:go="http://customooxmlschemas.google.com/" textRoundtripDataId="1"/>
                  </a:ext>
                </a:extLst>
              </a:rPr>
              <a:t>DTO</a:t>
            </a:r>
            <a:r>
              <a:rPr b="0" i="0" lang="en-IN" sz="2800" u="none" cap="none" strike="noStrike">
                <a:solidFill>
                  <a:schemeClr val="lt1"/>
                </a:solidFill>
                <a:latin typeface="Corbel"/>
                <a:ea typeface="Corbel"/>
                <a:cs typeface="Corbel"/>
                <a:sym typeface="Corbel"/>
              </a:rPr>
              <a:t> Level</a:t>
            </a:r>
            <a:endParaRPr/>
          </a:p>
        </p:txBody>
      </p:sp>
      <p:grpSp>
        <p:nvGrpSpPr>
          <p:cNvPr id="621" name="Google Shape;621;p50"/>
          <p:cNvGrpSpPr/>
          <p:nvPr/>
        </p:nvGrpSpPr>
        <p:grpSpPr>
          <a:xfrm>
            <a:off x="584305" y="780172"/>
            <a:ext cx="1741119" cy="897251"/>
            <a:chOff x="584306" y="780172"/>
            <a:chExt cx="1548000" cy="897251"/>
          </a:xfrm>
        </p:grpSpPr>
        <p:sp>
          <p:nvSpPr>
            <p:cNvPr id="622" name="Google Shape;622;p50"/>
            <p:cNvSpPr/>
            <p:nvPr/>
          </p:nvSpPr>
          <p:spPr>
            <a:xfrm>
              <a:off x="584306" y="910933"/>
              <a:ext cx="1548000" cy="76649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600"/>
                <a:buFont typeface="Arial"/>
                <a:buNone/>
              </a:pPr>
              <a:r>
                <a:rPr b="1" i="0" lang="en-IN" sz="1600" u="none" cap="none" strike="noStrike">
                  <a:solidFill>
                    <a:srgbClr val="FE7A10"/>
                  </a:solidFill>
                  <a:latin typeface="Corbel"/>
                  <a:ea typeface="Corbel"/>
                  <a:cs typeface="Corbel"/>
                  <a:sym typeface="Corbel"/>
                </a:rPr>
                <a:t>Login with DBT Checker– staff ID</a:t>
              </a:r>
              <a:endParaRPr/>
            </a:p>
          </p:txBody>
        </p:sp>
        <p:sp>
          <p:nvSpPr>
            <p:cNvPr id="623" name="Google Shape;623;p50"/>
            <p:cNvSpPr/>
            <p:nvPr/>
          </p:nvSpPr>
          <p:spPr>
            <a:xfrm>
              <a:off x="962306" y="780172"/>
              <a:ext cx="792000" cy="261521"/>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Arial"/>
                <a:buNone/>
              </a:pPr>
              <a:r>
                <a:rPr b="1" i="0" lang="en-IN" sz="1600" u="none" cap="none" strike="noStrike">
                  <a:solidFill>
                    <a:srgbClr val="000546"/>
                  </a:solidFill>
                  <a:latin typeface="Corbel"/>
                  <a:ea typeface="Corbel"/>
                  <a:cs typeface="Corbel"/>
                  <a:sym typeface="Corbel"/>
                </a:rPr>
                <a:t>Step 1</a:t>
              </a:r>
              <a:endParaRPr/>
            </a:p>
          </p:txBody>
        </p:sp>
      </p:grpSp>
      <p:pic>
        <p:nvPicPr>
          <p:cNvPr descr="https://lh6.googleusercontent.com/JLxmF4NXqOZ1SK2nRyc8wKoMymCI_cmVinVcvwMhuPFeErXxlTVsL35dyiFc9kx10gF9sjhoSVsyuP4YMTaq9QOmqE7vpUCuRHoTZvzrlA1EawCxFH9-0yZh6MYVJo7lOfNoaxK6XfP6BS3Rb4D5nKOEcg=nw" id="624" name="Google Shape;624;p50"/>
          <p:cNvPicPr preferRelativeResize="0"/>
          <p:nvPr/>
        </p:nvPicPr>
        <p:blipFill rotWithShape="1">
          <a:blip r:embed="rId3">
            <a:alphaModFix/>
          </a:blip>
          <a:srcRect b="0" l="0" r="0" t="0"/>
          <a:stretch/>
        </p:blipFill>
        <p:spPr>
          <a:xfrm>
            <a:off x="0" y="0"/>
            <a:ext cx="2325189" cy="611795"/>
          </a:xfrm>
          <a:prstGeom prst="rect">
            <a:avLst/>
          </a:prstGeom>
          <a:noFill/>
          <a:ln>
            <a:noFill/>
          </a:ln>
        </p:spPr>
      </p:pic>
      <p:pic>
        <p:nvPicPr>
          <p:cNvPr id="625" name="Google Shape;625;p50"/>
          <p:cNvPicPr preferRelativeResize="0"/>
          <p:nvPr/>
        </p:nvPicPr>
        <p:blipFill rotWithShape="1">
          <a:blip r:embed="rId4">
            <a:alphaModFix/>
          </a:blip>
          <a:srcRect b="0" l="0" r="0" t="0"/>
          <a:stretch/>
        </p:blipFill>
        <p:spPr>
          <a:xfrm>
            <a:off x="130628" y="1802673"/>
            <a:ext cx="12061371" cy="4885509"/>
          </a:xfrm>
          <a:prstGeom prst="rect">
            <a:avLst/>
          </a:prstGeom>
          <a:noFill/>
          <a:ln cap="flat" cmpd="sng" w="9525">
            <a:solidFill>
              <a:schemeClr val="dk1"/>
            </a:solidFill>
            <a:prstDash val="solid"/>
            <a:round/>
            <a:headEnd len="sm" w="sm" type="none"/>
            <a:tailEnd len="sm" w="sm" type="none"/>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sp>
        <p:nvSpPr>
          <p:cNvPr id="630" name="Google Shape;630;p51"/>
          <p:cNvSpPr txBox="1"/>
          <p:nvPr/>
        </p:nvSpPr>
        <p:spPr>
          <a:xfrm>
            <a:off x="2572499" y="9868"/>
            <a:ext cx="8948607" cy="60192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en-IN" sz="2500" u="none" cap="none" strike="noStrike">
                <a:solidFill>
                  <a:schemeClr val="lt1"/>
                </a:solidFill>
                <a:latin typeface="Corbel"/>
                <a:ea typeface="Corbel"/>
                <a:cs typeface="Corbel"/>
                <a:sym typeface="Corbel"/>
              </a:rPr>
              <a:t>Steps to be taken in Ni-kshay at DTO Level</a:t>
            </a:r>
            <a:endParaRPr b="1" i="0" sz="2500" u="none" cap="none" strike="noStrike">
              <a:solidFill>
                <a:schemeClr val="lt1"/>
              </a:solidFill>
              <a:latin typeface="Corbel"/>
              <a:ea typeface="Corbel"/>
              <a:cs typeface="Corbel"/>
              <a:sym typeface="Corbel"/>
            </a:endParaRPr>
          </a:p>
        </p:txBody>
      </p:sp>
      <p:grpSp>
        <p:nvGrpSpPr>
          <p:cNvPr id="631" name="Google Shape;631;p51"/>
          <p:cNvGrpSpPr/>
          <p:nvPr/>
        </p:nvGrpSpPr>
        <p:grpSpPr>
          <a:xfrm>
            <a:off x="584305" y="780172"/>
            <a:ext cx="1741119" cy="897251"/>
            <a:chOff x="584306" y="780172"/>
            <a:chExt cx="1548000" cy="897251"/>
          </a:xfrm>
        </p:grpSpPr>
        <p:sp>
          <p:nvSpPr>
            <p:cNvPr id="632" name="Google Shape;632;p51"/>
            <p:cNvSpPr/>
            <p:nvPr/>
          </p:nvSpPr>
          <p:spPr>
            <a:xfrm>
              <a:off x="584306" y="910933"/>
              <a:ext cx="1548000" cy="76649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600"/>
                <a:buFont typeface="Arial"/>
                <a:buNone/>
              </a:pPr>
              <a:r>
                <a:rPr b="1" i="0" lang="en-IN" sz="1600" u="none" cap="none" strike="noStrike">
                  <a:solidFill>
                    <a:srgbClr val="FE7A10"/>
                  </a:solidFill>
                  <a:latin typeface="Corbel"/>
                  <a:ea typeface="Corbel"/>
                  <a:cs typeface="Corbel"/>
                  <a:sym typeface="Corbel"/>
                </a:rPr>
                <a:t>Login with DBT Checker – staff ID</a:t>
              </a:r>
              <a:endParaRPr/>
            </a:p>
          </p:txBody>
        </p:sp>
        <p:sp>
          <p:nvSpPr>
            <p:cNvPr id="633" name="Google Shape;633;p51"/>
            <p:cNvSpPr/>
            <p:nvPr/>
          </p:nvSpPr>
          <p:spPr>
            <a:xfrm>
              <a:off x="962306" y="780172"/>
              <a:ext cx="792000" cy="261521"/>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Arial"/>
                <a:buNone/>
              </a:pPr>
              <a:r>
                <a:rPr b="1" i="0" lang="en-IN" sz="1600" u="none" cap="none" strike="noStrike">
                  <a:solidFill>
                    <a:srgbClr val="000546"/>
                  </a:solidFill>
                  <a:latin typeface="Corbel"/>
                  <a:ea typeface="Corbel"/>
                  <a:cs typeface="Corbel"/>
                  <a:sym typeface="Corbel"/>
                </a:rPr>
                <a:t>Step 1</a:t>
              </a:r>
              <a:endParaRPr/>
            </a:p>
          </p:txBody>
        </p:sp>
      </p:grpSp>
      <p:grpSp>
        <p:nvGrpSpPr>
          <p:cNvPr id="634" name="Google Shape;634;p51"/>
          <p:cNvGrpSpPr/>
          <p:nvPr/>
        </p:nvGrpSpPr>
        <p:grpSpPr>
          <a:xfrm>
            <a:off x="2629006" y="789112"/>
            <a:ext cx="1741119" cy="888311"/>
            <a:chOff x="584306" y="789112"/>
            <a:chExt cx="2247794" cy="888311"/>
          </a:xfrm>
        </p:grpSpPr>
        <p:sp>
          <p:nvSpPr>
            <p:cNvPr id="635" name="Google Shape;635;p51"/>
            <p:cNvSpPr/>
            <p:nvPr/>
          </p:nvSpPr>
          <p:spPr>
            <a:xfrm>
              <a:off x="584306" y="910933"/>
              <a:ext cx="2247794" cy="76649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600"/>
                <a:buFont typeface="Arial"/>
                <a:buNone/>
              </a:pPr>
              <a:r>
                <a:rPr b="1" i="0" lang="en-IN" sz="1600" u="none" cap="none" strike="noStrike">
                  <a:solidFill>
                    <a:srgbClr val="FE7A10"/>
                  </a:solidFill>
                  <a:latin typeface="Corbel"/>
                  <a:ea typeface="Corbel"/>
                  <a:cs typeface="Corbel"/>
                  <a:sym typeface="Corbel"/>
                </a:rPr>
                <a:t>Click on Scheme</a:t>
              </a:r>
              <a:endParaRPr/>
            </a:p>
          </p:txBody>
        </p:sp>
        <p:sp>
          <p:nvSpPr>
            <p:cNvPr id="636" name="Google Shape;636;p51"/>
            <p:cNvSpPr/>
            <p:nvPr/>
          </p:nvSpPr>
          <p:spPr>
            <a:xfrm>
              <a:off x="1097426" y="789112"/>
              <a:ext cx="1150034" cy="261521"/>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Arial"/>
                <a:buNone/>
              </a:pPr>
              <a:r>
                <a:rPr b="1" i="0" lang="en-IN" sz="1600" u="none" cap="none" strike="noStrike">
                  <a:solidFill>
                    <a:srgbClr val="000546"/>
                  </a:solidFill>
                  <a:latin typeface="Corbel"/>
                  <a:ea typeface="Corbel"/>
                  <a:cs typeface="Corbel"/>
                  <a:sym typeface="Corbel"/>
                </a:rPr>
                <a:t>Step 2</a:t>
              </a:r>
              <a:endParaRPr/>
            </a:p>
          </p:txBody>
        </p:sp>
      </p:grpSp>
      <p:sp>
        <p:nvSpPr>
          <p:cNvPr id="637" name="Google Shape;637;p51"/>
          <p:cNvSpPr/>
          <p:nvPr/>
        </p:nvSpPr>
        <p:spPr>
          <a:xfrm flipH="1" rot="5400000">
            <a:off x="2402078" y="1141354"/>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pic>
        <p:nvPicPr>
          <p:cNvPr id="638" name="Google Shape;638;p51"/>
          <p:cNvPicPr preferRelativeResize="0"/>
          <p:nvPr/>
        </p:nvPicPr>
        <p:blipFill rotWithShape="1">
          <a:blip r:embed="rId3">
            <a:alphaModFix/>
          </a:blip>
          <a:srcRect b="0" l="0" r="0" t="0"/>
          <a:stretch/>
        </p:blipFill>
        <p:spPr>
          <a:xfrm>
            <a:off x="113795" y="1677422"/>
            <a:ext cx="12078205" cy="4997697"/>
          </a:xfrm>
          <a:prstGeom prst="rect">
            <a:avLst/>
          </a:prstGeom>
          <a:noFill/>
          <a:ln cap="flat" cmpd="sng" w="9525">
            <a:solidFill>
              <a:schemeClr val="dk1"/>
            </a:solidFill>
            <a:prstDash val="solid"/>
            <a:round/>
            <a:headEnd len="sm" w="sm" type="none"/>
            <a:tailEnd len="sm" w="sm" type="none"/>
          </a:ln>
        </p:spPr>
      </p:pic>
      <p:sp>
        <p:nvSpPr>
          <p:cNvPr id="639" name="Google Shape;639;p51"/>
          <p:cNvSpPr/>
          <p:nvPr/>
        </p:nvSpPr>
        <p:spPr>
          <a:xfrm>
            <a:off x="113795" y="2098163"/>
            <a:ext cx="1341069" cy="348138"/>
          </a:xfrm>
          <a:prstGeom prst="rect">
            <a:avLst/>
          </a:prstGeom>
          <a:noFill/>
          <a:ln cap="flat" cmpd="sng" w="28575">
            <a:solidFill>
              <a:srgbClr val="FE7A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640" name="Google Shape;640;p51"/>
          <p:cNvSpPr/>
          <p:nvPr/>
        </p:nvSpPr>
        <p:spPr>
          <a:xfrm>
            <a:off x="1658984" y="6165669"/>
            <a:ext cx="10437222" cy="295115"/>
          </a:xfrm>
          <a:prstGeom prst="rect">
            <a:avLst/>
          </a:prstGeom>
          <a:noFill/>
          <a:ln cap="flat" cmpd="sng" w="28575">
            <a:solidFill>
              <a:srgbClr val="FE7A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pic>
        <p:nvPicPr>
          <p:cNvPr descr="https://lh6.googleusercontent.com/JLxmF4NXqOZ1SK2nRyc8wKoMymCI_cmVinVcvwMhuPFeErXxlTVsL35dyiFc9kx10gF9sjhoSVsyuP4YMTaq9QOmqE7vpUCuRHoTZvzrlA1EawCxFH9-0yZh6MYVJo7lOfNoaxK6XfP6BS3Rb4D5nKOEcg=nw" id="641" name="Google Shape;641;p51"/>
          <p:cNvPicPr preferRelativeResize="0"/>
          <p:nvPr/>
        </p:nvPicPr>
        <p:blipFill rotWithShape="1">
          <a:blip r:embed="rId4">
            <a:alphaModFix/>
          </a:blip>
          <a:srcRect b="0" l="0" r="0" t="0"/>
          <a:stretch/>
        </p:blipFill>
        <p:spPr>
          <a:xfrm>
            <a:off x="0" y="0"/>
            <a:ext cx="2325189" cy="61179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5" name="Shape 645"/>
        <p:cNvGrpSpPr/>
        <p:nvPr/>
      </p:nvGrpSpPr>
      <p:grpSpPr>
        <a:xfrm>
          <a:off x="0" y="0"/>
          <a:ext cx="0" cy="0"/>
          <a:chOff x="0" y="0"/>
          <a:chExt cx="0" cy="0"/>
        </a:xfrm>
      </p:grpSpPr>
      <p:sp>
        <p:nvSpPr>
          <p:cNvPr id="646" name="Google Shape;646;p52"/>
          <p:cNvSpPr txBox="1"/>
          <p:nvPr/>
        </p:nvSpPr>
        <p:spPr>
          <a:xfrm>
            <a:off x="2572499" y="9868"/>
            <a:ext cx="8948607" cy="60192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en-IN" sz="2500" u="none" cap="none" strike="noStrike">
                <a:solidFill>
                  <a:schemeClr val="lt1"/>
                </a:solidFill>
                <a:latin typeface="Corbel"/>
                <a:ea typeface="Corbel"/>
                <a:cs typeface="Corbel"/>
                <a:sym typeface="Corbel"/>
              </a:rPr>
              <a:t>Steps to be taken in Ni-kshay at DTO Level</a:t>
            </a:r>
            <a:endParaRPr b="1" i="0" sz="2500" u="none" cap="none" strike="noStrike">
              <a:solidFill>
                <a:schemeClr val="lt1"/>
              </a:solidFill>
              <a:latin typeface="Corbel"/>
              <a:ea typeface="Corbel"/>
              <a:cs typeface="Corbel"/>
              <a:sym typeface="Corbel"/>
            </a:endParaRPr>
          </a:p>
        </p:txBody>
      </p:sp>
      <p:grpSp>
        <p:nvGrpSpPr>
          <p:cNvPr id="647" name="Google Shape;647;p52"/>
          <p:cNvGrpSpPr/>
          <p:nvPr/>
        </p:nvGrpSpPr>
        <p:grpSpPr>
          <a:xfrm>
            <a:off x="584305" y="780172"/>
            <a:ext cx="1741119" cy="897251"/>
            <a:chOff x="584306" y="780172"/>
            <a:chExt cx="1548000" cy="897251"/>
          </a:xfrm>
        </p:grpSpPr>
        <p:sp>
          <p:nvSpPr>
            <p:cNvPr id="648" name="Google Shape;648;p52"/>
            <p:cNvSpPr/>
            <p:nvPr/>
          </p:nvSpPr>
          <p:spPr>
            <a:xfrm>
              <a:off x="584306" y="910933"/>
              <a:ext cx="1548000" cy="76649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600"/>
                <a:buFont typeface="Arial"/>
                <a:buNone/>
              </a:pPr>
              <a:r>
                <a:rPr b="1" i="0" lang="en-IN" sz="1600" u="none" cap="none" strike="noStrike">
                  <a:solidFill>
                    <a:srgbClr val="FE7A10"/>
                  </a:solidFill>
                  <a:latin typeface="Corbel"/>
                  <a:ea typeface="Corbel"/>
                  <a:cs typeface="Corbel"/>
                  <a:sym typeface="Corbel"/>
                </a:rPr>
                <a:t>Login with DBT Checker – staff ID</a:t>
              </a:r>
              <a:endParaRPr/>
            </a:p>
          </p:txBody>
        </p:sp>
        <p:sp>
          <p:nvSpPr>
            <p:cNvPr id="649" name="Google Shape;649;p52"/>
            <p:cNvSpPr/>
            <p:nvPr/>
          </p:nvSpPr>
          <p:spPr>
            <a:xfrm>
              <a:off x="962306" y="780172"/>
              <a:ext cx="792000" cy="261521"/>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Arial"/>
                <a:buNone/>
              </a:pPr>
              <a:r>
                <a:rPr b="1" i="0" lang="en-IN" sz="1600" u="none" cap="none" strike="noStrike">
                  <a:solidFill>
                    <a:srgbClr val="000546"/>
                  </a:solidFill>
                  <a:latin typeface="Corbel"/>
                  <a:ea typeface="Corbel"/>
                  <a:cs typeface="Corbel"/>
                  <a:sym typeface="Corbel"/>
                </a:rPr>
                <a:t>Step 1</a:t>
              </a:r>
              <a:endParaRPr/>
            </a:p>
          </p:txBody>
        </p:sp>
      </p:grpSp>
      <p:grpSp>
        <p:nvGrpSpPr>
          <p:cNvPr id="650" name="Google Shape;650;p52"/>
          <p:cNvGrpSpPr/>
          <p:nvPr/>
        </p:nvGrpSpPr>
        <p:grpSpPr>
          <a:xfrm>
            <a:off x="2629006" y="789112"/>
            <a:ext cx="1741119" cy="888311"/>
            <a:chOff x="584306" y="789112"/>
            <a:chExt cx="2247794" cy="888311"/>
          </a:xfrm>
        </p:grpSpPr>
        <p:sp>
          <p:nvSpPr>
            <p:cNvPr id="651" name="Google Shape;651;p52"/>
            <p:cNvSpPr/>
            <p:nvPr/>
          </p:nvSpPr>
          <p:spPr>
            <a:xfrm>
              <a:off x="584306" y="910933"/>
              <a:ext cx="2247794" cy="76649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600"/>
                <a:buFont typeface="Arial"/>
                <a:buNone/>
              </a:pPr>
              <a:r>
                <a:rPr b="1" i="0" lang="en-IN" sz="1600" u="none" cap="none" strike="noStrike">
                  <a:solidFill>
                    <a:srgbClr val="FE7A10"/>
                  </a:solidFill>
                  <a:latin typeface="Corbel"/>
                  <a:ea typeface="Corbel"/>
                  <a:cs typeface="Corbel"/>
                  <a:sym typeface="Corbel"/>
                </a:rPr>
                <a:t>Click on Scheme</a:t>
              </a:r>
              <a:endParaRPr/>
            </a:p>
          </p:txBody>
        </p:sp>
        <p:sp>
          <p:nvSpPr>
            <p:cNvPr id="652" name="Google Shape;652;p52"/>
            <p:cNvSpPr/>
            <p:nvPr/>
          </p:nvSpPr>
          <p:spPr>
            <a:xfrm>
              <a:off x="1097426" y="789112"/>
              <a:ext cx="1150034" cy="261521"/>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Arial"/>
                <a:buNone/>
              </a:pPr>
              <a:r>
                <a:rPr b="1" i="0" lang="en-IN" sz="1600" u="none" cap="none" strike="noStrike">
                  <a:solidFill>
                    <a:srgbClr val="000546"/>
                  </a:solidFill>
                  <a:latin typeface="Corbel"/>
                  <a:ea typeface="Corbel"/>
                  <a:cs typeface="Corbel"/>
                  <a:sym typeface="Corbel"/>
                </a:rPr>
                <a:t>Step 2</a:t>
              </a:r>
              <a:endParaRPr/>
            </a:p>
          </p:txBody>
        </p:sp>
      </p:grpSp>
      <p:sp>
        <p:nvSpPr>
          <p:cNvPr id="653" name="Google Shape;653;p52"/>
          <p:cNvSpPr/>
          <p:nvPr/>
        </p:nvSpPr>
        <p:spPr>
          <a:xfrm flipH="1" rot="5400000">
            <a:off x="2402078" y="1141354"/>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654" name="Google Shape;654;p52"/>
          <p:cNvGrpSpPr/>
          <p:nvPr/>
        </p:nvGrpSpPr>
        <p:grpSpPr>
          <a:xfrm>
            <a:off x="4670078" y="780172"/>
            <a:ext cx="1741119" cy="888311"/>
            <a:chOff x="584306" y="789112"/>
            <a:chExt cx="2247794" cy="888311"/>
          </a:xfrm>
        </p:grpSpPr>
        <p:sp>
          <p:nvSpPr>
            <p:cNvPr id="655" name="Google Shape;655;p52"/>
            <p:cNvSpPr/>
            <p:nvPr/>
          </p:nvSpPr>
          <p:spPr>
            <a:xfrm>
              <a:off x="584306" y="910933"/>
              <a:ext cx="2247794" cy="76649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600"/>
                <a:buFont typeface="Arial"/>
                <a:buNone/>
              </a:pPr>
              <a:r>
                <a:rPr b="1" i="0" lang="en-IN" sz="1600" u="none" cap="none" strike="noStrike">
                  <a:solidFill>
                    <a:srgbClr val="FE7A10"/>
                  </a:solidFill>
                  <a:latin typeface="Corbel"/>
                  <a:ea typeface="Corbel"/>
                  <a:cs typeface="Corbel"/>
                  <a:sym typeface="Corbel"/>
                </a:rPr>
                <a:t>Apply DBT Search Filter</a:t>
              </a:r>
              <a:endParaRPr/>
            </a:p>
          </p:txBody>
        </p:sp>
        <p:sp>
          <p:nvSpPr>
            <p:cNvPr id="656" name="Google Shape;656;p52"/>
            <p:cNvSpPr/>
            <p:nvPr/>
          </p:nvSpPr>
          <p:spPr>
            <a:xfrm>
              <a:off x="1097426" y="789112"/>
              <a:ext cx="1150034" cy="261521"/>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Arial"/>
                <a:buNone/>
              </a:pPr>
              <a:r>
                <a:rPr b="1" i="0" lang="en-IN" sz="1600" u="none" cap="none" strike="noStrike">
                  <a:solidFill>
                    <a:srgbClr val="000546"/>
                  </a:solidFill>
                  <a:latin typeface="Corbel"/>
                  <a:ea typeface="Corbel"/>
                  <a:cs typeface="Corbel"/>
                  <a:sym typeface="Corbel"/>
                </a:rPr>
                <a:t>Step 3</a:t>
              </a:r>
              <a:endParaRPr/>
            </a:p>
          </p:txBody>
        </p:sp>
      </p:grpSp>
      <p:sp>
        <p:nvSpPr>
          <p:cNvPr id="657" name="Google Shape;657;p52"/>
          <p:cNvSpPr/>
          <p:nvPr/>
        </p:nvSpPr>
        <p:spPr>
          <a:xfrm flipH="1" rot="5400000">
            <a:off x="4443150" y="1132414"/>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658" name="Google Shape;658;p52"/>
          <p:cNvGrpSpPr/>
          <p:nvPr/>
        </p:nvGrpSpPr>
        <p:grpSpPr>
          <a:xfrm>
            <a:off x="6711150" y="780172"/>
            <a:ext cx="1741119" cy="888311"/>
            <a:chOff x="584306" y="789112"/>
            <a:chExt cx="2247794" cy="888311"/>
          </a:xfrm>
        </p:grpSpPr>
        <p:sp>
          <p:nvSpPr>
            <p:cNvPr id="659" name="Google Shape;659;p52"/>
            <p:cNvSpPr/>
            <p:nvPr/>
          </p:nvSpPr>
          <p:spPr>
            <a:xfrm>
              <a:off x="584306" y="910933"/>
              <a:ext cx="2247794" cy="76649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600"/>
                <a:buFont typeface="Arial"/>
                <a:buNone/>
              </a:pPr>
              <a:r>
                <a:rPr b="1" i="0" lang="en-IN" sz="1600" u="none" cap="none" strike="noStrike">
                  <a:solidFill>
                    <a:srgbClr val="FE7A10"/>
                  </a:solidFill>
                  <a:latin typeface="Corbel"/>
                  <a:ea typeface="Corbel"/>
                  <a:cs typeface="Corbel"/>
                  <a:sym typeface="Corbel"/>
                </a:rPr>
                <a:t>View &amp; Process Benefits</a:t>
              </a:r>
              <a:endParaRPr/>
            </a:p>
          </p:txBody>
        </p:sp>
        <p:sp>
          <p:nvSpPr>
            <p:cNvPr id="660" name="Google Shape;660;p52"/>
            <p:cNvSpPr/>
            <p:nvPr/>
          </p:nvSpPr>
          <p:spPr>
            <a:xfrm>
              <a:off x="1097426" y="789112"/>
              <a:ext cx="1150034" cy="261521"/>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Arial"/>
                <a:buNone/>
              </a:pPr>
              <a:r>
                <a:rPr b="1" i="0" lang="en-IN" sz="1600" u="none" cap="none" strike="noStrike">
                  <a:solidFill>
                    <a:srgbClr val="000546"/>
                  </a:solidFill>
                  <a:latin typeface="Corbel"/>
                  <a:ea typeface="Corbel"/>
                  <a:cs typeface="Corbel"/>
                  <a:sym typeface="Corbel"/>
                </a:rPr>
                <a:t>Step 4</a:t>
              </a:r>
              <a:endParaRPr/>
            </a:p>
          </p:txBody>
        </p:sp>
      </p:grpSp>
      <p:sp>
        <p:nvSpPr>
          <p:cNvPr id="661" name="Google Shape;661;p52"/>
          <p:cNvSpPr/>
          <p:nvPr/>
        </p:nvSpPr>
        <p:spPr>
          <a:xfrm flipH="1" rot="5400000">
            <a:off x="6484222" y="1132414"/>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pic>
        <p:nvPicPr>
          <p:cNvPr descr="https://lh6.googleusercontent.com/JLxmF4NXqOZ1SK2nRyc8wKoMymCI_cmVinVcvwMhuPFeErXxlTVsL35dyiFc9kx10gF9sjhoSVsyuP4YMTaq9QOmqE7vpUCuRHoTZvzrlA1EawCxFH9-0yZh6MYVJo7lOfNoaxK6XfP6BS3Rb4D5nKOEcg=nw" id="662" name="Google Shape;662;p52"/>
          <p:cNvPicPr preferRelativeResize="0"/>
          <p:nvPr/>
        </p:nvPicPr>
        <p:blipFill rotWithShape="1">
          <a:blip r:embed="rId3">
            <a:alphaModFix/>
          </a:blip>
          <a:srcRect b="0" l="0" r="0" t="0"/>
          <a:stretch/>
        </p:blipFill>
        <p:spPr>
          <a:xfrm>
            <a:off x="0" y="0"/>
            <a:ext cx="2325189" cy="611795"/>
          </a:xfrm>
          <a:prstGeom prst="rect">
            <a:avLst/>
          </a:prstGeom>
          <a:noFill/>
          <a:ln>
            <a:noFill/>
          </a:ln>
        </p:spPr>
      </p:pic>
      <p:pic>
        <p:nvPicPr>
          <p:cNvPr id="663" name="Google Shape;663;p52"/>
          <p:cNvPicPr preferRelativeResize="0"/>
          <p:nvPr/>
        </p:nvPicPr>
        <p:blipFill rotWithShape="1">
          <a:blip r:embed="rId4">
            <a:alphaModFix/>
          </a:blip>
          <a:srcRect b="0" l="0" r="0" t="0"/>
          <a:stretch/>
        </p:blipFill>
        <p:spPr>
          <a:xfrm>
            <a:off x="117566" y="1817234"/>
            <a:ext cx="12074433" cy="4910137"/>
          </a:xfrm>
          <a:prstGeom prst="rect">
            <a:avLst/>
          </a:prstGeom>
          <a:noFill/>
          <a:ln cap="flat" cmpd="sng" w="9525">
            <a:solidFill>
              <a:schemeClr val="dk1"/>
            </a:solidFill>
            <a:prstDash val="solid"/>
            <a:round/>
            <a:headEnd len="sm" w="sm" type="none"/>
            <a:tailEnd len="sm" w="sm" type="none"/>
          </a:ln>
        </p:spPr>
      </p:pic>
      <p:sp>
        <p:nvSpPr>
          <p:cNvPr id="664" name="Google Shape;664;p52"/>
          <p:cNvSpPr/>
          <p:nvPr/>
        </p:nvSpPr>
        <p:spPr>
          <a:xfrm flipH="1" rot="10800000">
            <a:off x="3161211" y="5120639"/>
            <a:ext cx="1281940" cy="1005841"/>
          </a:xfrm>
          <a:prstGeom prst="rect">
            <a:avLst/>
          </a:prstGeom>
          <a:noFill/>
          <a:ln cap="flat" cmpd="sng" w="28575">
            <a:solidFill>
              <a:srgbClr val="FE7A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665" name="Google Shape;665;p52"/>
          <p:cNvSpPr/>
          <p:nvPr/>
        </p:nvSpPr>
        <p:spPr>
          <a:xfrm flipH="1" rot="10800000">
            <a:off x="2402078" y="3265714"/>
            <a:ext cx="902825" cy="457200"/>
          </a:xfrm>
          <a:prstGeom prst="rect">
            <a:avLst/>
          </a:prstGeom>
          <a:noFill/>
          <a:ln cap="flat" cmpd="sng" w="28575">
            <a:solidFill>
              <a:srgbClr val="FE7A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9" name="Shape 669"/>
        <p:cNvGrpSpPr/>
        <p:nvPr/>
      </p:nvGrpSpPr>
      <p:grpSpPr>
        <a:xfrm>
          <a:off x="0" y="0"/>
          <a:ext cx="0" cy="0"/>
          <a:chOff x="0" y="0"/>
          <a:chExt cx="0" cy="0"/>
        </a:xfrm>
      </p:grpSpPr>
      <p:sp>
        <p:nvSpPr>
          <p:cNvPr id="670" name="Google Shape;670;p53"/>
          <p:cNvSpPr txBox="1"/>
          <p:nvPr/>
        </p:nvSpPr>
        <p:spPr>
          <a:xfrm>
            <a:off x="2572499" y="9868"/>
            <a:ext cx="8948607" cy="60192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en-IN" sz="2500" u="none" cap="none" strike="noStrike">
                <a:solidFill>
                  <a:schemeClr val="lt1"/>
                </a:solidFill>
                <a:latin typeface="Corbel"/>
                <a:ea typeface="Corbel"/>
                <a:cs typeface="Corbel"/>
                <a:sym typeface="Corbel"/>
              </a:rPr>
              <a:t>Steps to be taken in Ni-kshay at DTO Level</a:t>
            </a:r>
            <a:endParaRPr b="1" i="0" sz="2500" u="none" cap="none" strike="noStrike">
              <a:solidFill>
                <a:schemeClr val="lt1"/>
              </a:solidFill>
              <a:latin typeface="Corbel"/>
              <a:ea typeface="Corbel"/>
              <a:cs typeface="Corbel"/>
              <a:sym typeface="Corbel"/>
            </a:endParaRPr>
          </a:p>
        </p:txBody>
      </p:sp>
      <p:grpSp>
        <p:nvGrpSpPr>
          <p:cNvPr id="671" name="Google Shape;671;p53"/>
          <p:cNvGrpSpPr/>
          <p:nvPr/>
        </p:nvGrpSpPr>
        <p:grpSpPr>
          <a:xfrm>
            <a:off x="584305" y="780172"/>
            <a:ext cx="1741119" cy="897251"/>
            <a:chOff x="584306" y="780172"/>
            <a:chExt cx="1548000" cy="897251"/>
          </a:xfrm>
        </p:grpSpPr>
        <p:sp>
          <p:nvSpPr>
            <p:cNvPr id="672" name="Google Shape;672;p53"/>
            <p:cNvSpPr/>
            <p:nvPr/>
          </p:nvSpPr>
          <p:spPr>
            <a:xfrm>
              <a:off x="584306" y="910933"/>
              <a:ext cx="1548000" cy="76649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600"/>
                <a:buFont typeface="Arial"/>
                <a:buNone/>
              </a:pPr>
              <a:r>
                <a:rPr b="1" i="0" lang="en-IN" sz="1600" u="none" cap="none" strike="noStrike">
                  <a:solidFill>
                    <a:srgbClr val="FE7A10"/>
                  </a:solidFill>
                  <a:latin typeface="Corbel"/>
                  <a:ea typeface="Corbel"/>
                  <a:cs typeface="Corbel"/>
                  <a:sym typeface="Corbel"/>
                </a:rPr>
                <a:t>Login with DBT Checker – staff ID</a:t>
              </a:r>
              <a:endParaRPr/>
            </a:p>
          </p:txBody>
        </p:sp>
        <p:sp>
          <p:nvSpPr>
            <p:cNvPr id="673" name="Google Shape;673;p53"/>
            <p:cNvSpPr/>
            <p:nvPr/>
          </p:nvSpPr>
          <p:spPr>
            <a:xfrm>
              <a:off x="962306" y="780172"/>
              <a:ext cx="792000" cy="261521"/>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Arial"/>
                <a:buNone/>
              </a:pPr>
              <a:r>
                <a:rPr b="1" i="0" lang="en-IN" sz="1600" u="none" cap="none" strike="noStrike">
                  <a:solidFill>
                    <a:srgbClr val="000546"/>
                  </a:solidFill>
                  <a:latin typeface="Corbel"/>
                  <a:ea typeface="Corbel"/>
                  <a:cs typeface="Corbel"/>
                  <a:sym typeface="Corbel"/>
                </a:rPr>
                <a:t>Step 1</a:t>
              </a:r>
              <a:endParaRPr/>
            </a:p>
          </p:txBody>
        </p:sp>
      </p:grpSp>
      <p:grpSp>
        <p:nvGrpSpPr>
          <p:cNvPr id="674" name="Google Shape;674;p53"/>
          <p:cNvGrpSpPr/>
          <p:nvPr/>
        </p:nvGrpSpPr>
        <p:grpSpPr>
          <a:xfrm>
            <a:off x="2629006" y="789112"/>
            <a:ext cx="1741119" cy="888311"/>
            <a:chOff x="584306" y="789112"/>
            <a:chExt cx="2247794" cy="888311"/>
          </a:xfrm>
        </p:grpSpPr>
        <p:sp>
          <p:nvSpPr>
            <p:cNvPr id="675" name="Google Shape;675;p53"/>
            <p:cNvSpPr/>
            <p:nvPr/>
          </p:nvSpPr>
          <p:spPr>
            <a:xfrm>
              <a:off x="584306" y="910933"/>
              <a:ext cx="2247794" cy="76649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600"/>
                <a:buFont typeface="Arial"/>
                <a:buNone/>
              </a:pPr>
              <a:r>
                <a:rPr b="1" i="0" lang="en-IN" sz="1600" u="none" cap="none" strike="noStrike">
                  <a:solidFill>
                    <a:srgbClr val="FE7A10"/>
                  </a:solidFill>
                  <a:latin typeface="Corbel"/>
                  <a:ea typeface="Corbel"/>
                  <a:cs typeface="Corbel"/>
                  <a:sym typeface="Corbel"/>
                </a:rPr>
                <a:t>Click on Scheme</a:t>
              </a:r>
              <a:endParaRPr/>
            </a:p>
          </p:txBody>
        </p:sp>
        <p:sp>
          <p:nvSpPr>
            <p:cNvPr id="676" name="Google Shape;676;p53"/>
            <p:cNvSpPr/>
            <p:nvPr/>
          </p:nvSpPr>
          <p:spPr>
            <a:xfrm>
              <a:off x="1097426" y="789112"/>
              <a:ext cx="1150034" cy="261521"/>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Arial"/>
                <a:buNone/>
              </a:pPr>
              <a:r>
                <a:rPr b="1" i="0" lang="en-IN" sz="1600" u="none" cap="none" strike="noStrike">
                  <a:solidFill>
                    <a:srgbClr val="000546"/>
                  </a:solidFill>
                  <a:latin typeface="Corbel"/>
                  <a:ea typeface="Corbel"/>
                  <a:cs typeface="Corbel"/>
                  <a:sym typeface="Corbel"/>
                </a:rPr>
                <a:t>Step 2</a:t>
              </a:r>
              <a:endParaRPr/>
            </a:p>
          </p:txBody>
        </p:sp>
      </p:grpSp>
      <p:sp>
        <p:nvSpPr>
          <p:cNvPr id="677" name="Google Shape;677;p53"/>
          <p:cNvSpPr/>
          <p:nvPr/>
        </p:nvSpPr>
        <p:spPr>
          <a:xfrm flipH="1" rot="5400000">
            <a:off x="2402078" y="1141354"/>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678" name="Google Shape;678;p53"/>
          <p:cNvGrpSpPr/>
          <p:nvPr/>
        </p:nvGrpSpPr>
        <p:grpSpPr>
          <a:xfrm>
            <a:off x="4670078" y="780172"/>
            <a:ext cx="1741119" cy="888311"/>
            <a:chOff x="584306" y="789112"/>
            <a:chExt cx="2247794" cy="888311"/>
          </a:xfrm>
        </p:grpSpPr>
        <p:sp>
          <p:nvSpPr>
            <p:cNvPr id="679" name="Google Shape;679;p53"/>
            <p:cNvSpPr/>
            <p:nvPr/>
          </p:nvSpPr>
          <p:spPr>
            <a:xfrm>
              <a:off x="584306" y="910933"/>
              <a:ext cx="2247794" cy="76649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600"/>
                <a:buFont typeface="Arial"/>
                <a:buNone/>
              </a:pPr>
              <a:r>
                <a:rPr b="1" i="0" lang="en-IN" sz="1600" u="none" cap="none" strike="noStrike">
                  <a:solidFill>
                    <a:srgbClr val="FE7A10"/>
                  </a:solidFill>
                  <a:latin typeface="Corbel"/>
                  <a:ea typeface="Corbel"/>
                  <a:cs typeface="Corbel"/>
                  <a:sym typeface="Corbel"/>
                </a:rPr>
                <a:t>Apply DBT Search Filter</a:t>
              </a:r>
              <a:endParaRPr/>
            </a:p>
          </p:txBody>
        </p:sp>
        <p:sp>
          <p:nvSpPr>
            <p:cNvPr id="680" name="Google Shape;680;p53"/>
            <p:cNvSpPr/>
            <p:nvPr/>
          </p:nvSpPr>
          <p:spPr>
            <a:xfrm>
              <a:off x="1097426" y="789112"/>
              <a:ext cx="1150034" cy="261521"/>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Arial"/>
                <a:buNone/>
              </a:pPr>
              <a:r>
                <a:rPr b="1" i="0" lang="en-IN" sz="1600" u="none" cap="none" strike="noStrike">
                  <a:solidFill>
                    <a:srgbClr val="000546"/>
                  </a:solidFill>
                  <a:latin typeface="Corbel"/>
                  <a:ea typeface="Corbel"/>
                  <a:cs typeface="Corbel"/>
                  <a:sym typeface="Corbel"/>
                </a:rPr>
                <a:t>Step 3</a:t>
              </a:r>
              <a:endParaRPr/>
            </a:p>
          </p:txBody>
        </p:sp>
      </p:grpSp>
      <p:sp>
        <p:nvSpPr>
          <p:cNvPr id="681" name="Google Shape;681;p53"/>
          <p:cNvSpPr/>
          <p:nvPr/>
        </p:nvSpPr>
        <p:spPr>
          <a:xfrm flipH="1" rot="5400000">
            <a:off x="4443150" y="1132414"/>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682" name="Google Shape;682;p53"/>
          <p:cNvGrpSpPr/>
          <p:nvPr/>
        </p:nvGrpSpPr>
        <p:grpSpPr>
          <a:xfrm>
            <a:off x="6711150" y="780172"/>
            <a:ext cx="1741119" cy="888311"/>
            <a:chOff x="584306" y="789112"/>
            <a:chExt cx="2247794" cy="888311"/>
          </a:xfrm>
        </p:grpSpPr>
        <p:sp>
          <p:nvSpPr>
            <p:cNvPr id="683" name="Google Shape;683;p53"/>
            <p:cNvSpPr/>
            <p:nvPr/>
          </p:nvSpPr>
          <p:spPr>
            <a:xfrm>
              <a:off x="584306" y="910933"/>
              <a:ext cx="2247794" cy="76649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600"/>
                <a:buFont typeface="Arial"/>
                <a:buNone/>
              </a:pPr>
              <a:r>
                <a:rPr b="1" i="0" lang="en-IN" sz="1600" u="none" cap="none" strike="noStrike">
                  <a:solidFill>
                    <a:srgbClr val="FE7A10"/>
                  </a:solidFill>
                  <a:latin typeface="Corbel"/>
                  <a:ea typeface="Corbel"/>
                  <a:cs typeface="Corbel"/>
                  <a:sym typeface="Corbel"/>
                </a:rPr>
                <a:t>View &amp; Process Benefits</a:t>
              </a:r>
              <a:endParaRPr/>
            </a:p>
          </p:txBody>
        </p:sp>
        <p:sp>
          <p:nvSpPr>
            <p:cNvPr id="684" name="Google Shape;684;p53"/>
            <p:cNvSpPr/>
            <p:nvPr/>
          </p:nvSpPr>
          <p:spPr>
            <a:xfrm>
              <a:off x="1097426" y="789112"/>
              <a:ext cx="1150034" cy="261521"/>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Arial"/>
                <a:buNone/>
              </a:pPr>
              <a:r>
                <a:rPr b="1" i="0" lang="en-IN" sz="1600" u="none" cap="none" strike="noStrike">
                  <a:solidFill>
                    <a:srgbClr val="000546"/>
                  </a:solidFill>
                  <a:latin typeface="Corbel"/>
                  <a:ea typeface="Corbel"/>
                  <a:cs typeface="Corbel"/>
                  <a:sym typeface="Corbel"/>
                </a:rPr>
                <a:t>Step 4</a:t>
              </a:r>
              <a:endParaRPr/>
            </a:p>
          </p:txBody>
        </p:sp>
      </p:grpSp>
      <p:sp>
        <p:nvSpPr>
          <p:cNvPr id="685" name="Google Shape;685;p53"/>
          <p:cNvSpPr/>
          <p:nvPr/>
        </p:nvSpPr>
        <p:spPr>
          <a:xfrm flipH="1" rot="5400000">
            <a:off x="6484222" y="1132414"/>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pic>
        <p:nvPicPr>
          <p:cNvPr descr="https://lh6.googleusercontent.com/JLxmF4NXqOZ1SK2nRyc8wKoMymCI_cmVinVcvwMhuPFeErXxlTVsL35dyiFc9kx10gF9sjhoSVsyuP4YMTaq9QOmqE7vpUCuRHoTZvzrlA1EawCxFH9-0yZh6MYVJo7lOfNoaxK6XfP6BS3Rb4D5nKOEcg=nw" id="686" name="Google Shape;686;p53"/>
          <p:cNvPicPr preferRelativeResize="0"/>
          <p:nvPr/>
        </p:nvPicPr>
        <p:blipFill rotWithShape="1">
          <a:blip r:embed="rId3">
            <a:alphaModFix/>
          </a:blip>
          <a:srcRect b="0" l="0" r="0" t="0"/>
          <a:stretch/>
        </p:blipFill>
        <p:spPr>
          <a:xfrm>
            <a:off x="0" y="0"/>
            <a:ext cx="2325189" cy="611795"/>
          </a:xfrm>
          <a:prstGeom prst="rect">
            <a:avLst/>
          </a:prstGeom>
          <a:noFill/>
          <a:ln>
            <a:noFill/>
          </a:ln>
        </p:spPr>
      </p:pic>
      <p:pic>
        <p:nvPicPr>
          <p:cNvPr id="687" name="Google Shape;687;p53"/>
          <p:cNvPicPr preferRelativeResize="0"/>
          <p:nvPr/>
        </p:nvPicPr>
        <p:blipFill rotWithShape="1">
          <a:blip r:embed="rId4">
            <a:alphaModFix/>
          </a:blip>
          <a:srcRect b="0" l="0" r="0" t="0"/>
          <a:stretch/>
        </p:blipFill>
        <p:spPr>
          <a:xfrm>
            <a:off x="130629" y="1789610"/>
            <a:ext cx="12061371" cy="4911635"/>
          </a:xfrm>
          <a:prstGeom prst="rect">
            <a:avLst/>
          </a:prstGeom>
          <a:noFill/>
          <a:ln cap="flat" cmpd="sng" w="9525">
            <a:solidFill>
              <a:schemeClr val="dk1"/>
            </a:solidFill>
            <a:prstDash val="solid"/>
            <a:round/>
            <a:headEnd len="sm" w="sm" type="none"/>
            <a:tailEnd len="sm" w="sm" type="none"/>
          </a:ln>
        </p:spPr>
      </p:pic>
      <p:sp>
        <p:nvSpPr>
          <p:cNvPr id="688" name="Google Shape;688;p53"/>
          <p:cNvSpPr/>
          <p:nvPr/>
        </p:nvSpPr>
        <p:spPr>
          <a:xfrm>
            <a:off x="1151969" y="3085256"/>
            <a:ext cx="2157900" cy="927900"/>
          </a:xfrm>
          <a:prstGeom prst="wedgeRectCallout">
            <a:avLst>
              <a:gd fmla="val 86625" name="adj1"/>
              <a:gd fmla="val -29185" name="adj2"/>
            </a:avLst>
          </a:prstGeom>
          <a:solidFill>
            <a:schemeClr val="lt1"/>
          </a:solidFill>
          <a:ln cap="flat" cmpd="sng" w="28950">
            <a:solidFill>
              <a:srgbClr val="FD790F"/>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0" i="0" lang="en-IN" sz="1400" u="none" cap="none" strike="noStrike">
                <a:solidFill>
                  <a:srgbClr val="000000"/>
                </a:solidFill>
                <a:latin typeface="Corbel"/>
                <a:ea typeface="Corbel"/>
                <a:cs typeface="Corbel"/>
                <a:sym typeface="Corbel"/>
              </a:rPr>
              <a:t>Enters OTP received on DTO’s registered mobile no.</a:t>
            </a:r>
            <a:endParaRPr b="0" i="0" sz="1400" u="none" cap="none" strike="noStrike">
              <a:solidFill>
                <a:srgbClr val="000000"/>
              </a:solidFill>
              <a:latin typeface="Corbel"/>
              <a:ea typeface="Corbel"/>
              <a:cs typeface="Corbel"/>
              <a:sym typeface="Corbel"/>
            </a:endParaRPr>
          </a:p>
        </p:txBody>
      </p:sp>
      <p:sp>
        <p:nvSpPr>
          <p:cNvPr id="689" name="Google Shape;689;p53"/>
          <p:cNvSpPr/>
          <p:nvPr/>
        </p:nvSpPr>
        <p:spPr>
          <a:xfrm>
            <a:off x="3471866" y="2785021"/>
            <a:ext cx="2689448" cy="428442"/>
          </a:xfrm>
          <a:prstGeom prst="rect">
            <a:avLst/>
          </a:prstGeom>
          <a:noFill/>
          <a:ln cap="flat" cmpd="sng" w="28575">
            <a:solidFill>
              <a:srgbClr val="FE7A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690" name="Google Shape;690;p53"/>
          <p:cNvSpPr/>
          <p:nvPr/>
        </p:nvSpPr>
        <p:spPr>
          <a:xfrm>
            <a:off x="7506038" y="3459934"/>
            <a:ext cx="946231" cy="471985"/>
          </a:xfrm>
          <a:prstGeom prst="rect">
            <a:avLst/>
          </a:prstGeom>
          <a:noFill/>
          <a:ln cap="flat" cmpd="sng" w="28575">
            <a:solidFill>
              <a:srgbClr val="FE7A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4" name="Shape 694"/>
        <p:cNvGrpSpPr/>
        <p:nvPr/>
      </p:nvGrpSpPr>
      <p:grpSpPr>
        <a:xfrm>
          <a:off x="0" y="0"/>
          <a:ext cx="0" cy="0"/>
          <a:chOff x="0" y="0"/>
          <a:chExt cx="0" cy="0"/>
        </a:xfrm>
      </p:grpSpPr>
      <p:sp>
        <p:nvSpPr>
          <p:cNvPr id="695" name="Google Shape;695;p54"/>
          <p:cNvSpPr txBox="1"/>
          <p:nvPr/>
        </p:nvSpPr>
        <p:spPr>
          <a:xfrm>
            <a:off x="2572499" y="9868"/>
            <a:ext cx="8948607" cy="60192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en-IN" sz="2500" u="none" cap="none" strike="noStrike">
                <a:solidFill>
                  <a:schemeClr val="lt1"/>
                </a:solidFill>
                <a:latin typeface="Corbel"/>
                <a:ea typeface="Corbel"/>
                <a:cs typeface="Corbel"/>
                <a:sym typeface="Corbel"/>
              </a:rPr>
              <a:t>Scenarios where Private facilities will be getting benefits</a:t>
            </a:r>
            <a:endParaRPr/>
          </a:p>
        </p:txBody>
      </p:sp>
      <p:pic>
        <p:nvPicPr>
          <p:cNvPr descr="https://lh6.googleusercontent.com/JLxmF4NXqOZ1SK2nRyc8wKoMymCI_cmVinVcvwMhuPFeErXxlTVsL35dyiFc9kx10gF9sjhoSVsyuP4YMTaq9QOmqE7vpUCuRHoTZvzrlA1EawCxFH9-0yZh6MYVJo7lOfNoaxK6XfP6BS3Rb4D5nKOEcg=nw" id="696" name="Google Shape;696;p54"/>
          <p:cNvPicPr preferRelativeResize="0"/>
          <p:nvPr/>
        </p:nvPicPr>
        <p:blipFill rotWithShape="1">
          <a:blip r:embed="rId3">
            <a:alphaModFix/>
          </a:blip>
          <a:srcRect b="0" l="0" r="0" t="0"/>
          <a:stretch/>
        </p:blipFill>
        <p:spPr>
          <a:xfrm>
            <a:off x="0" y="0"/>
            <a:ext cx="2325189" cy="611795"/>
          </a:xfrm>
          <a:prstGeom prst="rect">
            <a:avLst/>
          </a:prstGeom>
          <a:noFill/>
          <a:ln>
            <a:noFill/>
          </a:ln>
        </p:spPr>
      </p:pic>
      <p:sp>
        <p:nvSpPr>
          <p:cNvPr id="697" name="Google Shape;697;p54"/>
          <p:cNvSpPr/>
          <p:nvPr/>
        </p:nvSpPr>
        <p:spPr>
          <a:xfrm>
            <a:off x="121920" y="5225142"/>
            <a:ext cx="12070080" cy="144655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IN" sz="1100" u="none" cap="none" strike="noStrike">
                <a:solidFill>
                  <a:schemeClr val="dk1"/>
                </a:solidFill>
                <a:latin typeface="Corbel"/>
                <a:ea typeface="Corbel"/>
                <a:cs typeface="Corbel"/>
                <a:sym typeface="Corbel"/>
              </a:rPr>
              <a:t>Note: </a:t>
            </a:r>
            <a:endParaRPr sz="1500"/>
          </a:p>
          <a:p>
            <a:pPr indent="-292100" lvl="0" marL="285750" marR="0" rtl="0" algn="just">
              <a:lnSpc>
                <a:spcPct val="100000"/>
              </a:lnSpc>
              <a:spcBef>
                <a:spcPts val="0"/>
              </a:spcBef>
              <a:spcAft>
                <a:spcPts val="0"/>
              </a:spcAft>
              <a:buClr>
                <a:srgbClr val="000000"/>
              </a:buClr>
              <a:buSzPts val="2135"/>
              <a:buFont typeface="Arial"/>
              <a:buChar char="•"/>
            </a:pPr>
            <a:r>
              <a:rPr b="0" i="0" lang="en-IN" sz="1300" u="none" cap="none" strike="noStrike">
                <a:solidFill>
                  <a:schemeClr val="dk1"/>
                </a:solidFill>
                <a:latin typeface="Corbel"/>
                <a:ea typeface="Corbel"/>
                <a:cs typeface="Corbel"/>
                <a:sym typeface="Corbel"/>
              </a:rPr>
              <a:t>Where there are two HFs involved, Informant (i.e. Enrolling HF facility) gets priority over Diagnostic facility</a:t>
            </a:r>
            <a:endParaRPr sz="1500"/>
          </a:p>
          <a:p>
            <a:pPr indent="-292100" lvl="0" marL="285750" marR="0" rtl="0" algn="just">
              <a:lnSpc>
                <a:spcPct val="100000"/>
              </a:lnSpc>
              <a:spcBef>
                <a:spcPts val="0"/>
              </a:spcBef>
              <a:spcAft>
                <a:spcPts val="0"/>
              </a:spcAft>
              <a:buClr>
                <a:srgbClr val="000000"/>
              </a:buClr>
              <a:buSzPts val="2135"/>
              <a:buFont typeface="Arial"/>
              <a:buChar char="•"/>
            </a:pPr>
            <a:r>
              <a:rPr b="0" i="0" lang="en-IN" sz="1300" u="none" cap="none" strike="noStrike">
                <a:solidFill>
                  <a:schemeClr val="dk1"/>
                </a:solidFill>
                <a:latin typeface="Corbel"/>
                <a:ea typeface="Corbel"/>
                <a:cs typeface="Corbel"/>
                <a:sym typeface="Corbel"/>
              </a:rPr>
              <a:t>Benefits will be created in districts where private health facility is registered</a:t>
            </a:r>
            <a:r>
              <a:rPr b="0" i="0" lang="en-IN" sz="1300" u="none" cap="none" strike="noStrike">
                <a:solidFill>
                  <a:srgbClr val="000000"/>
                </a:solidFill>
                <a:latin typeface="Corbel"/>
                <a:ea typeface="Corbel"/>
                <a:cs typeface="Corbel"/>
                <a:sym typeface="Corbel"/>
              </a:rPr>
              <a:t>.</a:t>
            </a:r>
            <a:endParaRPr sz="1500"/>
          </a:p>
          <a:p>
            <a:pPr indent="-292100" lvl="0" marL="285750" marR="0" rtl="0" algn="just">
              <a:lnSpc>
                <a:spcPct val="100000"/>
              </a:lnSpc>
              <a:spcBef>
                <a:spcPts val="0"/>
              </a:spcBef>
              <a:spcAft>
                <a:spcPts val="0"/>
              </a:spcAft>
              <a:buClr>
                <a:srgbClr val="000000"/>
              </a:buClr>
              <a:buSzPts val="2135"/>
              <a:buFont typeface="Arial"/>
              <a:buChar char="•"/>
            </a:pPr>
            <a:r>
              <a:rPr b="0" i="0" lang="en-IN" sz="1300" u="none" cap="none" strike="noStrike">
                <a:solidFill>
                  <a:srgbClr val="000000"/>
                </a:solidFill>
                <a:latin typeface="Corbel"/>
                <a:ea typeface="Corbel"/>
                <a:cs typeface="Corbel"/>
                <a:sym typeface="Corbel"/>
              </a:rPr>
              <a:t>If a TU and above (Including JEET/ CC) enrolls a case on behalf of private health facility, and then refers a case for diagnosis to a public sector lab, then private health facility is not eligible for “Informant Incentive” i.e. Private Health facility has to login and refer cases for diagnosis to public sector to be eligible for “Informant Incentive”</a:t>
            </a:r>
            <a:endParaRPr b="0" i="0" sz="1300" u="none" cap="none" strike="noStrike">
              <a:solidFill>
                <a:schemeClr val="dk1"/>
              </a:solidFill>
              <a:latin typeface="Corbel"/>
              <a:ea typeface="Corbel"/>
              <a:cs typeface="Corbel"/>
              <a:sym typeface="Corbel"/>
            </a:endParaRPr>
          </a:p>
        </p:txBody>
      </p:sp>
      <p:graphicFrame>
        <p:nvGraphicFramePr>
          <p:cNvPr id="698" name="Google Shape;698;p54"/>
          <p:cNvGraphicFramePr/>
          <p:nvPr/>
        </p:nvGraphicFramePr>
        <p:xfrm>
          <a:off x="121952" y="743000"/>
          <a:ext cx="3000000" cy="3000000"/>
        </p:xfrm>
        <a:graphic>
          <a:graphicData uri="http://schemas.openxmlformats.org/drawingml/2006/table">
            <a:tbl>
              <a:tblPr>
                <a:noFill/>
                <a:tableStyleId>{EF6DA565-C8F8-45D9-B7F0-3AB150378CDB}</a:tableStyleId>
              </a:tblPr>
              <a:tblGrid>
                <a:gridCol w="2904350"/>
                <a:gridCol w="573700"/>
                <a:gridCol w="2729550"/>
                <a:gridCol w="2707150"/>
                <a:gridCol w="1792800"/>
                <a:gridCol w="1362525"/>
              </a:tblGrid>
              <a:tr h="373525">
                <a:tc>
                  <a:txBody>
                    <a:bodyPr/>
                    <a:lstStyle/>
                    <a:p>
                      <a:pPr indent="0" lvl="0" marL="0" marR="0" rtl="0" algn="ctr">
                        <a:spcBef>
                          <a:spcPts val="0"/>
                        </a:spcBef>
                        <a:spcAft>
                          <a:spcPts val="0"/>
                        </a:spcAft>
                        <a:buNone/>
                      </a:pPr>
                      <a:r>
                        <a:rPr b="1" i="0" lang="en-IN" sz="1000" u="none" strike="noStrike">
                          <a:solidFill>
                            <a:srgbClr val="000000"/>
                          </a:solidFill>
                          <a:latin typeface="Arial"/>
                          <a:ea typeface="Arial"/>
                          <a:cs typeface="Arial"/>
                          <a:sym typeface="Arial"/>
                        </a:rPr>
                        <a:t>AddedBy</a:t>
                      </a:r>
                      <a:endParaRPr b="1" i="0" sz="1000" u="none" strike="noStrike">
                        <a:solidFill>
                          <a:srgbClr val="000000"/>
                        </a:solidFill>
                        <a:latin typeface="Arial"/>
                        <a:ea typeface="Arial"/>
                        <a:cs typeface="Arial"/>
                        <a:sym typeface="Arial"/>
                      </a:endParaRPr>
                    </a:p>
                  </a:txBody>
                  <a:tcPr marT="18350" marB="18350" marR="9175" marL="91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i="0" lang="en-IN" sz="1000" u="none" strike="noStrike">
                          <a:solidFill>
                            <a:srgbClr val="000000"/>
                          </a:solidFill>
                          <a:latin typeface="Arial"/>
                          <a:ea typeface="Arial"/>
                          <a:cs typeface="Arial"/>
                          <a:sym typeface="Arial"/>
                        </a:rPr>
                        <a:t>Level</a:t>
                      </a:r>
                      <a:endParaRPr/>
                    </a:p>
                  </a:txBody>
                  <a:tcPr marT="18350" marB="18350" marR="9175" marL="91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i="0" lang="en-IN" sz="1000" u="none" strike="noStrike">
                          <a:solidFill>
                            <a:srgbClr val="000000"/>
                          </a:solidFill>
                          <a:latin typeface="Arial"/>
                          <a:ea typeface="Arial"/>
                          <a:cs typeface="Arial"/>
                          <a:sym typeface="Arial"/>
                        </a:rPr>
                        <a:t>HierarchyMapping_Enrollment</a:t>
                      </a:r>
                      <a:endParaRPr/>
                    </a:p>
                  </a:txBody>
                  <a:tcPr marT="18350" marB="18350" marR="9175" marL="91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i="0" lang="en-IN" sz="1000" u="none" strike="noStrike">
                          <a:solidFill>
                            <a:srgbClr val="000000"/>
                          </a:solidFill>
                          <a:latin typeface="Arial"/>
                          <a:ea typeface="Arial"/>
                          <a:cs typeface="Arial"/>
                          <a:sym typeface="Arial"/>
                        </a:rPr>
                        <a:t>HierarchyMapping_Diagnosed</a:t>
                      </a:r>
                      <a:endParaRPr/>
                    </a:p>
                  </a:txBody>
                  <a:tcPr marT="18350" marB="18350" marR="9175" marL="91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i="0" lang="en-IN" sz="1000" u="none" strike="noStrike">
                          <a:solidFill>
                            <a:srgbClr val="000000"/>
                          </a:solidFill>
                          <a:latin typeface="Arial"/>
                          <a:ea typeface="Arial"/>
                          <a:cs typeface="Arial"/>
                          <a:sym typeface="Arial"/>
                        </a:rPr>
                        <a:t>Eligible Beneficiary</a:t>
                      </a:r>
                      <a:endParaRPr/>
                    </a:p>
                  </a:txBody>
                  <a:tcPr marT="18350" marB="18350" marR="9175" marL="91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i="0" lang="en-IN" sz="1000" u="none" strike="noStrike">
                          <a:solidFill>
                            <a:srgbClr val="000000"/>
                          </a:solidFill>
                          <a:latin typeface="Arial"/>
                          <a:ea typeface="Arial"/>
                          <a:cs typeface="Arial"/>
                          <a:sym typeface="Arial"/>
                        </a:rPr>
                        <a:t>Incentive Type</a:t>
                      </a:r>
                      <a:endParaRPr/>
                    </a:p>
                  </a:txBody>
                  <a:tcPr marT="18350" marB="18350" marR="9175" marL="91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73525">
                <a:tc>
                  <a:txBody>
                    <a:bodyPr/>
                    <a:lstStyle/>
                    <a:p>
                      <a:pPr indent="0" lvl="0" marL="0" marR="0" rtl="0" algn="ctr">
                        <a:spcBef>
                          <a:spcPts val="0"/>
                        </a:spcBef>
                        <a:spcAft>
                          <a:spcPts val="0"/>
                        </a:spcAft>
                        <a:buNone/>
                      </a:pPr>
                      <a:r>
                        <a:rPr b="0" i="0" lang="en-IN" sz="1000" u="none" strike="noStrike">
                          <a:solidFill>
                            <a:srgbClr val="000000"/>
                          </a:solidFill>
                          <a:latin typeface="Arial"/>
                          <a:ea typeface="Arial"/>
                          <a:cs typeface="Arial"/>
                          <a:sym typeface="Arial"/>
                        </a:rPr>
                        <a:t>HUB</a:t>
                      </a:r>
                      <a:endParaRPr/>
                    </a:p>
                  </a:txBody>
                  <a:tcPr marT="18350" marB="18350" marR="9175" marL="91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IN" sz="1000" u="none" strike="noStrike">
                          <a:solidFill>
                            <a:srgbClr val="000000"/>
                          </a:solidFill>
                          <a:latin typeface="Arial"/>
                          <a:ea typeface="Arial"/>
                          <a:cs typeface="Arial"/>
                          <a:sym typeface="Arial"/>
                        </a:rPr>
                        <a:t>5</a:t>
                      </a:r>
                      <a:endParaRPr/>
                    </a:p>
                  </a:txBody>
                  <a:tcPr marT="18350" marB="18350" marR="9175" marL="91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IN" sz="1000" u="none" strike="noStrike">
                          <a:solidFill>
                            <a:srgbClr val="000000"/>
                          </a:solidFill>
                          <a:latin typeface="Arial"/>
                          <a:ea typeface="Arial"/>
                          <a:cs typeface="Arial"/>
                          <a:sym typeface="Arial"/>
                        </a:rPr>
                        <a:t>HUB</a:t>
                      </a:r>
                      <a:endParaRPr/>
                    </a:p>
                  </a:txBody>
                  <a:tcPr marT="18350" marB="18350" marR="9175" marL="91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IN" sz="1000" u="none" strike="noStrike">
                          <a:solidFill>
                            <a:srgbClr val="000000"/>
                          </a:solidFill>
                          <a:latin typeface="Arial"/>
                          <a:ea typeface="Arial"/>
                          <a:cs typeface="Arial"/>
                          <a:sym typeface="Arial"/>
                        </a:rPr>
                        <a:t>PVTLAB</a:t>
                      </a:r>
                      <a:endParaRPr/>
                    </a:p>
                  </a:txBody>
                  <a:tcPr marT="18350" marB="18350" marR="9175" marL="91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IN" sz="1000" u="none" strike="noStrike">
                          <a:solidFill>
                            <a:srgbClr val="000000"/>
                          </a:solidFill>
                          <a:latin typeface="Arial"/>
                          <a:ea typeface="Arial"/>
                          <a:cs typeface="Arial"/>
                          <a:sym typeface="Arial"/>
                        </a:rPr>
                        <a:t>HUB</a:t>
                      </a:r>
                      <a:endParaRPr/>
                    </a:p>
                  </a:txBody>
                  <a:tcPr marT="18350" marB="18350" marR="9175" marL="91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IN" sz="1000" u="none" strike="noStrike">
                          <a:solidFill>
                            <a:srgbClr val="000000"/>
                          </a:solidFill>
                          <a:latin typeface="Arial"/>
                          <a:ea typeface="Arial"/>
                          <a:cs typeface="Arial"/>
                          <a:sym typeface="Arial"/>
                        </a:rPr>
                        <a:t>NOTIFICATION</a:t>
                      </a:r>
                      <a:endParaRPr/>
                    </a:p>
                  </a:txBody>
                  <a:tcPr marT="18350" marB="18350" marR="9175" marL="91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73525">
                <a:tc>
                  <a:txBody>
                    <a:bodyPr/>
                    <a:lstStyle/>
                    <a:p>
                      <a:pPr indent="0" lvl="0" marL="0" marR="0" rtl="0" algn="ctr">
                        <a:spcBef>
                          <a:spcPts val="0"/>
                        </a:spcBef>
                        <a:spcAft>
                          <a:spcPts val="0"/>
                        </a:spcAft>
                        <a:buNone/>
                      </a:pPr>
                      <a:r>
                        <a:rPr b="0" i="0" lang="en-IN" sz="1000" u="none" strike="noStrike">
                          <a:solidFill>
                            <a:srgbClr val="000000"/>
                          </a:solidFill>
                          <a:latin typeface="Arial"/>
                          <a:ea typeface="Arial"/>
                          <a:cs typeface="Arial"/>
                          <a:sym typeface="Arial"/>
                        </a:rPr>
                        <a:t>PVTCHEM</a:t>
                      </a:r>
                      <a:endParaRPr/>
                    </a:p>
                  </a:txBody>
                  <a:tcPr marT="18350" marB="18350" marR="9175" marL="91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IN" sz="1000" u="none" strike="noStrike">
                          <a:solidFill>
                            <a:srgbClr val="000000"/>
                          </a:solidFill>
                          <a:latin typeface="Arial"/>
                          <a:ea typeface="Arial"/>
                          <a:cs typeface="Arial"/>
                          <a:sym typeface="Arial"/>
                        </a:rPr>
                        <a:t>5</a:t>
                      </a:r>
                      <a:endParaRPr/>
                    </a:p>
                  </a:txBody>
                  <a:tcPr marT="18350" marB="18350" marR="9175" marL="91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IN" sz="1000" u="none" strike="noStrike">
                          <a:solidFill>
                            <a:srgbClr val="000000"/>
                          </a:solidFill>
                          <a:latin typeface="Arial"/>
                          <a:ea typeface="Arial"/>
                          <a:cs typeface="Arial"/>
                          <a:sym typeface="Arial"/>
                        </a:rPr>
                        <a:t>PVTCHEM</a:t>
                      </a:r>
                      <a:endParaRPr/>
                    </a:p>
                  </a:txBody>
                  <a:tcPr marT="18350" marB="18350" marR="9175" marL="91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IN" sz="1000" u="none" strike="noStrike">
                          <a:solidFill>
                            <a:srgbClr val="000000"/>
                          </a:solidFill>
                          <a:latin typeface="Arial"/>
                          <a:ea typeface="Arial"/>
                          <a:cs typeface="Arial"/>
                          <a:sym typeface="Arial"/>
                        </a:rPr>
                        <a:t>PVTLAB</a:t>
                      </a:r>
                      <a:endParaRPr/>
                    </a:p>
                  </a:txBody>
                  <a:tcPr marT="18350" marB="18350" marR="9175" marL="91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IN" sz="1000" u="none" strike="noStrike">
                          <a:solidFill>
                            <a:srgbClr val="000000"/>
                          </a:solidFill>
                          <a:latin typeface="Arial"/>
                          <a:ea typeface="Arial"/>
                          <a:cs typeface="Arial"/>
                          <a:sym typeface="Arial"/>
                        </a:rPr>
                        <a:t>PVTCHEM</a:t>
                      </a:r>
                      <a:endParaRPr/>
                    </a:p>
                  </a:txBody>
                  <a:tcPr marT="18350" marB="18350" marR="9175" marL="91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IN" sz="1000" u="none" strike="noStrike">
                          <a:solidFill>
                            <a:srgbClr val="000000"/>
                          </a:solidFill>
                          <a:latin typeface="Arial"/>
                          <a:ea typeface="Arial"/>
                          <a:cs typeface="Arial"/>
                          <a:sym typeface="Arial"/>
                        </a:rPr>
                        <a:t>NOTIFICATION</a:t>
                      </a:r>
                      <a:endParaRPr/>
                    </a:p>
                  </a:txBody>
                  <a:tcPr marT="18350" marB="18350" marR="9175" marL="91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73525">
                <a:tc>
                  <a:txBody>
                    <a:bodyPr/>
                    <a:lstStyle/>
                    <a:p>
                      <a:pPr indent="0" lvl="0" marL="0" marR="0" rtl="0" algn="ctr">
                        <a:spcBef>
                          <a:spcPts val="0"/>
                        </a:spcBef>
                        <a:spcAft>
                          <a:spcPts val="0"/>
                        </a:spcAft>
                        <a:buNone/>
                      </a:pPr>
                      <a:r>
                        <a:rPr b="0" i="0" lang="en-IN" sz="1000" u="none" strike="noStrike">
                          <a:solidFill>
                            <a:srgbClr val="000000"/>
                          </a:solidFill>
                          <a:latin typeface="Arial"/>
                          <a:ea typeface="Arial"/>
                          <a:cs typeface="Arial"/>
                          <a:sym typeface="Arial"/>
                        </a:rPr>
                        <a:t>PVTLAB</a:t>
                      </a:r>
                      <a:endParaRPr/>
                    </a:p>
                  </a:txBody>
                  <a:tcPr marT="18350" marB="18350" marR="9175" marL="91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IN" sz="1000" u="none" strike="noStrike">
                          <a:solidFill>
                            <a:srgbClr val="000000"/>
                          </a:solidFill>
                          <a:latin typeface="Arial"/>
                          <a:ea typeface="Arial"/>
                          <a:cs typeface="Arial"/>
                          <a:sym typeface="Arial"/>
                        </a:rPr>
                        <a:t>5</a:t>
                      </a:r>
                      <a:endParaRPr/>
                    </a:p>
                  </a:txBody>
                  <a:tcPr marT="18350" marB="18350" marR="9175" marL="91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IN" sz="1000" u="none" strike="noStrike">
                          <a:solidFill>
                            <a:srgbClr val="000000"/>
                          </a:solidFill>
                          <a:latin typeface="Arial"/>
                          <a:ea typeface="Arial"/>
                          <a:cs typeface="Arial"/>
                          <a:sym typeface="Arial"/>
                        </a:rPr>
                        <a:t>PVTLAB</a:t>
                      </a:r>
                      <a:endParaRPr/>
                    </a:p>
                  </a:txBody>
                  <a:tcPr marT="18350" marB="18350" marR="9175" marL="91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IN" sz="1000" u="none" strike="noStrike">
                          <a:solidFill>
                            <a:srgbClr val="000000"/>
                          </a:solidFill>
                          <a:latin typeface="Arial"/>
                          <a:ea typeface="Arial"/>
                          <a:cs typeface="Arial"/>
                          <a:sym typeface="Arial"/>
                        </a:rPr>
                        <a:t>PVTLAB</a:t>
                      </a:r>
                      <a:endParaRPr/>
                    </a:p>
                  </a:txBody>
                  <a:tcPr marT="18350" marB="18350" marR="9175" marL="91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IN" sz="1000" u="none" strike="noStrike">
                          <a:solidFill>
                            <a:srgbClr val="000000"/>
                          </a:solidFill>
                          <a:latin typeface="Arial"/>
                          <a:ea typeface="Arial"/>
                          <a:cs typeface="Arial"/>
                          <a:sym typeface="Arial"/>
                        </a:rPr>
                        <a:t>Enrollment PVTLAB</a:t>
                      </a:r>
                      <a:endParaRPr/>
                    </a:p>
                  </a:txBody>
                  <a:tcPr marT="18350" marB="18350" marR="9175" marL="91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IN" sz="1000" u="none" strike="noStrike">
                          <a:solidFill>
                            <a:srgbClr val="000000"/>
                          </a:solidFill>
                          <a:latin typeface="Arial"/>
                          <a:ea typeface="Arial"/>
                          <a:cs typeface="Arial"/>
                          <a:sym typeface="Arial"/>
                        </a:rPr>
                        <a:t>NOTIFICATION</a:t>
                      </a:r>
                      <a:endParaRPr/>
                    </a:p>
                  </a:txBody>
                  <a:tcPr marT="18350" marB="18350" marR="9175" marL="91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73525">
                <a:tc>
                  <a:txBody>
                    <a:bodyPr/>
                    <a:lstStyle/>
                    <a:p>
                      <a:pPr indent="0" lvl="0" marL="0" marR="0" rtl="0" algn="ctr">
                        <a:spcBef>
                          <a:spcPts val="0"/>
                        </a:spcBef>
                        <a:spcAft>
                          <a:spcPts val="0"/>
                        </a:spcAft>
                        <a:buNone/>
                      </a:pPr>
                      <a:r>
                        <a:rPr b="0" i="0" lang="en-IN" sz="1000" u="none" strike="noStrike">
                          <a:solidFill>
                            <a:srgbClr val="000000"/>
                          </a:solidFill>
                          <a:latin typeface="Arial"/>
                          <a:ea typeface="Arial"/>
                          <a:cs typeface="Arial"/>
                          <a:sym typeface="Arial"/>
                        </a:rPr>
                        <a:t>PVTHUB / State Jeet / District Jeet</a:t>
                      </a:r>
                      <a:endParaRPr/>
                    </a:p>
                  </a:txBody>
                  <a:tcPr marT="18350" marB="18350" marR="9175" marL="91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IN" sz="1000" u="none" strike="noStrike">
                          <a:solidFill>
                            <a:srgbClr val="000000"/>
                          </a:solidFill>
                          <a:latin typeface="Arial"/>
                          <a:ea typeface="Arial"/>
                          <a:cs typeface="Arial"/>
                          <a:sym typeface="Arial"/>
                        </a:rPr>
                        <a:t>4</a:t>
                      </a:r>
                      <a:endParaRPr/>
                    </a:p>
                  </a:txBody>
                  <a:tcPr marT="18350" marB="18350" marR="9175" marL="91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IN" sz="1000" u="none" strike="noStrike">
                          <a:solidFill>
                            <a:srgbClr val="000000"/>
                          </a:solidFill>
                          <a:latin typeface="Arial"/>
                          <a:ea typeface="Arial"/>
                          <a:cs typeface="Arial"/>
                          <a:sym typeface="Arial"/>
                        </a:rPr>
                        <a:t>HUB</a:t>
                      </a:r>
                      <a:endParaRPr/>
                    </a:p>
                  </a:txBody>
                  <a:tcPr marT="18350" marB="18350" marR="9175" marL="91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IN" sz="1000" u="none" strike="noStrike">
                          <a:solidFill>
                            <a:srgbClr val="000000"/>
                          </a:solidFill>
                          <a:latin typeface="Arial"/>
                          <a:ea typeface="Arial"/>
                          <a:cs typeface="Arial"/>
                          <a:sym typeface="Arial"/>
                        </a:rPr>
                        <a:t>PVTLAB</a:t>
                      </a:r>
                      <a:endParaRPr/>
                    </a:p>
                  </a:txBody>
                  <a:tcPr marT="18350" marB="18350" marR="9175" marL="91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IN" sz="1000" u="none" strike="noStrike">
                          <a:solidFill>
                            <a:srgbClr val="000000"/>
                          </a:solidFill>
                          <a:latin typeface="Arial"/>
                          <a:ea typeface="Arial"/>
                          <a:cs typeface="Arial"/>
                          <a:sym typeface="Arial"/>
                        </a:rPr>
                        <a:t>HUB</a:t>
                      </a:r>
                      <a:endParaRPr/>
                    </a:p>
                  </a:txBody>
                  <a:tcPr marT="18350" marB="18350" marR="9175" marL="91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IN" sz="1000" u="none" strike="noStrike">
                          <a:solidFill>
                            <a:srgbClr val="000000"/>
                          </a:solidFill>
                          <a:latin typeface="Arial"/>
                          <a:ea typeface="Arial"/>
                          <a:cs typeface="Arial"/>
                          <a:sym typeface="Arial"/>
                        </a:rPr>
                        <a:t>NOTIFICATION</a:t>
                      </a:r>
                      <a:endParaRPr/>
                    </a:p>
                  </a:txBody>
                  <a:tcPr marT="18350" marB="18350" marR="9175" marL="91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73525">
                <a:tc>
                  <a:txBody>
                    <a:bodyPr/>
                    <a:lstStyle/>
                    <a:p>
                      <a:pPr indent="0" lvl="0" marL="0" marR="0" rtl="0" algn="ctr">
                        <a:spcBef>
                          <a:spcPts val="0"/>
                        </a:spcBef>
                        <a:spcAft>
                          <a:spcPts val="0"/>
                        </a:spcAft>
                        <a:buNone/>
                      </a:pPr>
                      <a:r>
                        <a:rPr b="0" i="0" lang="en-IN" sz="1000" u="none" strike="noStrike">
                          <a:solidFill>
                            <a:srgbClr val="000000"/>
                          </a:solidFill>
                          <a:latin typeface="Arial"/>
                          <a:ea typeface="Arial"/>
                          <a:cs typeface="Arial"/>
                          <a:sym typeface="Arial"/>
                        </a:rPr>
                        <a:t>TU</a:t>
                      </a:r>
                      <a:endParaRPr/>
                    </a:p>
                  </a:txBody>
                  <a:tcPr marT="18350" marB="18350" marR="9175" marL="91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IN" sz="1000" u="none" strike="noStrike">
                          <a:solidFill>
                            <a:srgbClr val="000000"/>
                          </a:solidFill>
                          <a:latin typeface="Arial"/>
                          <a:ea typeface="Arial"/>
                          <a:cs typeface="Arial"/>
                          <a:sym typeface="Arial"/>
                        </a:rPr>
                        <a:t>4</a:t>
                      </a:r>
                      <a:endParaRPr/>
                    </a:p>
                  </a:txBody>
                  <a:tcPr marT="18350" marB="18350" marR="9175" marL="91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IN" sz="1000" u="none" strike="noStrike">
                          <a:solidFill>
                            <a:srgbClr val="000000"/>
                          </a:solidFill>
                          <a:latin typeface="Arial"/>
                          <a:ea typeface="Arial"/>
                          <a:cs typeface="Arial"/>
                          <a:sym typeface="Arial"/>
                        </a:rPr>
                        <a:t>HUB</a:t>
                      </a:r>
                      <a:endParaRPr/>
                    </a:p>
                  </a:txBody>
                  <a:tcPr marT="18350" marB="18350" marR="9175" marL="91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IN" sz="1000" u="none" strike="noStrike">
                          <a:solidFill>
                            <a:srgbClr val="000000"/>
                          </a:solidFill>
                          <a:latin typeface="Arial"/>
                          <a:ea typeface="Arial"/>
                          <a:cs typeface="Arial"/>
                          <a:sym typeface="Arial"/>
                        </a:rPr>
                        <a:t>PVTLAB</a:t>
                      </a:r>
                      <a:endParaRPr/>
                    </a:p>
                  </a:txBody>
                  <a:tcPr marT="18350" marB="18350" marR="9175" marL="91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IN" sz="1000" u="none" strike="noStrike">
                          <a:solidFill>
                            <a:srgbClr val="000000"/>
                          </a:solidFill>
                          <a:latin typeface="Arial"/>
                          <a:ea typeface="Arial"/>
                          <a:cs typeface="Arial"/>
                          <a:sym typeface="Arial"/>
                        </a:rPr>
                        <a:t>HUB</a:t>
                      </a:r>
                      <a:endParaRPr/>
                    </a:p>
                  </a:txBody>
                  <a:tcPr marT="18350" marB="18350" marR="9175" marL="91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IN" sz="1000" u="none" strike="noStrike">
                          <a:solidFill>
                            <a:srgbClr val="000000"/>
                          </a:solidFill>
                          <a:latin typeface="Arial"/>
                          <a:ea typeface="Arial"/>
                          <a:cs typeface="Arial"/>
                          <a:sym typeface="Arial"/>
                        </a:rPr>
                        <a:t>NOTIFICATION</a:t>
                      </a:r>
                      <a:endParaRPr/>
                    </a:p>
                  </a:txBody>
                  <a:tcPr marT="18350" marB="18350" marR="9175" marL="91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73525">
                <a:tc>
                  <a:txBody>
                    <a:bodyPr/>
                    <a:lstStyle/>
                    <a:p>
                      <a:pPr indent="0" lvl="0" marL="0" marR="0" rtl="0" algn="ctr">
                        <a:spcBef>
                          <a:spcPts val="0"/>
                        </a:spcBef>
                        <a:spcAft>
                          <a:spcPts val="0"/>
                        </a:spcAft>
                        <a:buNone/>
                      </a:pPr>
                      <a:r>
                        <a:rPr b="0" i="0" lang="en-IN" sz="1000" u="none" strike="noStrike">
                          <a:solidFill>
                            <a:srgbClr val="000000"/>
                          </a:solidFill>
                          <a:latin typeface="Arial"/>
                          <a:ea typeface="Arial"/>
                          <a:cs typeface="Arial"/>
                          <a:sym typeface="Arial"/>
                        </a:rPr>
                        <a:t>DISTRICT</a:t>
                      </a:r>
                      <a:endParaRPr/>
                    </a:p>
                  </a:txBody>
                  <a:tcPr marT="18350" marB="18350" marR="9175" marL="91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IN" sz="1000" u="none" strike="noStrike">
                          <a:solidFill>
                            <a:srgbClr val="000000"/>
                          </a:solidFill>
                          <a:latin typeface="Arial"/>
                          <a:ea typeface="Arial"/>
                          <a:cs typeface="Arial"/>
                          <a:sym typeface="Arial"/>
                        </a:rPr>
                        <a:t>3</a:t>
                      </a:r>
                      <a:endParaRPr/>
                    </a:p>
                  </a:txBody>
                  <a:tcPr marT="18350" marB="18350" marR="9175" marL="91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IN" sz="1000" u="none" strike="noStrike">
                          <a:solidFill>
                            <a:srgbClr val="000000"/>
                          </a:solidFill>
                          <a:latin typeface="Arial"/>
                          <a:ea typeface="Arial"/>
                          <a:cs typeface="Arial"/>
                          <a:sym typeface="Arial"/>
                        </a:rPr>
                        <a:t>HUB</a:t>
                      </a:r>
                      <a:endParaRPr/>
                    </a:p>
                  </a:txBody>
                  <a:tcPr marT="18350" marB="18350" marR="9175" marL="91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IN" sz="1000" u="none" strike="noStrike">
                          <a:solidFill>
                            <a:srgbClr val="000000"/>
                          </a:solidFill>
                          <a:latin typeface="Arial"/>
                          <a:ea typeface="Arial"/>
                          <a:cs typeface="Arial"/>
                          <a:sym typeface="Arial"/>
                        </a:rPr>
                        <a:t>PVTLAB</a:t>
                      </a:r>
                      <a:endParaRPr/>
                    </a:p>
                  </a:txBody>
                  <a:tcPr marT="18350" marB="18350" marR="9175" marL="91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IN" sz="1000" u="none" strike="noStrike">
                          <a:solidFill>
                            <a:srgbClr val="000000"/>
                          </a:solidFill>
                          <a:latin typeface="Arial"/>
                          <a:ea typeface="Arial"/>
                          <a:cs typeface="Arial"/>
                          <a:sym typeface="Arial"/>
                        </a:rPr>
                        <a:t>HUB</a:t>
                      </a:r>
                      <a:endParaRPr/>
                    </a:p>
                  </a:txBody>
                  <a:tcPr marT="18350" marB="18350" marR="9175" marL="91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IN" sz="1000" u="none" strike="noStrike">
                          <a:solidFill>
                            <a:srgbClr val="000000"/>
                          </a:solidFill>
                          <a:latin typeface="Arial"/>
                          <a:ea typeface="Arial"/>
                          <a:cs typeface="Arial"/>
                          <a:sym typeface="Arial"/>
                        </a:rPr>
                        <a:t>NOTIFICATION</a:t>
                      </a:r>
                      <a:endParaRPr/>
                    </a:p>
                  </a:txBody>
                  <a:tcPr marT="18350" marB="18350" marR="9175" marL="91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73525">
                <a:tc>
                  <a:txBody>
                    <a:bodyPr/>
                    <a:lstStyle/>
                    <a:p>
                      <a:pPr indent="0" lvl="0" marL="0" marR="0" rtl="0" algn="ctr">
                        <a:spcBef>
                          <a:spcPts val="0"/>
                        </a:spcBef>
                        <a:spcAft>
                          <a:spcPts val="0"/>
                        </a:spcAft>
                        <a:buNone/>
                      </a:pPr>
                      <a:r>
                        <a:rPr b="0" i="0" lang="en-IN" sz="1000" u="none" strike="noStrike">
                          <a:solidFill>
                            <a:srgbClr val="000000"/>
                          </a:solidFill>
                          <a:latin typeface="Arial"/>
                          <a:ea typeface="Arial"/>
                          <a:cs typeface="Arial"/>
                          <a:sym typeface="Arial"/>
                        </a:rPr>
                        <a:t>PVTCHEM</a:t>
                      </a:r>
                      <a:endParaRPr/>
                    </a:p>
                  </a:txBody>
                  <a:tcPr marT="18350" marB="18350" marR="9175" marL="91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IN" sz="1000" u="none" strike="noStrike">
                          <a:solidFill>
                            <a:srgbClr val="000000"/>
                          </a:solidFill>
                          <a:latin typeface="Arial"/>
                          <a:ea typeface="Arial"/>
                          <a:cs typeface="Arial"/>
                          <a:sym typeface="Arial"/>
                        </a:rPr>
                        <a:t>5</a:t>
                      </a:r>
                      <a:endParaRPr/>
                    </a:p>
                  </a:txBody>
                  <a:tcPr marT="18350" marB="18350" marR="9175" marL="91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IN" sz="1000" u="none" strike="noStrike">
                          <a:solidFill>
                            <a:srgbClr val="000000"/>
                          </a:solidFill>
                          <a:latin typeface="Arial"/>
                          <a:ea typeface="Arial"/>
                          <a:cs typeface="Arial"/>
                          <a:sym typeface="Arial"/>
                        </a:rPr>
                        <a:t>PVTCHEM</a:t>
                      </a:r>
                      <a:endParaRPr/>
                    </a:p>
                  </a:txBody>
                  <a:tcPr marT="18350" marB="18350" marR="9175" marL="91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IN" sz="1000" u="none" strike="noStrike">
                          <a:solidFill>
                            <a:srgbClr val="000000"/>
                          </a:solidFill>
                          <a:latin typeface="Arial"/>
                          <a:ea typeface="Arial"/>
                          <a:cs typeface="Arial"/>
                          <a:sym typeface="Arial"/>
                        </a:rPr>
                        <a:t>PVTCHEM</a:t>
                      </a:r>
                      <a:endParaRPr/>
                    </a:p>
                  </a:txBody>
                  <a:tcPr marT="18350" marB="18350" marR="9175" marL="91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IN" sz="1000" u="none" strike="noStrike">
                          <a:solidFill>
                            <a:srgbClr val="000000"/>
                          </a:solidFill>
                          <a:latin typeface="Arial"/>
                          <a:ea typeface="Arial"/>
                          <a:cs typeface="Arial"/>
                          <a:sym typeface="Arial"/>
                        </a:rPr>
                        <a:t>PVTCHEM</a:t>
                      </a:r>
                      <a:endParaRPr/>
                    </a:p>
                  </a:txBody>
                  <a:tcPr marT="18350" marB="18350" marR="9175" marL="91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IN" sz="1000" u="none" strike="noStrike">
                          <a:solidFill>
                            <a:srgbClr val="000000"/>
                          </a:solidFill>
                          <a:latin typeface="Arial"/>
                          <a:ea typeface="Arial"/>
                          <a:cs typeface="Arial"/>
                          <a:sym typeface="Arial"/>
                        </a:rPr>
                        <a:t>NOTIFICATION</a:t>
                      </a:r>
                      <a:endParaRPr/>
                    </a:p>
                  </a:txBody>
                  <a:tcPr marT="18350" marB="18350" marR="9175" marL="91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73525">
                <a:tc>
                  <a:txBody>
                    <a:bodyPr/>
                    <a:lstStyle/>
                    <a:p>
                      <a:pPr indent="0" lvl="0" marL="0" marR="0" rtl="0" algn="ctr">
                        <a:spcBef>
                          <a:spcPts val="0"/>
                        </a:spcBef>
                        <a:spcAft>
                          <a:spcPts val="0"/>
                        </a:spcAft>
                        <a:buNone/>
                      </a:pPr>
                      <a:r>
                        <a:rPr b="0" i="0" lang="en-IN" sz="1000" u="none" strike="noStrike">
                          <a:solidFill>
                            <a:srgbClr val="000000"/>
                          </a:solidFill>
                          <a:latin typeface="Arial"/>
                          <a:ea typeface="Arial"/>
                          <a:cs typeface="Arial"/>
                          <a:sym typeface="Arial"/>
                        </a:rPr>
                        <a:t>HUB</a:t>
                      </a:r>
                      <a:endParaRPr/>
                    </a:p>
                  </a:txBody>
                  <a:tcPr marT="18350" marB="18350" marR="9175" marL="91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IN" sz="1000" u="none" strike="noStrike">
                          <a:solidFill>
                            <a:srgbClr val="000000"/>
                          </a:solidFill>
                          <a:latin typeface="Arial"/>
                          <a:ea typeface="Arial"/>
                          <a:cs typeface="Arial"/>
                          <a:sym typeface="Arial"/>
                        </a:rPr>
                        <a:t>5</a:t>
                      </a:r>
                      <a:endParaRPr/>
                    </a:p>
                  </a:txBody>
                  <a:tcPr marT="18350" marB="18350" marR="9175" marL="91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IN" sz="1000" u="none" strike="noStrike">
                          <a:solidFill>
                            <a:srgbClr val="000000"/>
                          </a:solidFill>
                          <a:latin typeface="Arial"/>
                          <a:ea typeface="Arial"/>
                          <a:cs typeface="Arial"/>
                          <a:sym typeface="Arial"/>
                        </a:rPr>
                        <a:t>HUB</a:t>
                      </a:r>
                      <a:endParaRPr/>
                    </a:p>
                  </a:txBody>
                  <a:tcPr marT="18350" marB="18350" marR="9175" marL="91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IN" sz="1000" u="none" strike="noStrike">
                          <a:solidFill>
                            <a:srgbClr val="000000"/>
                          </a:solidFill>
                          <a:latin typeface="Arial"/>
                          <a:ea typeface="Arial"/>
                          <a:cs typeface="Arial"/>
                          <a:sym typeface="Arial"/>
                        </a:rPr>
                        <a:t>HUB</a:t>
                      </a:r>
                      <a:endParaRPr/>
                    </a:p>
                  </a:txBody>
                  <a:tcPr marT="18350" marB="18350" marR="9175" marL="91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IN" sz="1000" u="none" strike="noStrike">
                          <a:solidFill>
                            <a:srgbClr val="000000"/>
                          </a:solidFill>
                          <a:latin typeface="Arial"/>
                          <a:ea typeface="Arial"/>
                          <a:cs typeface="Arial"/>
                          <a:sym typeface="Arial"/>
                        </a:rPr>
                        <a:t>Enrollment HUB</a:t>
                      </a:r>
                      <a:endParaRPr/>
                    </a:p>
                  </a:txBody>
                  <a:tcPr marT="18350" marB="18350" marR="9175" marL="91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IN" sz="1000" u="none" strike="noStrike">
                          <a:solidFill>
                            <a:srgbClr val="000000"/>
                          </a:solidFill>
                          <a:latin typeface="Arial"/>
                          <a:ea typeface="Arial"/>
                          <a:cs typeface="Arial"/>
                          <a:sym typeface="Arial"/>
                        </a:rPr>
                        <a:t>NOTIFICATION</a:t>
                      </a:r>
                      <a:endParaRPr/>
                    </a:p>
                  </a:txBody>
                  <a:tcPr marT="18350" marB="18350" marR="9175" marL="91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73525">
                <a:tc>
                  <a:txBody>
                    <a:bodyPr/>
                    <a:lstStyle/>
                    <a:p>
                      <a:pPr indent="0" lvl="0" marL="0" marR="0" rtl="0" algn="ctr">
                        <a:spcBef>
                          <a:spcPts val="0"/>
                        </a:spcBef>
                        <a:spcAft>
                          <a:spcPts val="0"/>
                        </a:spcAft>
                        <a:buNone/>
                      </a:pPr>
                      <a:r>
                        <a:rPr b="0" i="0" lang="en-IN" sz="1000" u="none" strike="noStrike">
                          <a:solidFill>
                            <a:srgbClr val="000000"/>
                          </a:solidFill>
                          <a:latin typeface="Arial"/>
                          <a:ea typeface="Arial"/>
                          <a:cs typeface="Arial"/>
                          <a:sym typeface="Arial"/>
                        </a:rPr>
                        <a:t>PVTHUB / State Jeet / District Jeet</a:t>
                      </a:r>
                      <a:endParaRPr/>
                    </a:p>
                  </a:txBody>
                  <a:tcPr marT="18350" marB="18350" marR="9175" marL="91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IN" sz="1000" u="none" strike="noStrike">
                          <a:solidFill>
                            <a:srgbClr val="000000"/>
                          </a:solidFill>
                          <a:latin typeface="Arial"/>
                          <a:ea typeface="Arial"/>
                          <a:cs typeface="Arial"/>
                          <a:sym typeface="Arial"/>
                        </a:rPr>
                        <a:t>4</a:t>
                      </a:r>
                      <a:endParaRPr/>
                    </a:p>
                  </a:txBody>
                  <a:tcPr marT="18350" marB="18350" marR="9175" marL="91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IN" sz="1000" u="none" strike="noStrike">
                          <a:solidFill>
                            <a:srgbClr val="000000"/>
                          </a:solidFill>
                          <a:latin typeface="Arial"/>
                          <a:ea typeface="Arial"/>
                          <a:cs typeface="Arial"/>
                          <a:sym typeface="Arial"/>
                        </a:rPr>
                        <a:t>HUB</a:t>
                      </a:r>
                      <a:endParaRPr/>
                    </a:p>
                  </a:txBody>
                  <a:tcPr marT="18350" marB="18350" marR="9175" marL="91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IN" sz="1000" u="none" strike="noStrike">
                          <a:solidFill>
                            <a:srgbClr val="000000"/>
                          </a:solidFill>
                          <a:latin typeface="Arial"/>
                          <a:ea typeface="Arial"/>
                          <a:cs typeface="Arial"/>
                          <a:sym typeface="Arial"/>
                        </a:rPr>
                        <a:t>HUB</a:t>
                      </a:r>
                      <a:endParaRPr/>
                    </a:p>
                  </a:txBody>
                  <a:tcPr marT="18350" marB="18350" marR="9175" marL="91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IN" sz="1000" u="none" strike="noStrike">
                          <a:solidFill>
                            <a:srgbClr val="000000"/>
                          </a:solidFill>
                          <a:latin typeface="Arial"/>
                          <a:ea typeface="Arial"/>
                          <a:cs typeface="Arial"/>
                          <a:sym typeface="Arial"/>
                        </a:rPr>
                        <a:t>Enrollment HUB</a:t>
                      </a:r>
                      <a:endParaRPr/>
                    </a:p>
                  </a:txBody>
                  <a:tcPr marT="18350" marB="18350" marR="9175" marL="91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IN" sz="1000" u="none" strike="noStrike">
                          <a:solidFill>
                            <a:srgbClr val="000000"/>
                          </a:solidFill>
                          <a:latin typeface="Arial"/>
                          <a:ea typeface="Arial"/>
                          <a:cs typeface="Arial"/>
                          <a:sym typeface="Arial"/>
                        </a:rPr>
                        <a:t>NOTIFICATION</a:t>
                      </a:r>
                      <a:endParaRPr/>
                    </a:p>
                  </a:txBody>
                  <a:tcPr marT="18350" marB="18350" marR="9175" marL="91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73525">
                <a:tc>
                  <a:txBody>
                    <a:bodyPr/>
                    <a:lstStyle/>
                    <a:p>
                      <a:pPr indent="0" lvl="0" marL="0" marR="0" rtl="0" algn="ctr">
                        <a:spcBef>
                          <a:spcPts val="0"/>
                        </a:spcBef>
                        <a:spcAft>
                          <a:spcPts val="0"/>
                        </a:spcAft>
                        <a:buNone/>
                      </a:pPr>
                      <a:r>
                        <a:rPr b="0" i="0" lang="en-IN" sz="1000" u="none" strike="noStrike">
                          <a:solidFill>
                            <a:srgbClr val="000000"/>
                          </a:solidFill>
                          <a:latin typeface="Arial"/>
                          <a:ea typeface="Arial"/>
                          <a:cs typeface="Arial"/>
                          <a:sym typeface="Arial"/>
                        </a:rPr>
                        <a:t>TU</a:t>
                      </a:r>
                      <a:endParaRPr/>
                    </a:p>
                  </a:txBody>
                  <a:tcPr marT="18350" marB="18350" marR="9175" marL="91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IN" sz="1000" u="none" strike="noStrike">
                          <a:solidFill>
                            <a:srgbClr val="000000"/>
                          </a:solidFill>
                          <a:latin typeface="Arial"/>
                          <a:ea typeface="Arial"/>
                          <a:cs typeface="Arial"/>
                          <a:sym typeface="Arial"/>
                        </a:rPr>
                        <a:t>4</a:t>
                      </a:r>
                      <a:endParaRPr/>
                    </a:p>
                  </a:txBody>
                  <a:tcPr marT="18350" marB="18350" marR="9175" marL="91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IN" sz="1000" u="none" strike="noStrike">
                          <a:solidFill>
                            <a:srgbClr val="000000"/>
                          </a:solidFill>
                          <a:latin typeface="Arial"/>
                          <a:ea typeface="Arial"/>
                          <a:cs typeface="Arial"/>
                          <a:sym typeface="Arial"/>
                        </a:rPr>
                        <a:t>HUB</a:t>
                      </a:r>
                      <a:endParaRPr/>
                    </a:p>
                  </a:txBody>
                  <a:tcPr marT="18350" marB="18350" marR="9175" marL="91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IN" sz="1000" u="none" strike="noStrike">
                          <a:solidFill>
                            <a:srgbClr val="000000"/>
                          </a:solidFill>
                          <a:latin typeface="Arial"/>
                          <a:ea typeface="Arial"/>
                          <a:cs typeface="Arial"/>
                          <a:sym typeface="Arial"/>
                        </a:rPr>
                        <a:t>HUB</a:t>
                      </a:r>
                      <a:endParaRPr/>
                    </a:p>
                  </a:txBody>
                  <a:tcPr marT="18350" marB="18350" marR="9175" marL="91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IN" sz="1000" u="none" strike="noStrike">
                          <a:solidFill>
                            <a:srgbClr val="000000"/>
                          </a:solidFill>
                          <a:latin typeface="Arial"/>
                          <a:ea typeface="Arial"/>
                          <a:cs typeface="Arial"/>
                          <a:sym typeface="Arial"/>
                        </a:rPr>
                        <a:t>Enrollment HUB</a:t>
                      </a:r>
                      <a:endParaRPr/>
                    </a:p>
                  </a:txBody>
                  <a:tcPr marT="18350" marB="18350" marR="9175" marL="91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IN" sz="1000" u="none" strike="noStrike">
                          <a:solidFill>
                            <a:srgbClr val="000000"/>
                          </a:solidFill>
                          <a:latin typeface="Arial"/>
                          <a:ea typeface="Arial"/>
                          <a:cs typeface="Arial"/>
                          <a:sym typeface="Arial"/>
                        </a:rPr>
                        <a:t>NOTIFICATION</a:t>
                      </a:r>
                      <a:endParaRPr/>
                    </a:p>
                  </a:txBody>
                  <a:tcPr marT="18350" marB="18350" marR="9175" marL="91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73525">
                <a:tc>
                  <a:txBody>
                    <a:bodyPr/>
                    <a:lstStyle/>
                    <a:p>
                      <a:pPr indent="0" lvl="0" marL="0" marR="0" rtl="0" algn="ctr">
                        <a:spcBef>
                          <a:spcPts val="0"/>
                        </a:spcBef>
                        <a:spcAft>
                          <a:spcPts val="0"/>
                        </a:spcAft>
                        <a:buNone/>
                      </a:pPr>
                      <a:r>
                        <a:rPr b="0" i="0" lang="en-IN" sz="1000" u="none" strike="noStrike">
                          <a:solidFill>
                            <a:srgbClr val="000000"/>
                          </a:solidFill>
                          <a:latin typeface="Arial"/>
                          <a:ea typeface="Arial"/>
                          <a:cs typeface="Arial"/>
                          <a:sym typeface="Arial"/>
                        </a:rPr>
                        <a:t>DISTRICT</a:t>
                      </a:r>
                      <a:endParaRPr/>
                    </a:p>
                  </a:txBody>
                  <a:tcPr marT="18350" marB="18350" marR="9175" marL="91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IN" sz="1000" u="none" strike="noStrike">
                          <a:solidFill>
                            <a:srgbClr val="000000"/>
                          </a:solidFill>
                          <a:latin typeface="Arial"/>
                          <a:ea typeface="Arial"/>
                          <a:cs typeface="Arial"/>
                          <a:sym typeface="Arial"/>
                        </a:rPr>
                        <a:t>3</a:t>
                      </a:r>
                      <a:endParaRPr/>
                    </a:p>
                  </a:txBody>
                  <a:tcPr marT="18350" marB="18350" marR="9175" marL="91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IN" sz="1000" u="none" strike="noStrike">
                          <a:solidFill>
                            <a:srgbClr val="000000"/>
                          </a:solidFill>
                          <a:latin typeface="Arial"/>
                          <a:ea typeface="Arial"/>
                          <a:cs typeface="Arial"/>
                          <a:sym typeface="Arial"/>
                        </a:rPr>
                        <a:t>HUB</a:t>
                      </a:r>
                      <a:endParaRPr/>
                    </a:p>
                  </a:txBody>
                  <a:tcPr marT="18350" marB="18350" marR="9175" marL="91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IN" sz="1000" u="none" strike="noStrike">
                          <a:solidFill>
                            <a:srgbClr val="000000"/>
                          </a:solidFill>
                          <a:latin typeface="Arial"/>
                          <a:ea typeface="Arial"/>
                          <a:cs typeface="Arial"/>
                          <a:sym typeface="Arial"/>
                        </a:rPr>
                        <a:t>HUB</a:t>
                      </a:r>
                      <a:endParaRPr/>
                    </a:p>
                  </a:txBody>
                  <a:tcPr marT="18350" marB="18350" marR="9175" marL="91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IN" sz="1000" u="none" strike="noStrike">
                          <a:solidFill>
                            <a:srgbClr val="000000"/>
                          </a:solidFill>
                          <a:latin typeface="Arial"/>
                          <a:ea typeface="Arial"/>
                          <a:cs typeface="Arial"/>
                          <a:sym typeface="Arial"/>
                        </a:rPr>
                        <a:t>Enrollment HUB</a:t>
                      </a:r>
                      <a:endParaRPr/>
                    </a:p>
                  </a:txBody>
                  <a:tcPr marT="18350" marB="18350" marR="9175" marL="91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IN" sz="1000" u="none" strike="noStrike">
                          <a:solidFill>
                            <a:srgbClr val="000000"/>
                          </a:solidFill>
                          <a:latin typeface="Arial"/>
                          <a:ea typeface="Arial"/>
                          <a:cs typeface="Arial"/>
                          <a:sym typeface="Arial"/>
                        </a:rPr>
                        <a:t>NOTIFICATION</a:t>
                      </a:r>
                      <a:endParaRPr/>
                    </a:p>
                  </a:txBody>
                  <a:tcPr marT="18350" marB="18350" marR="9175" marL="91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mc:AlternateContent>
    <mc:Choice Requires="p14">
      <p:transition spd="slow" p14:dur="7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2" name="Shape 702"/>
        <p:cNvGrpSpPr/>
        <p:nvPr/>
      </p:nvGrpSpPr>
      <p:grpSpPr>
        <a:xfrm>
          <a:off x="0" y="0"/>
          <a:ext cx="0" cy="0"/>
          <a:chOff x="0" y="0"/>
          <a:chExt cx="0" cy="0"/>
        </a:xfrm>
      </p:grpSpPr>
      <p:sp>
        <p:nvSpPr>
          <p:cNvPr id="703" name="Google Shape;703;p55"/>
          <p:cNvSpPr txBox="1"/>
          <p:nvPr/>
        </p:nvSpPr>
        <p:spPr>
          <a:xfrm>
            <a:off x="2572499" y="9868"/>
            <a:ext cx="8948607" cy="60192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en-IN" sz="2500" u="none" cap="none" strike="noStrike">
                <a:solidFill>
                  <a:schemeClr val="lt1"/>
                </a:solidFill>
                <a:latin typeface="Corbel"/>
                <a:ea typeface="Corbel"/>
                <a:cs typeface="Corbel"/>
                <a:sym typeface="Corbel"/>
              </a:rPr>
              <a:t>Outcome benefit generation conditions</a:t>
            </a:r>
            <a:endParaRPr b="1" i="0" sz="2500" u="none" cap="none" strike="noStrike">
              <a:solidFill>
                <a:schemeClr val="lt1"/>
              </a:solidFill>
              <a:latin typeface="Corbel"/>
              <a:ea typeface="Corbel"/>
              <a:cs typeface="Corbel"/>
              <a:sym typeface="Corbel"/>
            </a:endParaRPr>
          </a:p>
        </p:txBody>
      </p:sp>
      <p:sp>
        <p:nvSpPr>
          <p:cNvPr id="704" name="Google Shape;704;p55"/>
          <p:cNvSpPr txBox="1"/>
          <p:nvPr/>
        </p:nvSpPr>
        <p:spPr>
          <a:xfrm>
            <a:off x="336345" y="779852"/>
            <a:ext cx="11730330" cy="5129629"/>
          </a:xfrm>
          <a:prstGeom prst="rect">
            <a:avLst/>
          </a:prstGeom>
          <a:noFill/>
          <a:ln>
            <a:noFill/>
          </a:ln>
        </p:spPr>
        <p:txBody>
          <a:bodyPr anchorCtr="0" anchor="t" bIns="45700" lIns="91425" spcFirstLastPara="1" rIns="91425" wrap="square" tIns="45700">
            <a:noAutofit/>
          </a:bodyPr>
          <a:lstStyle/>
          <a:p>
            <a:pPr indent="-366077" lvl="0" marL="342900" marR="0" rtl="0" algn="just">
              <a:lnSpc>
                <a:spcPct val="200000"/>
              </a:lnSpc>
              <a:spcBef>
                <a:spcPts val="0"/>
              </a:spcBef>
              <a:spcAft>
                <a:spcPts val="0"/>
              </a:spcAft>
              <a:buClr>
                <a:schemeClr val="accent1"/>
              </a:buClr>
              <a:buSzPts val="2400"/>
              <a:buFont typeface="Noto Sans Symbols"/>
              <a:buChar char="⮚"/>
            </a:pPr>
            <a:r>
              <a:rPr b="0" i="0" lang="en-IN" sz="2400" u="none" cap="none" strike="noStrike">
                <a:solidFill>
                  <a:schemeClr val="dk1"/>
                </a:solidFill>
                <a:latin typeface="Corbel"/>
                <a:ea typeface="Corbel"/>
                <a:cs typeface="Corbel"/>
                <a:sym typeface="Corbel"/>
              </a:rPr>
              <a:t>This incentive will be generated when a patient’s Treatment Outcome is declared.</a:t>
            </a:r>
            <a:endParaRPr b="0" i="0" sz="2400" u="none" cap="none" strike="noStrike">
              <a:solidFill>
                <a:schemeClr val="dk1"/>
              </a:solidFill>
              <a:latin typeface="Corbel"/>
              <a:ea typeface="Corbel"/>
              <a:cs typeface="Corbel"/>
              <a:sym typeface="Corbel"/>
            </a:endParaRPr>
          </a:p>
          <a:p>
            <a:pPr indent="-366077" lvl="0" marL="342900" marR="0" rtl="0" algn="just">
              <a:lnSpc>
                <a:spcPct val="200000"/>
              </a:lnSpc>
              <a:spcBef>
                <a:spcPts val="1200"/>
              </a:spcBef>
              <a:spcAft>
                <a:spcPts val="0"/>
              </a:spcAft>
              <a:buClr>
                <a:schemeClr val="accent1"/>
              </a:buClr>
              <a:buSzPts val="2400"/>
              <a:buFont typeface="Noto Sans Symbols"/>
              <a:buChar char="⮚"/>
            </a:pPr>
            <a:r>
              <a:rPr b="0" i="0" lang="en-IN" sz="2400" u="none" cap="none" strike="noStrike">
                <a:solidFill>
                  <a:schemeClr val="dk1"/>
                </a:solidFill>
                <a:latin typeface="Corbel"/>
                <a:ea typeface="Corbel"/>
                <a:cs typeface="Corbel"/>
                <a:sym typeface="Corbel"/>
              </a:rPr>
              <a:t>Benefit will be generated only if Outcome is declared from “Private Practitioner/Clinic etc. (Single)” and “Hospital/ Clinic/ Nursing Home etc. (Multi)” irrespective of notification done. </a:t>
            </a:r>
            <a:endParaRPr sz="2400"/>
          </a:p>
        </p:txBody>
      </p:sp>
      <p:pic>
        <p:nvPicPr>
          <p:cNvPr descr="https://lh6.googleusercontent.com/JLxmF4NXqOZ1SK2nRyc8wKoMymCI_cmVinVcvwMhuPFeErXxlTVsL35dyiFc9kx10gF9sjhoSVsyuP4YMTaq9QOmqE7vpUCuRHoTZvzrlA1EawCxFH9-0yZh6MYVJo7lOfNoaxK6XfP6BS3Rb4D5nKOEcg=nw" id="705" name="Google Shape;705;p55"/>
          <p:cNvPicPr preferRelativeResize="0"/>
          <p:nvPr/>
        </p:nvPicPr>
        <p:blipFill rotWithShape="1">
          <a:blip r:embed="rId3">
            <a:alphaModFix/>
          </a:blip>
          <a:srcRect b="0" l="0" r="0" t="0"/>
          <a:stretch/>
        </p:blipFill>
        <p:spPr>
          <a:xfrm>
            <a:off x="0" y="0"/>
            <a:ext cx="2325189" cy="61179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9" name="Shape 709"/>
        <p:cNvGrpSpPr/>
        <p:nvPr/>
      </p:nvGrpSpPr>
      <p:grpSpPr>
        <a:xfrm>
          <a:off x="0" y="0"/>
          <a:ext cx="0" cy="0"/>
          <a:chOff x="0" y="0"/>
          <a:chExt cx="0" cy="0"/>
        </a:xfrm>
      </p:grpSpPr>
      <p:sp>
        <p:nvSpPr>
          <p:cNvPr id="710" name="Google Shape;710;p56"/>
          <p:cNvSpPr txBox="1"/>
          <p:nvPr/>
        </p:nvSpPr>
        <p:spPr>
          <a:xfrm>
            <a:off x="2572499" y="9868"/>
            <a:ext cx="9494176" cy="60192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en-IN" sz="2300" u="none" cap="none" strike="noStrike">
                <a:solidFill>
                  <a:schemeClr val="lt1"/>
                </a:solidFill>
                <a:latin typeface="Corbel"/>
                <a:ea typeface="Corbel"/>
                <a:cs typeface="Corbel"/>
                <a:sym typeface="Corbel"/>
              </a:rPr>
              <a:t>Report available to Private Provider (HF)</a:t>
            </a:r>
            <a:endParaRPr/>
          </a:p>
        </p:txBody>
      </p:sp>
      <p:pic>
        <p:nvPicPr>
          <p:cNvPr descr="https://lh6.googleusercontent.com/JLxmF4NXqOZ1SK2nRyc8wKoMymCI_cmVinVcvwMhuPFeErXxlTVsL35dyiFc9kx10gF9sjhoSVsyuP4YMTaq9QOmqE7vpUCuRHoTZvzrlA1EawCxFH9-0yZh6MYVJo7lOfNoaxK6XfP6BS3Rb4D5nKOEcg=nw" id="711" name="Google Shape;711;p56"/>
          <p:cNvPicPr preferRelativeResize="0"/>
          <p:nvPr/>
        </p:nvPicPr>
        <p:blipFill rotWithShape="1">
          <a:blip r:embed="rId3">
            <a:alphaModFix/>
          </a:blip>
          <a:srcRect b="0" l="0" r="0" t="0"/>
          <a:stretch/>
        </p:blipFill>
        <p:spPr>
          <a:xfrm>
            <a:off x="0" y="0"/>
            <a:ext cx="2325189" cy="611795"/>
          </a:xfrm>
          <a:prstGeom prst="rect">
            <a:avLst/>
          </a:prstGeom>
          <a:noFill/>
          <a:ln>
            <a:noFill/>
          </a:ln>
        </p:spPr>
      </p:pic>
      <p:pic>
        <p:nvPicPr>
          <p:cNvPr id="712" name="Google Shape;712;p56"/>
          <p:cNvPicPr preferRelativeResize="0"/>
          <p:nvPr/>
        </p:nvPicPr>
        <p:blipFill rotWithShape="1">
          <a:blip r:embed="rId4">
            <a:alphaModFix/>
          </a:blip>
          <a:srcRect b="0" l="0" r="0" t="0"/>
          <a:stretch/>
        </p:blipFill>
        <p:spPr>
          <a:xfrm>
            <a:off x="326529" y="731520"/>
            <a:ext cx="11740145" cy="4660563"/>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6" name="Shape 716"/>
        <p:cNvGrpSpPr/>
        <p:nvPr/>
      </p:nvGrpSpPr>
      <p:grpSpPr>
        <a:xfrm>
          <a:off x="0" y="0"/>
          <a:ext cx="0" cy="0"/>
          <a:chOff x="0" y="0"/>
          <a:chExt cx="0" cy="0"/>
        </a:xfrm>
      </p:grpSpPr>
      <p:sp>
        <p:nvSpPr>
          <p:cNvPr id="717" name="Google Shape;717;p57"/>
          <p:cNvSpPr txBox="1"/>
          <p:nvPr/>
        </p:nvSpPr>
        <p:spPr>
          <a:xfrm>
            <a:off x="2572499" y="9868"/>
            <a:ext cx="8948607" cy="60192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800" u="none" cap="none" strike="noStrike">
              <a:solidFill>
                <a:schemeClr val="lt1"/>
              </a:solidFill>
              <a:latin typeface="Corbel"/>
              <a:ea typeface="Corbel"/>
              <a:cs typeface="Corbel"/>
              <a:sym typeface="Corbel"/>
            </a:endParaRPr>
          </a:p>
        </p:txBody>
      </p:sp>
      <p:sp>
        <p:nvSpPr>
          <p:cNvPr id="718" name="Google Shape;718;p57"/>
          <p:cNvSpPr/>
          <p:nvPr/>
        </p:nvSpPr>
        <p:spPr>
          <a:xfrm>
            <a:off x="1789611" y="1881052"/>
            <a:ext cx="7837715" cy="3265714"/>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4000"/>
              <a:buFont typeface="Arial"/>
              <a:buNone/>
            </a:pPr>
            <a:r>
              <a:rPr b="1" i="0" lang="en-IN" sz="4000" u="none" cap="none" strike="noStrike">
                <a:solidFill>
                  <a:srgbClr val="000546"/>
                </a:solidFill>
                <a:latin typeface="Corbel"/>
                <a:ea typeface="Corbel"/>
                <a:cs typeface="Corbel"/>
                <a:sym typeface="Corbel"/>
              </a:rPr>
              <a:t>Thank  You</a:t>
            </a:r>
            <a:endParaRPr b="1" i="0" sz="4000" u="none" cap="none" strike="noStrike">
              <a:solidFill>
                <a:srgbClr val="000546"/>
              </a:solidFill>
              <a:latin typeface="Corbel"/>
              <a:ea typeface="Corbel"/>
              <a:cs typeface="Corbel"/>
              <a:sym typeface="Corbel"/>
            </a:endParaRPr>
          </a:p>
        </p:txBody>
      </p:sp>
      <p:pic>
        <p:nvPicPr>
          <p:cNvPr descr="https://lh6.googleusercontent.com/JLxmF4NXqOZ1SK2nRyc8wKoMymCI_cmVinVcvwMhuPFeErXxlTVsL35dyiFc9kx10gF9sjhoSVsyuP4YMTaq9QOmqE7vpUCuRHoTZvzrlA1EawCxFH9-0yZh6MYVJo7lOfNoaxK6XfP6BS3Rb4D5nKOEcg=nw" id="719" name="Google Shape;719;p57"/>
          <p:cNvPicPr preferRelativeResize="0"/>
          <p:nvPr/>
        </p:nvPicPr>
        <p:blipFill rotWithShape="1">
          <a:blip r:embed="rId3">
            <a:alphaModFix/>
          </a:blip>
          <a:srcRect b="0" l="0" r="0" t="0"/>
          <a:stretch/>
        </p:blipFill>
        <p:spPr>
          <a:xfrm>
            <a:off x="0" y="0"/>
            <a:ext cx="2325189" cy="61179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41"/>
          <p:cNvSpPr txBox="1"/>
          <p:nvPr/>
        </p:nvSpPr>
        <p:spPr>
          <a:xfrm>
            <a:off x="2572499" y="9868"/>
            <a:ext cx="9619501" cy="601927"/>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0" i="0" lang="en-IN" sz="2800" u="none" cap="none" strike="noStrike">
                <a:solidFill>
                  <a:srgbClr val="FFFFFF"/>
                </a:solidFill>
                <a:latin typeface="Corbel"/>
                <a:ea typeface="Corbel"/>
                <a:cs typeface="Corbel"/>
                <a:sym typeface="Corbel"/>
              </a:rPr>
              <a:t>How are PSN Benefits generated by Ni-kshay</a:t>
            </a:r>
            <a:endParaRPr b="0" i="0" sz="2800" u="none" cap="none" strike="noStrike">
              <a:solidFill>
                <a:srgbClr val="FFFFFF"/>
              </a:solidFill>
              <a:latin typeface="Corbel"/>
              <a:ea typeface="Corbel"/>
              <a:cs typeface="Corbel"/>
              <a:sym typeface="Corbel"/>
            </a:endParaRPr>
          </a:p>
        </p:txBody>
      </p:sp>
      <p:sp>
        <p:nvSpPr>
          <p:cNvPr id="486" name="Google Shape;486;p41"/>
          <p:cNvSpPr txBox="1"/>
          <p:nvPr/>
        </p:nvSpPr>
        <p:spPr>
          <a:xfrm>
            <a:off x="336345" y="779852"/>
            <a:ext cx="11730330" cy="5129629"/>
          </a:xfrm>
          <a:prstGeom prst="rect">
            <a:avLst/>
          </a:prstGeom>
          <a:noFill/>
          <a:ln>
            <a:noFill/>
          </a:ln>
        </p:spPr>
        <p:txBody>
          <a:bodyPr anchorCtr="0" anchor="t" bIns="45700" lIns="91425" spcFirstLastPara="1" rIns="91425" wrap="square" tIns="45700">
            <a:noAutofit/>
          </a:bodyPr>
          <a:lstStyle/>
          <a:p>
            <a:pPr indent="-364490" lvl="1" marL="444500" marR="0" rtl="0" algn="just">
              <a:lnSpc>
                <a:spcPct val="130000"/>
              </a:lnSpc>
              <a:spcBef>
                <a:spcPts val="0"/>
              </a:spcBef>
              <a:spcAft>
                <a:spcPts val="0"/>
              </a:spcAft>
              <a:buClr>
                <a:srgbClr val="0099FF"/>
              </a:buClr>
              <a:buSzPts val="1260"/>
              <a:buFont typeface="Arial"/>
              <a:buNone/>
            </a:pPr>
            <a:r>
              <a:t/>
            </a:r>
            <a:endParaRPr b="0" i="0" sz="1800" u="none" cap="none" strike="noStrike">
              <a:solidFill>
                <a:srgbClr val="000000"/>
              </a:solidFill>
              <a:latin typeface="Corbel"/>
              <a:ea typeface="Corbel"/>
              <a:cs typeface="Corbel"/>
              <a:sym typeface="Corbel"/>
            </a:endParaRPr>
          </a:p>
          <a:p>
            <a:pPr indent="-364490" lvl="1" marL="444500" marR="0" rtl="0" algn="just">
              <a:lnSpc>
                <a:spcPct val="130000"/>
              </a:lnSpc>
              <a:spcBef>
                <a:spcPts val="610"/>
              </a:spcBef>
              <a:spcAft>
                <a:spcPts val="0"/>
              </a:spcAft>
              <a:buClr>
                <a:srgbClr val="0099FF"/>
              </a:buClr>
              <a:buSzPts val="1260"/>
              <a:buFont typeface="Arial"/>
              <a:buNone/>
            </a:pPr>
            <a:r>
              <a:t/>
            </a:r>
            <a:endParaRPr b="0" i="0" sz="1800" u="none" cap="none" strike="noStrike">
              <a:solidFill>
                <a:srgbClr val="000000"/>
              </a:solidFill>
              <a:latin typeface="Corbel"/>
              <a:ea typeface="Corbel"/>
              <a:cs typeface="Corbel"/>
              <a:sym typeface="Corbel"/>
            </a:endParaRPr>
          </a:p>
        </p:txBody>
      </p:sp>
      <p:pic>
        <p:nvPicPr>
          <p:cNvPr descr="https://lh6.googleusercontent.com/JLxmF4NXqOZ1SK2nRyc8wKoMymCI_cmVinVcvwMhuPFeErXxlTVsL35dyiFc9kx10gF9sjhoSVsyuP4YMTaq9QOmqE7vpUCuRHoTZvzrlA1EawCxFH9-0yZh6MYVJo7lOfNoaxK6XfP6BS3Rb4D5nKOEcg=nw" id="487" name="Google Shape;487;p41"/>
          <p:cNvPicPr preferRelativeResize="0"/>
          <p:nvPr/>
        </p:nvPicPr>
        <p:blipFill rotWithShape="1">
          <a:blip r:embed="rId3">
            <a:alphaModFix/>
          </a:blip>
          <a:srcRect b="0" l="0" r="0" t="0"/>
          <a:stretch/>
        </p:blipFill>
        <p:spPr>
          <a:xfrm>
            <a:off x="0" y="0"/>
            <a:ext cx="2325189" cy="611795"/>
          </a:xfrm>
          <a:prstGeom prst="rect">
            <a:avLst/>
          </a:prstGeom>
          <a:noFill/>
          <a:ln>
            <a:noFill/>
          </a:ln>
        </p:spPr>
      </p:pic>
      <p:sp>
        <p:nvSpPr>
          <p:cNvPr id="488" name="Google Shape;488;p41"/>
          <p:cNvSpPr/>
          <p:nvPr/>
        </p:nvSpPr>
        <p:spPr>
          <a:xfrm>
            <a:off x="336345" y="779853"/>
            <a:ext cx="11730330" cy="1785104"/>
          </a:xfrm>
          <a:prstGeom prst="rect">
            <a:avLst/>
          </a:prstGeom>
          <a:noFill/>
          <a:ln>
            <a:noFill/>
          </a:ln>
        </p:spPr>
        <p:txBody>
          <a:bodyPr anchorCtr="0" anchor="t" bIns="45700" lIns="91425" spcFirstLastPara="1" rIns="91425" wrap="square" tIns="45700">
            <a:spAutoFit/>
          </a:bodyPr>
          <a:lstStyle/>
          <a:p>
            <a:pPr indent="-355600" lvl="0" marL="342900" marR="0" rtl="0" algn="just">
              <a:lnSpc>
                <a:spcPct val="200000"/>
              </a:lnSpc>
              <a:spcBef>
                <a:spcPts val="0"/>
              </a:spcBef>
              <a:spcAft>
                <a:spcPts val="0"/>
              </a:spcAft>
              <a:buClr>
                <a:srgbClr val="000000"/>
              </a:buClr>
              <a:buSzPts val="2400"/>
              <a:buFont typeface="Arial"/>
              <a:buChar char="•"/>
            </a:pPr>
            <a:r>
              <a:rPr b="0" i="0" lang="en-IN" sz="2400" u="none" cap="none" strike="noStrike">
                <a:solidFill>
                  <a:schemeClr val="dk1"/>
                </a:solidFill>
                <a:latin typeface="Corbel"/>
                <a:ea typeface="Corbel"/>
                <a:cs typeface="Corbel"/>
                <a:sym typeface="Corbel"/>
              </a:rPr>
              <a:t>Incentives of Rs. 500 for Notification and Outcome Declaration will be provided to Private Provider (HF)</a:t>
            </a:r>
            <a:endParaRPr sz="2400"/>
          </a:p>
          <a:p>
            <a:pPr indent="-355600" lvl="0" marL="342900" marR="0" rtl="0" algn="just">
              <a:lnSpc>
                <a:spcPct val="200000"/>
              </a:lnSpc>
              <a:spcBef>
                <a:spcPts val="1200"/>
              </a:spcBef>
              <a:spcAft>
                <a:spcPts val="0"/>
              </a:spcAft>
              <a:buClr>
                <a:srgbClr val="000000"/>
              </a:buClr>
              <a:buSzPts val="2400"/>
              <a:buFont typeface="Arial"/>
              <a:buChar char="•"/>
            </a:pPr>
            <a:r>
              <a:rPr b="0" i="0" lang="en-IN" sz="2400" u="none" cap="none" strike="noStrike">
                <a:solidFill>
                  <a:schemeClr val="dk1"/>
                </a:solidFill>
                <a:latin typeface="Corbel"/>
                <a:ea typeface="Corbel"/>
                <a:cs typeface="Corbel"/>
                <a:sym typeface="Corbel"/>
              </a:rPr>
              <a:t>Presently, Ni-kshay enables users to pay </a:t>
            </a:r>
            <a:r>
              <a:rPr b="1" i="0" lang="en-IN" sz="2400" u="none" cap="none" strike="noStrike">
                <a:solidFill>
                  <a:schemeClr val="dk1"/>
                </a:solidFill>
                <a:latin typeface="Corbel"/>
                <a:ea typeface="Corbel"/>
                <a:cs typeface="Corbel"/>
                <a:sym typeface="Corbel"/>
              </a:rPr>
              <a:t>only the ‘Private Health Facilities’</a:t>
            </a:r>
            <a:r>
              <a:rPr b="0" i="0" lang="en-IN" sz="2400" u="none" cap="none" strike="noStrike">
                <a:solidFill>
                  <a:schemeClr val="dk1"/>
                </a:solidFill>
                <a:latin typeface="Corbel"/>
                <a:ea typeface="Corbel"/>
                <a:cs typeface="Corbel"/>
                <a:sym typeface="Corbel"/>
              </a:rPr>
              <a:t> for Notification of TB patients and also for referring cases (informing) to Public Sector laboratories for diagnosis.</a:t>
            </a:r>
            <a:endParaRPr sz="2400"/>
          </a:p>
          <a:p>
            <a:pPr indent="-355600" lvl="0" marL="342900" marR="0" rtl="0" algn="just">
              <a:lnSpc>
                <a:spcPct val="200000"/>
              </a:lnSpc>
              <a:spcBef>
                <a:spcPts val="1200"/>
              </a:spcBef>
              <a:spcAft>
                <a:spcPts val="0"/>
              </a:spcAft>
              <a:buClr>
                <a:srgbClr val="000000"/>
              </a:buClr>
              <a:buSzPts val="2400"/>
              <a:buFont typeface="Arial"/>
              <a:buChar char="•"/>
            </a:pPr>
            <a:r>
              <a:rPr b="0" i="0" lang="en-IN" sz="2400" u="none" cap="none" strike="noStrike">
                <a:solidFill>
                  <a:schemeClr val="dk1"/>
                </a:solidFill>
                <a:latin typeface="Corbel"/>
                <a:ea typeface="Corbel"/>
                <a:cs typeface="Corbel"/>
                <a:sym typeface="Corbel"/>
              </a:rPr>
              <a:t>The ability to pay other informants for referral for diagnosis and to TB patients for self-notification will be added subsequently within the same scheme. For the time being these need to be </a:t>
            </a:r>
            <a:r>
              <a:rPr b="1" i="0" lang="en-IN" sz="2400" u="none" cap="none" strike="noStrike">
                <a:solidFill>
                  <a:schemeClr val="dk1"/>
                </a:solidFill>
                <a:latin typeface="Corbel"/>
                <a:ea typeface="Corbel"/>
                <a:cs typeface="Corbel"/>
                <a:sym typeface="Corbel"/>
              </a:rPr>
              <a:t>paid manually by PFMS</a:t>
            </a:r>
            <a:r>
              <a:rPr b="0" i="0" lang="en-IN" sz="2400" u="none" cap="none" strike="noStrike">
                <a:solidFill>
                  <a:schemeClr val="dk1"/>
                </a:solidFill>
                <a:latin typeface="Corbel"/>
                <a:ea typeface="Corbel"/>
                <a:cs typeface="Corbel"/>
                <a:sym typeface="Corbel"/>
              </a:rPr>
              <a:t>.</a:t>
            </a:r>
            <a:endParaRPr b="0" i="0" sz="2400" u="none" cap="none" strike="noStrike">
              <a:solidFill>
                <a:srgbClr val="000000"/>
              </a:solidFill>
              <a:latin typeface="Corbel"/>
              <a:ea typeface="Corbel"/>
              <a:cs typeface="Corbel"/>
              <a:sym typeface="Corbe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p42"/>
          <p:cNvSpPr txBox="1"/>
          <p:nvPr/>
        </p:nvSpPr>
        <p:spPr>
          <a:xfrm>
            <a:off x="2572499" y="9868"/>
            <a:ext cx="9619501" cy="60192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N" sz="2800" u="none" cap="none" strike="noStrike">
                <a:solidFill>
                  <a:schemeClr val="lt1"/>
                </a:solidFill>
                <a:latin typeface="Corbel"/>
                <a:ea typeface="Corbel"/>
                <a:cs typeface="Corbel"/>
                <a:sym typeface="Corbel"/>
              </a:rPr>
              <a:t>DBT processing via Ni-kshay</a:t>
            </a:r>
            <a:endParaRPr b="0" i="0" sz="2800" u="none" cap="none" strike="noStrike">
              <a:solidFill>
                <a:schemeClr val="lt1"/>
              </a:solidFill>
              <a:latin typeface="Corbel"/>
              <a:ea typeface="Corbel"/>
              <a:cs typeface="Corbel"/>
              <a:sym typeface="Corbel"/>
            </a:endParaRPr>
          </a:p>
        </p:txBody>
      </p:sp>
      <p:sp>
        <p:nvSpPr>
          <p:cNvPr id="494" name="Google Shape;494;p42"/>
          <p:cNvSpPr txBox="1"/>
          <p:nvPr/>
        </p:nvSpPr>
        <p:spPr>
          <a:xfrm>
            <a:off x="336350" y="161825"/>
            <a:ext cx="13379700" cy="6350700"/>
          </a:xfrm>
          <a:prstGeom prst="rect">
            <a:avLst/>
          </a:prstGeom>
          <a:noFill/>
          <a:ln>
            <a:noFill/>
          </a:ln>
        </p:spPr>
        <p:txBody>
          <a:bodyPr anchorCtr="0" anchor="t" bIns="45700" lIns="91425" spcFirstLastPara="1" rIns="91425" wrap="square" tIns="45700">
            <a:noAutofit/>
          </a:bodyPr>
          <a:lstStyle/>
          <a:p>
            <a:pPr indent="-364490" lvl="1" marL="444500" marR="0" rtl="0" algn="just">
              <a:lnSpc>
                <a:spcPct val="130000"/>
              </a:lnSpc>
              <a:spcBef>
                <a:spcPts val="0"/>
              </a:spcBef>
              <a:spcAft>
                <a:spcPts val="0"/>
              </a:spcAft>
              <a:buClr>
                <a:srgbClr val="0099FF"/>
              </a:buClr>
              <a:buSzPts val="1260"/>
              <a:buFont typeface="Arial"/>
              <a:buNone/>
            </a:pPr>
            <a:r>
              <a:t/>
            </a:r>
            <a:endParaRPr b="0" i="0" sz="1900" u="none" cap="none" strike="noStrike">
              <a:solidFill>
                <a:srgbClr val="000000"/>
              </a:solidFill>
              <a:latin typeface="Corbel"/>
              <a:ea typeface="Corbel"/>
              <a:cs typeface="Corbel"/>
              <a:sym typeface="Corbel"/>
            </a:endParaRPr>
          </a:p>
          <a:p>
            <a:pPr indent="-364490" lvl="1" marL="444500" marR="0" rtl="0" algn="just">
              <a:lnSpc>
                <a:spcPct val="130000"/>
              </a:lnSpc>
              <a:spcBef>
                <a:spcPts val="610"/>
              </a:spcBef>
              <a:spcAft>
                <a:spcPts val="0"/>
              </a:spcAft>
              <a:buClr>
                <a:srgbClr val="0099FF"/>
              </a:buClr>
              <a:buSzPts val="1260"/>
              <a:buFont typeface="Arial"/>
              <a:buNone/>
            </a:pPr>
            <a:r>
              <a:t/>
            </a:r>
            <a:endParaRPr b="0" i="0" sz="1900" u="none" cap="none" strike="noStrike">
              <a:solidFill>
                <a:srgbClr val="000000"/>
              </a:solidFill>
              <a:latin typeface="Corbel"/>
              <a:ea typeface="Corbel"/>
              <a:cs typeface="Corbel"/>
              <a:sym typeface="Corbel"/>
            </a:endParaRPr>
          </a:p>
        </p:txBody>
      </p:sp>
      <p:pic>
        <p:nvPicPr>
          <p:cNvPr descr="https://lh6.googleusercontent.com/JLxmF4NXqOZ1SK2nRyc8wKoMymCI_cmVinVcvwMhuPFeErXxlTVsL35dyiFc9kx10gF9sjhoSVsyuP4YMTaq9QOmqE7vpUCuRHoTZvzrlA1EawCxFH9-0yZh6MYVJo7lOfNoaxK6XfP6BS3Rb4D5nKOEcg=nw" id="495" name="Google Shape;495;p42"/>
          <p:cNvPicPr preferRelativeResize="0"/>
          <p:nvPr/>
        </p:nvPicPr>
        <p:blipFill rotWithShape="1">
          <a:blip r:embed="rId3">
            <a:alphaModFix/>
          </a:blip>
          <a:srcRect b="0" l="0" r="0" t="0"/>
          <a:stretch/>
        </p:blipFill>
        <p:spPr>
          <a:xfrm>
            <a:off x="0" y="0"/>
            <a:ext cx="2325189" cy="611795"/>
          </a:xfrm>
          <a:prstGeom prst="rect">
            <a:avLst/>
          </a:prstGeom>
          <a:noFill/>
          <a:ln>
            <a:noFill/>
          </a:ln>
        </p:spPr>
      </p:pic>
      <p:sp>
        <p:nvSpPr>
          <p:cNvPr id="496" name="Google Shape;496;p42"/>
          <p:cNvSpPr/>
          <p:nvPr/>
        </p:nvSpPr>
        <p:spPr>
          <a:xfrm>
            <a:off x="336345" y="779853"/>
            <a:ext cx="11730330" cy="452432"/>
          </a:xfrm>
          <a:prstGeom prst="rect">
            <a:avLst/>
          </a:prstGeom>
          <a:noFill/>
          <a:ln>
            <a:noFill/>
          </a:ln>
        </p:spPr>
        <p:txBody>
          <a:bodyPr anchorCtr="0" anchor="t" bIns="45700" lIns="91425" spcFirstLastPara="1" rIns="91425" wrap="square" tIns="45700">
            <a:spAutoFit/>
          </a:bodyPr>
          <a:lstStyle/>
          <a:p>
            <a:pPr indent="0" lvl="0" marL="95250" marR="0" rtl="0" algn="just">
              <a:lnSpc>
                <a:spcPct val="130000"/>
              </a:lnSpc>
              <a:spcBef>
                <a:spcPts val="0"/>
              </a:spcBef>
              <a:spcAft>
                <a:spcPts val="0"/>
              </a:spcAft>
              <a:buClr>
                <a:srgbClr val="0099FF"/>
              </a:buClr>
              <a:buSzPts val="1260"/>
              <a:buFont typeface="Arial"/>
              <a:buNone/>
            </a:pPr>
            <a:r>
              <a:rPr b="0" i="0" lang="en-IN" sz="2400" u="none" cap="none" strike="noStrike">
                <a:solidFill>
                  <a:srgbClr val="000000"/>
                </a:solidFill>
                <a:latin typeface="Arial"/>
                <a:ea typeface="Arial"/>
                <a:cs typeface="Arial"/>
                <a:sym typeface="Arial"/>
              </a:rPr>
              <a:t>Following are the 6 steps to be followed for processing payments in Ni-kshay under this scheme. </a:t>
            </a:r>
            <a:endParaRPr sz="2400"/>
          </a:p>
        </p:txBody>
      </p:sp>
      <p:sp>
        <p:nvSpPr>
          <p:cNvPr id="497" name="Google Shape;497;p42"/>
          <p:cNvSpPr/>
          <p:nvPr/>
        </p:nvSpPr>
        <p:spPr>
          <a:xfrm>
            <a:off x="569115" y="1824921"/>
            <a:ext cx="462000" cy="470700"/>
          </a:xfrm>
          <a:prstGeom prst="rect">
            <a:avLst/>
          </a:prstGeom>
          <a:solidFill>
            <a:schemeClr val="accent1"/>
          </a:solidFill>
          <a:ln cap="flat" cmpd="sng" w="1077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IN" sz="1900" u="none" cap="none" strike="noStrike">
                <a:solidFill>
                  <a:schemeClr val="lt1"/>
                </a:solidFill>
                <a:latin typeface="Arial"/>
                <a:ea typeface="Arial"/>
                <a:cs typeface="Arial"/>
                <a:sym typeface="Arial"/>
              </a:rPr>
              <a:t>1</a:t>
            </a:r>
            <a:endParaRPr sz="1500"/>
          </a:p>
        </p:txBody>
      </p:sp>
      <p:sp>
        <p:nvSpPr>
          <p:cNvPr id="498" name="Google Shape;498;p42"/>
          <p:cNvSpPr/>
          <p:nvPr/>
        </p:nvSpPr>
        <p:spPr>
          <a:xfrm>
            <a:off x="1181936" y="1813946"/>
            <a:ext cx="3818700" cy="470700"/>
          </a:xfrm>
          <a:prstGeom prst="rect">
            <a:avLst/>
          </a:prstGeom>
          <a:solidFill>
            <a:schemeClr val="accent1"/>
          </a:solidFill>
          <a:ln cap="flat" cmpd="sng" w="1077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N" sz="1900" u="none" cap="none" strike="noStrike">
                <a:solidFill>
                  <a:schemeClr val="lt1"/>
                </a:solidFill>
                <a:latin typeface="Arial"/>
                <a:ea typeface="Arial"/>
                <a:cs typeface="Arial"/>
                <a:sym typeface="Arial"/>
              </a:rPr>
              <a:t>Registration of Private Provider</a:t>
            </a:r>
            <a:endParaRPr sz="1500"/>
          </a:p>
        </p:txBody>
      </p:sp>
      <p:sp>
        <p:nvSpPr>
          <p:cNvPr id="499" name="Google Shape;499;p42"/>
          <p:cNvSpPr/>
          <p:nvPr/>
        </p:nvSpPr>
        <p:spPr>
          <a:xfrm>
            <a:off x="569115" y="2514494"/>
            <a:ext cx="462000" cy="470700"/>
          </a:xfrm>
          <a:prstGeom prst="rect">
            <a:avLst/>
          </a:prstGeom>
          <a:solidFill>
            <a:schemeClr val="accent1"/>
          </a:solidFill>
          <a:ln cap="flat" cmpd="sng" w="1077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IN" sz="1900" u="none" cap="none" strike="noStrike">
                <a:solidFill>
                  <a:schemeClr val="lt1"/>
                </a:solidFill>
                <a:latin typeface="Arial"/>
                <a:ea typeface="Arial"/>
                <a:cs typeface="Arial"/>
                <a:sym typeface="Arial"/>
              </a:rPr>
              <a:t>2</a:t>
            </a:r>
            <a:endParaRPr sz="1500"/>
          </a:p>
        </p:txBody>
      </p:sp>
      <p:sp>
        <p:nvSpPr>
          <p:cNvPr id="500" name="Google Shape;500;p42"/>
          <p:cNvSpPr/>
          <p:nvPr/>
        </p:nvSpPr>
        <p:spPr>
          <a:xfrm>
            <a:off x="1181936" y="2503519"/>
            <a:ext cx="3818700" cy="470700"/>
          </a:xfrm>
          <a:prstGeom prst="rect">
            <a:avLst/>
          </a:prstGeom>
          <a:solidFill>
            <a:schemeClr val="accent1"/>
          </a:solidFill>
          <a:ln cap="flat" cmpd="sng" w="1077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N" sz="1900" u="none" cap="none" strike="noStrike">
                <a:solidFill>
                  <a:schemeClr val="lt1"/>
                </a:solidFill>
                <a:latin typeface="Arial"/>
                <a:ea typeface="Arial"/>
                <a:cs typeface="Arial"/>
                <a:sym typeface="Arial"/>
              </a:rPr>
              <a:t>Update Bank details of Private Provider</a:t>
            </a:r>
            <a:endParaRPr sz="1500"/>
          </a:p>
        </p:txBody>
      </p:sp>
      <p:sp>
        <p:nvSpPr>
          <p:cNvPr id="501" name="Google Shape;501;p42"/>
          <p:cNvSpPr/>
          <p:nvPr/>
        </p:nvSpPr>
        <p:spPr>
          <a:xfrm>
            <a:off x="569115" y="3204068"/>
            <a:ext cx="462000" cy="470700"/>
          </a:xfrm>
          <a:prstGeom prst="rect">
            <a:avLst/>
          </a:prstGeom>
          <a:solidFill>
            <a:schemeClr val="accent1"/>
          </a:solidFill>
          <a:ln cap="flat" cmpd="sng" w="1077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IN" sz="1900" u="none" cap="none" strike="noStrike">
                <a:solidFill>
                  <a:schemeClr val="lt1"/>
                </a:solidFill>
                <a:latin typeface="Arial"/>
                <a:ea typeface="Arial"/>
                <a:cs typeface="Arial"/>
                <a:sym typeface="Arial"/>
              </a:rPr>
              <a:t>3</a:t>
            </a:r>
            <a:endParaRPr sz="1500"/>
          </a:p>
        </p:txBody>
      </p:sp>
      <p:sp>
        <p:nvSpPr>
          <p:cNvPr id="502" name="Google Shape;502;p42"/>
          <p:cNvSpPr/>
          <p:nvPr/>
        </p:nvSpPr>
        <p:spPr>
          <a:xfrm>
            <a:off x="1181936" y="3193092"/>
            <a:ext cx="3818700" cy="470700"/>
          </a:xfrm>
          <a:prstGeom prst="rect">
            <a:avLst/>
          </a:prstGeom>
          <a:solidFill>
            <a:schemeClr val="accent1"/>
          </a:solidFill>
          <a:ln cap="flat" cmpd="sng" w="1077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N" sz="1900" u="none" cap="none" strike="noStrike">
                <a:solidFill>
                  <a:schemeClr val="lt1"/>
                </a:solidFill>
                <a:latin typeface="Arial"/>
                <a:ea typeface="Arial"/>
                <a:cs typeface="Arial"/>
                <a:sym typeface="Arial"/>
              </a:rPr>
              <a:t>Approval of Bank Details by DBT Checker</a:t>
            </a:r>
            <a:endParaRPr b="0" i="0" sz="1900" u="none" cap="none" strike="noStrike">
              <a:solidFill>
                <a:schemeClr val="lt1"/>
              </a:solidFill>
              <a:latin typeface="Arial"/>
              <a:ea typeface="Arial"/>
              <a:cs typeface="Arial"/>
              <a:sym typeface="Arial"/>
            </a:endParaRPr>
          </a:p>
        </p:txBody>
      </p:sp>
      <p:sp>
        <p:nvSpPr>
          <p:cNvPr id="503" name="Google Shape;503;p42"/>
          <p:cNvSpPr/>
          <p:nvPr/>
        </p:nvSpPr>
        <p:spPr>
          <a:xfrm>
            <a:off x="569115" y="3945621"/>
            <a:ext cx="462000" cy="470700"/>
          </a:xfrm>
          <a:prstGeom prst="rect">
            <a:avLst/>
          </a:prstGeom>
          <a:solidFill>
            <a:schemeClr val="accent1"/>
          </a:solidFill>
          <a:ln cap="flat" cmpd="sng" w="1077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IN" sz="1900" u="none" cap="none" strike="noStrike">
                <a:solidFill>
                  <a:schemeClr val="lt1"/>
                </a:solidFill>
                <a:latin typeface="Arial"/>
                <a:ea typeface="Arial"/>
                <a:cs typeface="Arial"/>
                <a:sym typeface="Arial"/>
              </a:rPr>
              <a:t>4</a:t>
            </a:r>
            <a:endParaRPr sz="1500"/>
          </a:p>
        </p:txBody>
      </p:sp>
      <p:sp>
        <p:nvSpPr>
          <p:cNvPr id="504" name="Google Shape;504;p42"/>
          <p:cNvSpPr/>
          <p:nvPr/>
        </p:nvSpPr>
        <p:spPr>
          <a:xfrm>
            <a:off x="1181936" y="3934646"/>
            <a:ext cx="3818700" cy="470700"/>
          </a:xfrm>
          <a:prstGeom prst="rect">
            <a:avLst/>
          </a:prstGeom>
          <a:solidFill>
            <a:schemeClr val="accent1"/>
          </a:solidFill>
          <a:ln cap="flat" cmpd="sng" w="1077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N" sz="1900" u="none" cap="none" strike="noStrike">
                <a:solidFill>
                  <a:schemeClr val="lt1"/>
                </a:solidFill>
                <a:latin typeface="Arial"/>
                <a:ea typeface="Arial"/>
                <a:cs typeface="Arial"/>
                <a:sym typeface="Arial"/>
              </a:rPr>
              <a:t>Auto generation of benefits by Ni-kshay </a:t>
            </a:r>
            <a:endParaRPr b="0" i="0" sz="1900" u="none" cap="none" strike="noStrike">
              <a:solidFill>
                <a:schemeClr val="lt1"/>
              </a:solidFill>
              <a:latin typeface="Arial"/>
              <a:ea typeface="Arial"/>
              <a:cs typeface="Arial"/>
              <a:sym typeface="Arial"/>
            </a:endParaRPr>
          </a:p>
        </p:txBody>
      </p:sp>
      <p:sp>
        <p:nvSpPr>
          <p:cNvPr id="505" name="Google Shape;505;p42"/>
          <p:cNvSpPr/>
          <p:nvPr/>
        </p:nvSpPr>
        <p:spPr>
          <a:xfrm>
            <a:off x="569115" y="4664076"/>
            <a:ext cx="462000" cy="470700"/>
          </a:xfrm>
          <a:prstGeom prst="rect">
            <a:avLst/>
          </a:prstGeom>
          <a:solidFill>
            <a:schemeClr val="accent1"/>
          </a:solidFill>
          <a:ln cap="flat" cmpd="sng" w="1077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IN" sz="1900" u="none" cap="none" strike="noStrike">
                <a:solidFill>
                  <a:schemeClr val="lt1"/>
                </a:solidFill>
                <a:latin typeface="Arial"/>
                <a:ea typeface="Arial"/>
                <a:cs typeface="Arial"/>
                <a:sym typeface="Arial"/>
              </a:rPr>
              <a:t>5</a:t>
            </a:r>
            <a:endParaRPr sz="1500"/>
          </a:p>
        </p:txBody>
      </p:sp>
      <p:sp>
        <p:nvSpPr>
          <p:cNvPr id="506" name="Google Shape;506;p42"/>
          <p:cNvSpPr/>
          <p:nvPr/>
        </p:nvSpPr>
        <p:spPr>
          <a:xfrm>
            <a:off x="1181936" y="4653100"/>
            <a:ext cx="3818700" cy="470700"/>
          </a:xfrm>
          <a:prstGeom prst="rect">
            <a:avLst/>
          </a:prstGeom>
          <a:solidFill>
            <a:schemeClr val="accent1"/>
          </a:solidFill>
          <a:ln cap="flat" cmpd="sng" w="1077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N" sz="1900" u="none" cap="none" strike="noStrike">
                <a:solidFill>
                  <a:schemeClr val="lt1"/>
                </a:solidFill>
                <a:latin typeface="Arial"/>
                <a:ea typeface="Arial"/>
                <a:cs typeface="Arial"/>
                <a:sym typeface="Arial"/>
              </a:rPr>
              <a:t>Approval of Benefit by DBT Maker </a:t>
            </a:r>
            <a:endParaRPr b="0" i="0" sz="1900" u="none" cap="none" strike="noStrike">
              <a:solidFill>
                <a:schemeClr val="lt1"/>
              </a:solidFill>
              <a:latin typeface="Arial"/>
              <a:ea typeface="Arial"/>
              <a:cs typeface="Arial"/>
              <a:sym typeface="Arial"/>
            </a:endParaRPr>
          </a:p>
        </p:txBody>
      </p:sp>
      <p:sp>
        <p:nvSpPr>
          <p:cNvPr id="507" name="Google Shape;507;p42"/>
          <p:cNvSpPr/>
          <p:nvPr/>
        </p:nvSpPr>
        <p:spPr>
          <a:xfrm>
            <a:off x="569115" y="5376752"/>
            <a:ext cx="462000" cy="470700"/>
          </a:xfrm>
          <a:prstGeom prst="rect">
            <a:avLst/>
          </a:prstGeom>
          <a:solidFill>
            <a:schemeClr val="accent1"/>
          </a:solidFill>
          <a:ln cap="flat" cmpd="sng" w="1077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IN" sz="1900" u="none" cap="none" strike="noStrike">
                <a:solidFill>
                  <a:schemeClr val="lt1"/>
                </a:solidFill>
                <a:latin typeface="Arial"/>
                <a:ea typeface="Arial"/>
                <a:cs typeface="Arial"/>
                <a:sym typeface="Arial"/>
              </a:rPr>
              <a:t>6</a:t>
            </a:r>
            <a:endParaRPr sz="1500"/>
          </a:p>
        </p:txBody>
      </p:sp>
      <p:sp>
        <p:nvSpPr>
          <p:cNvPr id="508" name="Google Shape;508;p42"/>
          <p:cNvSpPr/>
          <p:nvPr/>
        </p:nvSpPr>
        <p:spPr>
          <a:xfrm>
            <a:off x="1181936" y="5365777"/>
            <a:ext cx="3818700" cy="470700"/>
          </a:xfrm>
          <a:prstGeom prst="rect">
            <a:avLst/>
          </a:prstGeom>
          <a:solidFill>
            <a:schemeClr val="accent1"/>
          </a:solidFill>
          <a:ln cap="flat" cmpd="sng" w="1077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N" sz="1900" u="none" cap="none" strike="noStrike">
                <a:solidFill>
                  <a:schemeClr val="lt1"/>
                </a:solidFill>
                <a:latin typeface="Arial"/>
                <a:ea typeface="Arial"/>
                <a:cs typeface="Arial"/>
                <a:sym typeface="Arial"/>
              </a:rPr>
              <a:t>Approval of  Benefit by DBT Checker </a:t>
            </a:r>
            <a:endParaRPr b="0" i="0" sz="1900" u="none" cap="none" strike="noStrike">
              <a:solidFill>
                <a:schemeClr val="lt1"/>
              </a:solidFill>
              <a:latin typeface="Arial"/>
              <a:ea typeface="Arial"/>
              <a:cs typeface="Arial"/>
              <a:sym typeface="Arial"/>
            </a:endParaRPr>
          </a:p>
        </p:txBody>
      </p:sp>
      <p:sp>
        <p:nvSpPr>
          <p:cNvPr id="509" name="Google Shape;509;p42"/>
          <p:cNvSpPr/>
          <p:nvPr/>
        </p:nvSpPr>
        <p:spPr>
          <a:xfrm>
            <a:off x="5147749" y="1813945"/>
            <a:ext cx="159600" cy="1871700"/>
          </a:xfrm>
          <a:prstGeom prst="rightBrace">
            <a:avLst>
              <a:gd fmla="val 8333" name="adj1"/>
              <a:gd fmla="val 50000" name="adj2"/>
            </a:avLst>
          </a:prstGeom>
          <a:no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500" u="none" cap="none" strike="noStrike">
              <a:solidFill>
                <a:schemeClr val="dk1"/>
              </a:solidFill>
              <a:latin typeface="Arial"/>
              <a:ea typeface="Arial"/>
              <a:cs typeface="Arial"/>
              <a:sym typeface="Arial"/>
            </a:endParaRPr>
          </a:p>
        </p:txBody>
      </p:sp>
      <p:sp>
        <p:nvSpPr>
          <p:cNvPr id="510" name="Google Shape;510;p42"/>
          <p:cNvSpPr/>
          <p:nvPr/>
        </p:nvSpPr>
        <p:spPr>
          <a:xfrm>
            <a:off x="5186654" y="3951492"/>
            <a:ext cx="159600" cy="1871700"/>
          </a:xfrm>
          <a:prstGeom prst="rightBrace">
            <a:avLst>
              <a:gd fmla="val 8333" name="adj1"/>
              <a:gd fmla="val 50000" name="adj2"/>
            </a:avLst>
          </a:prstGeom>
          <a:no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500" u="none" cap="none" strike="noStrike">
              <a:solidFill>
                <a:schemeClr val="dk1"/>
              </a:solidFill>
              <a:latin typeface="Arial"/>
              <a:ea typeface="Arial"/>
              <a:cs typeface="Arial"/>
              <a:sym typeface="Arial"/>
            </a:endParaRPr>
          </a:p>
        </p:txBody>
      </p:sp>
      <p:sp>
        <p:nvSpPr>
          <p:cNvPr id="511" name="Google Shape;511;p42"/>
          <p:cNvSpPr txBox="1"/>
          <p:nvPr/>
        </p:nvSpPr>
        <p:spPr>
          <a:xfrm>
            <a:off x="5532270" y="2520143"/>
            <a:ext cx="2518800" cy="323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IN" sz="1500" u="none" cap="none" strike="noStrike">
                <a:solidFill>
                  <a:srgbClr val="000000"/>
                </a:solidFill>
                <a:latin typeface="Corbel"/>
                <a:ea typeface="Corbel"/>
                <a:cs typeface="Corbel"/>
                <a:sym typeface="Corbel"/>
              </a:rPr>
              <a:t>(Once per Private provider)</a:t>
            </a:r>
            <a:endParaRPr sz="1500"/>
          </a:p>
        </p:txBody>
      </p:sp>
      <p:sp>
        <p:nvSpPr>
          <p:cNvPr id="512" name="Google Shape;512;p42"/>
          <p:cNvSpPr txBox="1"/>
          <p:nvPr/>
        </p:nvSpPr>
        <p:spPr>
          <a:xfrm>
            <a:off x="5859527" y="4599426"/>
            <a:ext cx="1864500" cy="323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IN" sz="1500" u="none" cap="none" strike="noStrike">
                <a:solidFill>
                  <a:srgbClr val="000000"/>
                </a:solidFill>
                <a:latin typeface="Corbel"/>
                <a:ea typeface="Corbel"/>
                <a:cs typeface="Corbel"/>
                <a:sym typeface="Corbel"/>
              </a:rPr>
              <a:t>(Once per benefit)</a:t>
            </a:r>
            <a:endParaRPr sz="1500"/>
          </a:p>
        </p:txBody>
      </p:sp>
      <p:sp>
        <p:nvSpPr>
          <p:cNvPr id="513" name="Google Shape;513;p42"/>
          <p:cNvSpPr txBox="1"/>
          <p:nvPr/>
        </p:nvSpPr>
        <p:spPr>
          <a:xfrm>
            <a:off x="561477" y="5884600"/>
            <a:ext cx="11505300" cy="627900"/>
          </a:xfrm>
          <a:prstGeom prst="rect">
            <a:avLst/>
          </a:prstGeom>
          <a:noFill/>
          <a:ln>
            <a:noFill/>
          </a:ln>
        </p:spPr>
        <p:txBody>
          <a:bodyPr anchorCtr="0" anchor="t" bIns="45700" lIns="91425" spcFirstLastPara="1" rIns="91425" wrap="square" tIns="45700">
            <a:noAutofit/>
          </a:bodyPr>
          <a:lstStyle/>
          <a:p>
            <a:pPr indent="0" lvl="0" marL="95250" marR="0" rtl="0" algn="just">
              <a:lnSpc>
                <a:spcPct val="130000"/>
              </a:lnSpc>
              <a:spcBef>
                <a:spcPts val="360"/>
              </a:spcBef>
              <a:spcAft>
                <a:spcPts val="250"/>
              </a:spcAft>
              <a:buClr>
                <a:srgbClr val="0099FF"/>
              </a:buClr>
              <a:buSzPts val="1260"/>
              <a:buFont typeface="Noto Sans Symbols"/>
              <a:buNone/>
            </a:pPr>
            <a:r>
              <a:rPr b="0" i="0" lang="en-IN" sz="2400" u="none" cap="none" strike="noStrike">
                <a:solidFill>
                  <a:srgbClr val="000000"/>
                </a:solidFill>
                <a:latin typeface="Corbel"/>
                <a:ea typeface="Corbel"/>
                <a:cs typeface="Corbel"/>
                <a:sym typeface="Corbel"/>
              </a:rPr>
              <a:t>As this benefits are accepted in PFMS, they have to be approved in PFMS via DA Login</a:t>
            </a:r>
            <a:endParaRPr b="0" i="0" sz="2400" u="none" cap="none" strike="noStrike">
              <a:solidFill>
                <a:srgbClr val="000F46"/>
              </a:solidFill>
              <a:latin typeface="Corbel"/>
              <a:ea typeface="Corbel"/>
              <a:cs typeface="Corbel"/>
              <a:sym typeface="Corbe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9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0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0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0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1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3">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43"/>
          <p:cNvSpPr txBox="1"/>
          <p:nvPr/>
        </p:nvSpPr>
        <p:spPr>
          <a:xfrm>
            <a:off x="2572499" y="9868"/>
            <a:ext cx="9619501" cy="49958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t/>
            </a:r>
            <a:endParaRPr b="0" i="0" sz="2800" u="none" cap="none" strike="noStrike">
              <a:solidFill>
                <a:srgbClr val="FFFFFF"/>
              </a:solidFill>
              <a:latin typeface="Corbel"/>
              <a:ea typeface="Corbel"/>
              <a:cs typeface="Corbel"/>
              <a:sym typeface="Corbel"/>
            </a:endParaRPr>
          </a:p>
          <a:p>
            <a:pPr indent="0" lvl="0" marL="0" marR="0" rtl="0" algn="l">
              <a:lnSpc>
                <a:spcPct val="100000"/>
              </a:lnSpc>
              <a:spcBef>
                <a:spcPts val="0"/>
              </a:spcBef>
              <a:spcAft>
                <a:spcPts val="0"/>
              </a:spcAft>
              <a:buNone/>
            </a:pPr>
            <a:r>
              <a:rPr b="0" i="0" lang="en-IN" sz="2800" u="none" cap="none" strike="noStrike">
                <a:solidFill>
                  <a:schemeClr val="lt1"/>
                </a:solidFill>
                <a:latin typeface="Corbel"/>
                <a:ea typeface="Corbel"/>
                <a:cs typeface="Corbel"/>
                <a:sym typeface="Corbel"/>
              </a:rPr>
              <a:t>Step 1: Registration of Private Provider (HF) in Ni-kshay</a:t>
            </a:r>
            <a:endParaRPr b="0" i="0" sz="2800" u="none" cap="none" strike="noStrike">
              <a:solidFill>
                <a:schemeClr val="lt1"/>
              </a:solidFill>
              <a:latin typeface="Corbel"/>
              <a:ea typeface="Corbel"/>
              <a:cs typeface="Corbel"/>
              <a:sym typeface="Corbel"/>
            </a:endParaRPr>
          </a:p>
          <a:p>
            <a:pPr indent="0" lvl="0" marL="0" marR="0" rtl="0" algn="l">
              <a:lnSpc>
                <a:spcPct val="90000"/>
              </a:lnSpc>
              <a:spcBef>
                <a:spcPts val="0"/>
              </a:spcBef>
              <a:spcAft>
                <a:spcPts val="0"/>
              </a:spcAft>
              <a:buNone/>
            </a:pPr>
            <a:r>
              <a:t/>
            </a:r>
            <a:endParaRPr b="0" i="0" sz="2800" u="none" cap="none" strike="noStrike">
              <a:solidFill>
                <a:srgbClr val="FFFFFF"/>
              </a:solidFill>
              <a:latin typeface="Corbel"/>
              <a:ea typeface="Corbel"/>
              <a:cs typeface="Corbel"/>
              <a:sym typeface="Corbel"/>
            </a:endParaRPr>
          </a:p>
        </p:txBody>
      </p:sp>
      <p:sp>
        <p:nvSpPr>
          <p:cNvPr id="519" name="Google Shape;519;p43"/>
          <p:cNvSpPr txBox="1"/>
          <p:nvPr/>
        </p:nvSpPr>
        <p:spPr>
          <a:xfrm>
            <a:off x="336345" y="779852"/>
            <a:ext cx="11730330" cy="5129629"/>
          </a:xfrm>
          <a:prstGeom prst="rect">
            <a:avLst/>
          </a:prstGeom>
          <a:noFill/>
          <a:ln>
            <a:noFill/>
          </a:ln>
        </p:spPr>
        <p:txBody>
          <a:bodyPr anchorCtr="0" anchor="t" bIns="45700" lIns="91425" spcFirstLastPara="1" rIns="91425" wrap="square" tIns="45700">
            <a:noAutofit/>
          </a:bodyPr>
          <a:lstStyle/>
          <a:p>
            <a:pPr indent="-364490" lvl="1" marL="444500" marR="0" rtl="0" algn="just">
              <a:lnSpc>
                <a:spcPct val="130000"/>
              </a:lnSpc>
              <a:spcBef>
                <a:spcPts val="0"/>
              </a:spcBef>
              <a:spcAft>
                <a:spcPts val="0"/>
              </a:spcAft>
              <a:buClr>
                <a:srgbClr val="0099FF"/>
              </a:buClr>
              <a:buSzPts val="1260"/>
              <a:buFont typeface="Arial"/>
              <a:buNone/>
            </a:pPr>
            <a:r>
              <a:t/>
            </a:r>
            <a:endParaRPr b="0" i="0" sz="1800" u="none" cap="none" strike="noStrike">
              <a:solidFill>
                <a:srgbClr val="000000"/>
              </a:solidFill>
              <a:latin typeface="Corbel"/>
              <a:ea typeface="Corbel"/>
              <a:cs typeface="Corbel"/>
              <a:sym typeface="Corbel"/>
            </a:endParaRPr>
          </a:p>
          <a:p>
            <a:pPr indent="-364490" lvl="1" marL="444500" marR="0" rtl="0" algn="just">
              <a:lnSpc>
                <a:spcPct val="130000"/>
              </a:lnSpc>
              <a:spcBef>
                <a:spcPts val="610"/>
              </a:spcBef>
              <a:spcAft>
                <a:spcPts val="0"/>
              </a:spcAft>
              <a:buClr>
                <a:srgbClr val="0099FF"/>
              </a:buClr>
              <a:buSzPts val="1260"/>
              <a:buFont typeface="Arial"/>
              <a:buNone/>
            </a:pPr>
            <a:r>
              <a:t/>
            </a:r>
            <a:endParaRPr b="0" i="0" sz="1800" u="none" cap="none" strike="noStrike">
              <a:solidFill>
                <a:srgbClr val="000000"/>
              </a:solidFill>
              <a:latin typeface="Corbel"/>
              <a:ea typeface="Corbel"/>
              <a:cs typeface="Corbel"/>
              <a:sym typeface="Corbel"/>
            </a:endParaRPr>
          </a:p>
        </p:txBody>
      </p:sp>
      <p:pic>
        <p:nvPicPr>
          <p:cNvPr descr="https://lh6.googleusercontent.com/JLxmF4NXqOZ1SK2nRyc8wKoMymCI_cmVinVcvwMhuPFeErXxlTVsL35dyiFc9kx10gF9sjhoSVsyuP4YMTaq9QOmqE7vpUCuRHoTZvzrlA1EawCxFH9-0yZh6MYVJo7lOfNoaxK6XfP6BS3Rb4D5nKOEcg=nw" id="520" name="Google Shape;520;p43"/>
          <p:cNvPicPr preferRelativeResize="0"/>
          <p:nvPr/>
        </p:nvPicPr>
        <p:blipFill rotWithShape="1">
          <a:blip r:embed="rId3">
            <a:alphaModFix/>
          </a:blip>
          <a:srcRect b="0" l="0" r="0" t="0"/>
          <a:stretch/>
        </p:blipFill>
        <p:spPr>
          <a:xfrm>
            <a:off x="0" y="0"/>
            <a:ext cx="2325189" cy="611795"/>
          </a:xfrm>
          <a:prstGeom prst="rect">
            <a:avLst/>
          </a:prstGeom>
          <a:noFill/>
          <a:ln>
            <a:noFill/>
          </a:ln>
        </p:spPr>
      </p:pic>
      <p:sp>
        <p:nvSpPr>
          <p:cNvPr id="521" name="Google Shape;521;p43"/>
          <p:cNvSpPr/>
          <p:nvPr/>
        </p:nvSpPr>
        <p:spPr>
          <a:xfrm>
            <a:off x="336345" y="779853"/>
            <a:ext cx="11730330" cy="646331"/>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IN" sz="1800" u="none" cap="none" strike="noStrike">
                <a:solidFill>
                  <a:schemeClr val="dk1"/>
                </a:solidFill>
                <a:latin typeface="Corbel"/>
                <a:ea typeface="Corbel"/>
                <a:cs typeface="Corbel"/>
                <a:sym typeface="Corbel"/>
              </a:rPr>
              <a:t>Private Provider (HF) can be registered by a DTO or TU Login or by a Open form available in Ni-kshay Home Page and Default value for forgone as “</a:t>
            </a:r>
            <a:r>
              <a:rPr b="1" i="0" lang="en-IN" sz="1800" u="none" cap="none" strike="noStrike">
                <a:solidFill>
                  <a:schemeClr val="dk1"/>
                </a:solidFill>
                <a:latin typeface="Corbel"/>
                <a:ea typeface="Corbel"/>
                <a:cs typeface="Corbel"/>
                <a:sym typeface="Corbel"/>
                <a:extLst>
                  <a:ext uri="http://customooxmlschemas.google.com/">
                    <go:slidesCustomData xmlns:go="http://customooxmlschemas.google.com/" textRoundtripDataId="0"/>
                  </a:ext>
                </a:extLst>
              </a:rPr>
              <a:t>NO</a:t>
            </a:r>
            <a:r>
              <a:rPr b="1" i="0" lang="en-IN" sz="1800" u="none" cap="none" strike="noStrike">
                <a:solidFill>
                  <a:schemeClr val="dk1"/>
                </a:solidFill>
                <a:latin typeface="Corbel"/>
                <a:ea typeface="Corbel"/>
                <a:cs typeface="Corbel"/>
                <a:sym typeface="Corbel"/>
              </a:rPr>
              <a:t>” </a:t>
            </a:r>
            <a:endParaRPr b="1" i="0" sz="1400" u="none" cap="none" strike="noStrike">
              <a:solidFill>
                <a:srgbClr val="000000"/>
              </a:solidFill>
              <a:latin typeface="Corbel"/>
              <a:ea typeface="Corbel"/>
              <a:cs typeface="Corbel"/>
              <a:sym typeface="Corbel"/>
            </a:endParaRPr>
          </a:p>
        </p:txBody>
      </p:sp>
      <p:pic>
        <p:nvPicPr>
          <p:cNvPr id="522" name="Google Shape;522;p43"/>
          <p:cNvPicPr preferRelativeResize="0"/>
          <p:nvPr/>
        </p:nvPicPr>
        <p:blipFill rotWithShape="1">
          <a:blip r:embed="rId4">
            <a:alphaModFix/>
          </a:blip>
          <a:srcRect b="0" l="0" r="0" t="0"/>
          <a:stretch/>
        </p:blipFill>
        <p:spPr>
          <a:xfrm>
            <a:off x="195943" y="1426184"/>
            <a:ext cx="11870732" cy="5040560"/>
          </a:xfrm>
          <a:prstGeom prst="rect">
            <a:avLst/>
          </a:prstGeom>
          <a:noFill/>
          <a:ln cap="flat" cmpd="sng" w="9525">
            <a:solidFill>
              <a:schemeClr val="dk1"/>
            </a:solidFill>
            <a:prstDash val="solid"/>
            <a:round/>
            <a:headEnd len="sm" w="sm" type="none"/>
            <a:tailEnd len="sm" w="sm" type="none"/>
          </a:ln>
        </p:spPr>
      </p:pic>
      <p:sp>
        <p:nvSpPr>
          <p:cNvPr id="523" name="Google Shape;523;p43"/>
          <p:cNvSpPr/>
          <p:nvPr/>
        </p:nvSpPr>
        <p:spPr>
          <a:xfrm>
            <a:off x="1781266" y="2965048"/>
            <a:ext cx="1914300" cy="927900"/>
          </a:xfrm>
          <a:prstGeom prst="wedgeRectCallout">
            <a:avLst>
              <a:gd fmla="val 87047" name="adj1"/>
              <a:gd fmla="val -21392" name="adj2"/>
            </a:avLst>
          </a:prstGeom>
          <a:solidFill>
            <a:schemeClr val="lt1"/>
          </a:solidFill>
          <a:ln cap="flat" cmpd="sng" w="28950">
            <a:solidFill>
              <a:srgbClr val="FD790F"/>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0" i="0" lang="en-IN" sz="1400" u="none" cap="none" strike="noStrike">
                <a:solidFill>
                  <a:srgbClr val="000000"/>
                </a:solidFill>
                <a:latin typeface="Corbel"/>
                <a:ea typeface="Corbel"/>
                <a:cs typeface="Corbel"/>
                <a:sym typeface="Corbel"/>
              </a:rPr>
              <a:t>If Provider is active, select ‘Yes’</a:t>
            </a:r>
            <a:endParaRPr/>
          </a:p>
        </p:txBody>
      </p:sp>
      <p:sp>
        <p:nvSpPr>
          <p:cNvPr id="524" name="Google Shape;524;p43"/>
          <p:cNvSpPr/>
          <p:nvPr/>
        </p:nvSpPr>
        <p:spPr>
          <a:xfrm>
            <a:off x="6518153" y="3946464"/>
            <a:ext cx="1728192" cy="792088"/>
          </a:xfrm>
          <a:prstGeom prst="wedgeRectCallout">
            <a:avLst>
              <a:gd fmla="val -95480" name="adj1"/>
              <a:gd fmla="val -39884" name="adj2"/>
            </a:avLst>
          </a:prstGeom>
          <a:solidFill>
            <a:schemeClr val="lt1"/>
          </a:solidFill>
          <a:ln cap="flat" cmpd="sng" w="28950">
            <a:solidFill>
              <a:srgbClr val="FD790F"/>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0" i="0" lang="en-IN" sz="1400" u="none" cap="none" strike="noStrike">
                <a:solidFill>
                  <a:srgbClr val="000000"/>
                </a:solidFill>
                <a:latin typeface="Corbel"/>
                <a:ea typeface="Corbel"/>
                <a:cs typeface="Corbel"/>
                <a:sym typeface="Corbel"/>
              </a:rPr>
              <a:t> Default value is selected  “NO” &amp; enter Bank details</a:t>
            </a:r>
            <a:endParaRPr/>
          </a:p>
        </p:txBody>
      </p:sp>
      <p:sp>
        <p:nvSpPr>
          <p:cNvPr id="525" name="Google Shape;525;p43"/>
          <p:cNvSpPr/>
          <p:nvPr/>
        </p:nvSpPr>
        <p:spPr>
          <a:xfrm>
            <a:off x="9053107" y="5443577"/>
            <a:ext cx="1995900" cy="586200"/>
          </a:xfrm>
          <a:prstGeom prst="wedgeRectCallout">
            <a:avLst>
              <a:gd fmla="val -74164" name="adj1"/>
              <a:gd fmla="val -42119" name="adj2"/>
            </a:avLst>
          </a:prstGeom>
          <a:solidFill>
            <a:schemeClr val="lt1"/>
          </a:solidFill>
          <a:ln cap="flat" cmpd="sng" w="28950">
            <a:solidFill>
              <a:srgbClr val="FD790F"/>
            </a:solidFill>
            <a:prstDash val="solid"/>
            <a:round/>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en-IN" sz="1400" u="none" cap="none" strike="noStrike">
                <a:solidFill>
                  <a:srgbClr val="000000"/>
                </a:solidFill>
                <a:latin typeface="Corbel"/>
                <a:ea typeface="Corbel"/>
                <a:cs typeface="Corbel"/>
                <a:sym typeface="Corbel"/>
              </a:rPr>
              <a:t> Mobile No. must be unique</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p44"/>
          <p:cNvSpPr txBox="1"/>
          <p:nvPr/>
        </p:nvSpPr>
        <p:spPr>
          <a:xfrm>
            <a:off x="2572499" y="9868"/>
            <a:ext cx="9619501" cy="60192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N" sz="2800" u="none" cap="none" strike="noStrike">
                <a:solidFill>
                  <a:schemeClr val="lt1"/>
                </a:solidFill>
                <a:latin typeface="Corbel"/>
                <a:ea typeface="Corbel"/>
                <a:cs typeface="Corbel"/>
                <a:sym typeface="Corbel"/>
              </a:rPr>
              <a:t>Step 2a: Update Bank details of Private Provider (HF)</a:t>
            </a:r>
            <a:endParaRPr b="0" i="0" sz="2800" u="none" cap="none" strike="noStrike">
              <a:solidFill>
                <a:schemeClr val="lt1"/>
              </a:solidFill>
              <a:latin typeface="Corbel"/>
              <a:ea typeface="Corbel"/>
              <a:cs typeface="Corbel"/>
              <a:sym typeface="Corbel"/>
            </a:endParaRPr>
          </a:p>
        </p:txBody>
      </p:sp>
      <p:pic>
        <p:nvPicPr>
          <p:cNvPr descr="https://lh6.googleusercontent.com/JLxmF4NXqOZ1SK2nRyc8wKoMymCI_cmVinVcvwMhuPFeErXxlTVsL35dyiFc9kx10gF9sjhoSVsyuP4YMTaq9QOmqE7vpUCuRHoTZvzrlA1EawCxFH9-0yZh6MYVJo7lOfNoaxK6XfP6BS3Rb4D5nKOEcg=nw" id="531" name="Google Shape;531;p44"/>
          <p:cNvPicPr preferRelativeResize="0"/>
          <p:nvPr/>
        </p:nvPicPr>
        <p:blipFill rotWithShape="1">
          <a:blip r:embed="rId3">
            <a:alphaModFix/>
          </a:blip>
          <a:srcRect b="0" l="0" r="0" t="0"/>
          <a:stretch/>
        </p:blipFill>
        <p:spPr>
          <a:xfrm>
            <a:off x="0" y="0"/>
            <a:ext cx="2325189" cy="611795"/>
          </a:xfrm>
          <a:prstGeom prst="rect">
            <a:avLst/>
          </a:prstGeom>
          <a:noFill/>
          <a:ln>
            <a:noFill/>
          </a:ln>
        </p:spPr>
      </p:pic>
      <p:pic>
        <p:nvPicPr>
          <p:cNvPr id="532" name="Google Shape;532;p44"/>
          <p:cNvPicPr preferRelativeResize="0"/>
          <p:nvPr/>
        </p:nvPicPr>
        <p:blipFill rotWithShape="1">
          <a:blip r:embed="rId4">
            <a:alphaModFix/>
          </a:blip>
          <a:srcRect b="715" l="0" r="0" t="835"/>
          <a:stretch/>
        </p:blipFill>
        <p:spPr>
          <a:xfrm>
            <a:off x="205201" y="985519"/>
            <a:ext cx="11986800" cy="5715727"/>
          </a:xfrm>
          <a:prstGeom prst="rect">
            <a:avLst/>
          </a:prstGeom>
          <a:noFill/>
          <a:ln cap="flat" cmpd="sng" w="9525">
            <a:solidFill>
              <a:schemeClr val="dk1"/>
            </a:solidFill>
            <a:prstDash val="solid"/>
            <a:round/>
            <a:headEnd len="sm" w="sm" type="none"/>
            <a:tailEnd len="sm" w="sm" type="none"/>
          </a:ln>
        </p:spPr>
      </p:pic>
      <p:sp>
        <p:nvSpPr>
          <p:cNvPr id="533" name="Google Shape;533;p44"/>
          <p:cNvSpPr/>
          <p:nvPr/>
        </p:nvSpPr>
        <p:spPr>
          <a:xfrm>
            <a:off x="10031891" y="3429012"/>
            <a:ext cx="1914300" cy="927900"/>
          </a:xfrm>
          <a:prstGeom prst="wedgeRectCallout">
            <a:avLst>
              <a:gd fmla="val 24337" name="adj1"/>
              <a:gd fmla="val -105950" name="adj2"/>
            </a:avLst>
          </a:prstGeom>
          <a:solidFill>
            <a:schemeClr val="lt1"/>
          </a:solidFill>
          <a:ln cap="flat" cmpd="sng" w="28950">
            <a:solidFill>
              <a:srgbClr val="FD790F"/>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0" i="0" lang="en-IN" sz="1400" u="none" cap="none" strike="noStrike">
                <a:solidFill>
                  <a:srgbClr val="000000"/>
                </a:solidFill>
                <a:latin typeface="Corbel"/>
                <a:ea typeface="Corbel"/>
                <a:cs typeface="Corbel"/>
                <a:sym typeface="Corbel"/>
              </a:rPr>
              <a:t>Click on Edit details for update bank</a:t>
            </a:r>
            <a:endParaRPr b="0" i="0" sz="1400" u="none" cap="none" strike="noStrike">
              <a:solidFill>
                <a:srgbClr val="000000"/>
              </a:solidFill>
              <a:latin typeface="Corbel"/>
              <a:ea typeface="Corbel"/>
              <a:cs typeface="Corbel"/>
              <a:sym typeface="Corbel"/>
            </a:endParaRPr>
          </a:p>
        </p:txBody>
      </p:sp>
      <p:sp>
        <p:nvSpPr>
          <p:cNvPr id="534" name="Google Shape;534;p44"/>
          <p:cNvSpPr/>
          <p:nvPr/>
        </p:nvSpPr>
        <p:spPr>
          <a:xfrm>
            <a:off x="9144477" y="2717428"/>
            <a:ext cx="255896" cy="2115403"/>
          </a:xfrm>
          <a:prstGeom prst="rightBrace">
            <a:avLst>
              <a:gd fmla="val 8333" name="adj1"/>
              <a:gd fmla="val 50000" name="adj2"/>
            </a:avLst>
          </a:prstGeom>
          <a:noFill/>
          <a:ln cap="flat" cmpd="sng" w="28950">
            <a:solidFill>
              <a:srgbClr val="FD790F"/>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Corbel"/>
              <a:ea typeface="Corbel"/>
              <a:cs typeface="Corbel"/>
              <a:sym typeface="Corbe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45"/>
          <p:cNvSpPr txBox="1"/>
          <p:nvPr/>
        </p:nvSpPr>
        <p:spPr>
          <a:xfrm>
            <a:off x="2572499" y="9868"/>
            <a:ext cx="9619501" cy="60192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N" sz="2800" u="none" cap="none" strike="noStrike">
                <a:solidFill>
                  <a:schemeClr val="lt1"/>
                </a:solidFill>
                <a:latin typeface="Corbel"/>
                <a:ea typeface="Corbel"/>
                <a:cs typeface="Corbel"/>
                <a:sym typeface="Corbel"/>
              </a:rPr>
              <a:t>Step 2b: Update Bank details of Private Provider (HF)</a:t>
            </a:r>
            <a:endParaRPr b="0" i="0" sz="2800" u="none" cap="none" strike="noStrike">
              <a:solidFill>
                <a:schemeClr val="lt1"/>
              </a:solidFill>
              <a:latin typeface="Corbel"/>
              <a:ea typeface="Corbel"/>
              <a:cs typeface="Corbel"/>
              <a:sym typeface="Corbel"/>
            </a:endParaRPr>
          </a:p>
        </p:txBody>
      </p:sp>
      <p:pic>
        <p:nvPicPr>
          <p:cNvPr descr="https://lh6.googleusercontent.com/JLxmF4NXqOZ1SK2nRyc8wKoMymCI_cmVinVcvwMhuPFeErXxlTVsL35dyiFc9kx10gF9sjhoSVsyuP4YMTaq9QOmqE7vpUCuRHoTZvzrlA1EawCxFH9-0yZh6MYVJo7lOfNoaxK6XfP6BS3Rb4D5nKOEcg=nw" id="540" name="Google Shape;540;p45"/>
          <p:cNvPicPr preferRelativeResize="0"/>
          <p:nvPr/>
        </p:nvPicPr>
        <p:blipFill rotWithShape="1">
          <a:blip r:embed="rId3">
            <a:alphaModFix/>
          </a:blip>
          <a:srcRect b="0" l="0" r="0" t="0"/>
          <a:stretch/>
        </p:blipFill>
        <p:spPr>
          <a:xfrm>
            <a:off x="0" y="0"/>
            <a:ext cx="2325189" cy="611795"/>
          </a:xfrm>
          <a:prstGeom prst="rect">
            <a:avLst/>
          </a:prstGeom>
          <a:noFill/>
          <a:ln>
            <a:noFill/>
          </a:ln>
        </p:spPr>
      </p:pic>
      <p:sp>
        <p:nvSpPr>
          <p:cNvPr id="541" name="Google Shape;541;p45"/>
          <p:cNvSpPr/>
          <p:nvPr/>
        </p:nvSpPr>
        <p:spPr>
          <a:xfrm>
            <a:off x="8157166" y="1789612"/>
            <a:ext cx="1914296" cy="927816"/>
          </a:xfrm>
          <a:prstGeom prst="wedgeRectCallout">
            <a:avLst>
              <a:gd fmla="val 103591" name="adj1"/>
              <a:gd fmla="val 32666" name="adj2"/>
            </a:avLst>
          </a:prstGeom>
          <a:solidFill>
            <a:schemeClr val="lt1"/>
          </a:solidFill>
          <a:ln cap="flat" cmpd="sng" w="28950">
            <a:solidFill>
              <a:srgbClr val="FD790F"/>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0" i="0" lang="en-IN" sz="1400" u="none" cap="none" strike="noStrike">
                <a:solidFill>
                  <a:srgbClr val="000000"/>
                </a:solidFill>
                <a:latin typeface="Corbel"/>
                <a:ea typeface="Corbel"/>
                <a:cs typeface="Corbel"/>
                <a:sym typeface="Corbel"/>
              </a:rPr>
              <a:t>Click on Edit details for update bank</a:t>
            </a:r>
            <a:endParaRPr b="0" i="0" sz="1400" u="none" cap="none" strike="noStrike">
              <a:solidFill>
                <a:srgbClr val="000000"/>
              </a:solidFill>
              <a:latin typeface="Corbel"/>
              <a:ea typeface="Corbel"/>
              <a:cs typeface="Corbel"/>
              <a:sym typeface="Corbel"/>
            </a:endParaRPr>
          </a:p>
        </p:txBody>
      </p:sp>
      <p:sp>
        <p:nvSpPr>
          <p:cNvPr id="542" name="Google Shape;542;p45"/>
          <p:cNvSpPr/>
          <p:nvPr/>
        </p:nvSpPr>
        <p:spPr>
          <a:xfrm>
            <a:off x="9144477" y="2717428"/>
            <a:ext cx="255896" cy="2115403"/>
          </a:xfrm>
          <a:prstGeom prst="rightBrace">
            <a:avLst>
              <a:gd fmla="val 8333" name="adj1"/>
              <a:gd fmla="val 50000" name="adj2"/>
            </a:avLst>
          </a:prstGeom>
          <a:noFill/>
          <a:ln cap="flat" cmpd="sng" w="28950">
            <a:solidFill>
              <a:srgbClr val="FD790F"/>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Corbel"/>
              <a:ea typeface="Corbel"/>
              <a:cs typeface="Corbel"/>
              <a:sym typeface="Corbel"/>
            </a:endParaRPr>
          </a:p>
        </p:txBody>
      </p:sp>
      <p:pic>
        <p:nvPicPr>
          <p:cNvPr id="543" name="Google Shape;543;p45"/>
          <p:cNvPicPr preferRelativeResize="0"/>
          <p:nvPr/>
        </p:nvPicPr>
        <p:blipFill rotWithShape="1">
          <a:blip r:embed="rId4">
            <a:alphaModFix/>
          </a:blip>
          <a:srcRect b="0" l="0" r="0" t="0"/>
          <a:stretch/>
        </p:blipFill>
        <p:spPr>
          <a:xfrm>
            <a:off x="209006" y="809897"/>
            <a:ext cx="11982994" cy="5839097"/>
          </a:xfrm>
          <a:prstGeom prst="rect">
            <a:avLst/>
          </a:prstGeom>
          <a:noFill/>
          <a:ln cap="flat" cmpd="sng" w="9525">
            <a:solidFill>
              <a:schemeClr val="dk1"/>
            </a:solidFill>
            <a:prstDash val="solid"/>
            <a:round/>
            <a:headEnd len="sm" w="sm" type="none"/>
            <a:tailEnd len="sm" w="sm" type="none"/>
          </a:ln>
        </p:spPr>
      </p:pic>
      <p:sp>
        <p:nvSpPr>
          <p:cNvPr id="544" name="Google Shape;544;p45"/>
          <p:cNvSpPr/>
          <p:nvPr/>
        </p:nvSpPr>
        <p:spPr>
          <a:xfrm>
            <a:off x="8268788" y="6135799"/>
            <a:ext cx="692331" cy="354900"/>
          </a:xfrm>
          <a:prstGeom prst="rect">
            <a:avLst/>
          </a:prstGeom>
          <a:noFill/>
          <a:ln cap="flat" cmpd="sng" w="28950">
            <a:solidFill>
              <a:srgbClr val="FD790F"/>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Corbel"/>
              <a:ea typeface="Corbel"/>
              <a:cs typeface="Corbel"/>
              <a:sym typeface="Corbel"/>
            </a:endParaRPr>
          </a:p>
        </p:txBody>
      </p:sp>
      <p:sp>
        <p:nvSpPr>
          <p:cNvPr id="545" name="Google Shape;545;p45"/>
          <p:cNvSpPr/>
          <p:nvPr/>
        </p:nvSpPr>
        <p:spPr>
          <a:xfrm>
            <a:off x="4724399" y="5517490"/>
            <a:ext cx="4053841" cy="452235"/>
          </a:xfrm>
          <a:prstGeom prst="rect">
            <a:avLst/>
          </a:prstGeom>
          <a:noFill/>
          <a:ln cap="flat" cmpd="sng" w="28950">
            <a:solidFill>
              <a:srgbClr val="FD790F"/>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Corbel"/>
              <a:ea typeface="Corbel"/>
              <a:cs typeface="Corbel"/>
              <a:sym typeface="Corbe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46"/>
          <p:cNvSpPr txBox="1"/>
          <p:nvPr/>
        </p:nvSpPr>
        <p:spPr>
          <a:xfrm>
            <a:off x="2572499" y="9868"/>
            <a:ext cx="8948607" cy="60192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N" sz="2800" u="none" cap="none" strike="noStrike">
                <a:solidFill>
                  <a:schemeClr val="lt1"/>
                </a:solidFill>
                <a:latin typeface="Corbel"/>
                <a:ea typeface="Corbel"/>
                <a:cs typeface="Corbel"/>
                <a:sym typeface="Corbel"/>
              </a:rPr>
              <a:t>Step 3: to be taken in Ni-kshay at DBT Checker</a:t>
            </a:r>
            <a:endParaRPr b="0" i="0" sz="2800" u="none" cap="none" strike="noStrike">
              <a:solidFill>
                <a:schemeClr val="lt1"/>
              </a:solidFill>
              <a:latin typeface="Corbel"/>
              <a:ea typeface="Corbel"/>
              <a:cs typeface="Corbel"/>
              <a:sym typeface="Corbel"/>
            </a:endParaRPr>
          </a:p>
        </p:txBody>
      </p:sp>
      <p:pic>
        <p:nvPicPr>
          <p:cNvPr descr="https://lh6.googleusercontent.com/JLxmF4NXqOZ1SK2nRyc8wKoMymCI_cmVinVcvwMhuPFeErXxlTVsL35dyiFc9kx10gF9sjhoSVsyuP4YMTaq9QOmqE7vpUCuRHoTZvzrlA1EawCxFH9-0yZh6MYVJo7lOfNoaxK6XfP6BS3Rb4D5nKOEcg=nw" id="551" name="Google Shape;551;p46"/>
          <p:cNvPicPr preferRelativeResize="0"/>
          <p:nvPr/>
        </p:nvPicPr>
        <p:blipFill rotWithShape="1">
          <a:blip r:embed="rId3">
            <a:alphaModFix/>
          </a:blip>
          <a:srcRect b="0" l="0" r="0" t="0"/>
          <a:stretch/>
        </p:blipFill>
        <p:spPr>
          <a:xfrm>
            <a:off x="0" y="0"/>
            <a:ext cx="2325189" cy="611795"/>
          </a:xfrm>
          <a:prstGeom prst="rect">
            <a:avLst/>
          </a:prstGeom>
          <a:noFill/>
          <a:ln>
            <a:noFill/>
          </a:ln>
        </p:spPr>
      </p:pic>
      <p:sp>
        <p:nvSpPr>
          <p:cNvPr id="552" name="Google Shape;552;p46"/>
          <p:cNvSpPr txBox="1"/>
          <p:nvPr/>
        </p:nvSpPr>
        <p:spPr>
          <a:xfrm>
            <a:off x="256103" y="699239"/>
            <a:ext cx="11670286" cy="80298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IN" sz="2400" u="none" cap="none" strike="noStrike">
                <a:solidFill>
                  <a:schemeClr val="dk1"/>
                </a:solidFill>
                <a:latin typeface="Corbel"/>
                <a:ea typeface="Corbel"/>
                <a:cs typeface="Corbel"/>
                <a:sym typeface="Corbel"/>
              </a:rPr>
              <a:t>As the Bank details of a Private Health Facility are entered, it is sent to DBT Checker for Approval. Such records are seen in “Beneficiary Approval” 🡪 “Private Sector” page. </a:t>
            </a:r>
            <a:endParaRPr b="0" i="0" sz="2400" u="none" cap="none" strike="noStrike">
              <a:solidFill>
                <a:srgbClr val="000000"/>
              </a:solidFill>
              <a:latin typeface="Arial"/>
              <a:ea typeface="Arial"/>
              <a:cs typeface="Arial"/>
              <a:sym typeface="Arial"/>
            </a:endParaRPr>
          </a:p>
        </p:txBody>
      </p:sp>
      <p:pic>
        <p:nvPicPr>
          <p:cNvPr id="553" name="Google Shape;553;p46"/>
          <p:cNvPicPr preferRelativeResize="0"/>
          <p:nvPr/>
        </p:nvPicPr>
        <p:blipFill rotWithShape="1">
          <a:blip r:embed="rId4">
            <a:alphaModFix/>
          </a:blip>
          <a:srcRect b="0" l="0" r="0" t="9322"/>
          <a:stretch/>
        </p:blipFill>
        <p:spPr>
          <a:xfrm>
            <a:off x="266476" y="1491304"/>
            <a:ext cx="11925524" cy="5159890"/>
          </a:xfrm>
          <a:prstGeom prst="rect">
            <a:avLst/>
          </a:prstGeom>
          <a:noFill/>
          <a:ln cap="flat" cmpd="sng" w="9525">
            <a:solidFill>
              <a:schemeClr val="dk1"/>
            </a:solidFill>
            <a:prstDash val="solid"/>
            <a:round/>
            <a:headEnd len="sm" w="sm" type="none"/>
            <a:tailEnd len="sm" w="sm" type="none"/>
          </a:ln>
        </p:spPr>
      </p:pic>
      <p:sp>
        <p:nvSpPr>
          <p:cNvPr id="554" name="Google Shape;554;p46"/>
          <p:cNvSpPr/>
          <p:nvPr/>
        </p:nvSpPr>
        <p:spPr>
          <a:xfrm>
            <a:off x="4689567" y="2655022"/>
            <a:ext cx="3396342" cy="1185458"/>
          </a:xfrm>
          <a:prstGeom prst="rect">
            <a:avLst/>
          </a:prstGeom>
          <a:solidFill>
            <a:schemeClr val="lt1"/>
          </a:solidFill>
          <a:ln cap="flat" cmpd="sng" w="28950">
            <a:solidFill>
              <a:srgbClr val="FD790F"/>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0" i="0" lang="en-IN" sz="1400" u="none" cap="none" strike="noStrike">
                <a:solidFill>
                  <a:srgbClr val="000000"/>
                </a:solidFill>
                <a:latin typeface="Corbel"/>
                <a:ea typeface="Corbel"/>
                <a:cs typeface="Corbel"/>
                <a:sym typeface="Corbel"/>
              </a:rPr>
              <a:t>If any Private Health </a:t>
            </a:r>
            <a:r>
              <a:rPr lang="en-IN">
                <a:latin typeface="Corbel"/>
                <a:ea typeface="Corbel"/>
                <a:cs typeface="Corbel"/>
                <a:sym typeface="Corbel"/>
              </a:rPr>
              <a:t>Facilities</a:t>
            </a:r>
            <a:r>
              <a:rPr b="0" i="0" lang="en-IN" sz="1400" u="none" cap="none" strike="noStrike">
                <a:solidFill>
                  <a:srgbClr val="000000"/>
                </a:solidFill>
                <a:latin typeface="Corbel"/>
                <a:ea typeface="Corbel"/>
                <a:cs typeface="Corbel"/>
                <a:sym typeface="Corbel"/>
              </a:rPr>
              <a:t>  Bank details are pending approval with DBT Checker, its Beneficiary Status will be “Not Validated”</a:t>
            </a:r>
            <a:endParaRPr b="0" i="0" sz="1400" u="none" cap="none" strike="noStrike">
              <a:solidFill>
                <a:srgbClr val="000000"/>
              </a:solidFill>
              <a:latin typeface="Corbel"/>
              <a:ea typeface="Corbel"/>
              <a:cs typeface="Corbel"/>
              <a:sym typeface="Corbel"/>
            </a:endParaRPr>
          </a:p>
        </p:txBody>
      </p:sp>
      <p:sp>
        <p:nvSpPr>
          <p:cNvPr id="555" name="Google Shape;555;p46"/>
          <p:cNvSpPr/>
          <p:nvPr/>
        </p:nvSpPr>
        <p:spPr>
          <a:xfrm>
            <a:off x="3004457" y="2883147"/>
            <a:ext cx="1214846" cy="354900"/>
          </a:xfrm>
          <a:prstGeom prst="rect">
            <a:avLst/>
          </a:prstGeom>
          <a:noFill/>
          <a:ln cap="flat" cmpd="sng" w="28950">
            <a:solidFill>
              <a:srgbClr val="FD790F"/>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Corbel"/>
              <a:ea typeface="Corbel"/>
              <a:cs typeface="Corbel"/>
              <a:sym typeface="Corbel"/>
            </a:endParaRPr>
          </a:p>
        </p:txBody>
      </p:sp>
      <p:sp>
        <p:nvSpPr>
          <p:cNvPr id="556" name="Google Shape;556;p46"/>
          <p:cNvSpPr/>
          <p:nvPr/>
        </p:nvSpPr>
        <p:spPr>
          <a:xfrm>
            <a:off x="266476" y="1491304"/>
            <a:ext cx="1003950" cy="354900"/>
          </a:xfrm>
          <a:prstGeom prst="rect">
            <a:avLst/>
          </a:prstGeom>
          <a:noFill/>
          <a:ln cap="flat" cmpd="sng" w="28950">
            <a:solidFill>
              <a:srgbClr val="FD790F"/>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Corbel"/>
              <a:ea typeface="Corbel"/>
              <a:cs typeface="Corbel"/>
              <a:sym typeface="Corbe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p47"/>
          <p:cNvSpPr txBox="1"/>
          <p:nvPr/>
        </p:nvSpPr>
        <p:spPr>
          <a:xfrm>
            <a:off x="2572499" y="9868"/>
            <a:ext cx="9619501" cy="601927"/>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t/>
            </a:r>
            <a:endParaRPr b="0" i="0" sz="2800" u="none" cap="none" strike="noStrike">
              <a:solidFill>
                <a:srgbClr val="FFFFFF"/>
              </a:solidFill>
              <a:latin typeface="Corbel"/>
              <a:ea typeface="Corbel"/>
              <a:cs typeface="Corbel"/>
              <a:sym typeface="Corbel"/>
            </a:endParaRPr>
          </a:p>
          <a:p>
            <a:pPr indent="0" lvl="0" marL="0" marR="0" rtl="0" algn="l">
              <a:lnSpc>
                <a:spcPct val="100000"/>
              </a:lnSpc>
              <a:spcBef>
                <a:spcPts val="0"/>
              </a:spcBef>
              <a:spcAft>
                <a:spcPts val="0"/>
              </a:spcAft>
              <a:buNone/>
            </a:pPr>
            <a:r>
              <a:rPr b="0" i="0" lang="en-IN" sz="2800" u="none" cap="none" strike="noStrike">
                <a:solidFill>
                  <a:schemeClr val="lt1"/>
                </a:solidFill>
                <a:latin typeface="Corbel"/>
                <a:ea typeface="Corbel"/>
                <a:cs typeface="Corbel"/>
                <a:sym typeface="Corbel"/>
              </a:rPr>
              <a:t>Pre-requisites for Benefit generation under the scheme</a:t>
            </a:r>
            <a:endParaRPr b="0" i="0" sz="2800" u="none" cap="none" strike="noStrike">
              <a:solidFill>
                <a:schemeClr val="lt1"/>
              </a:solidFill>
              <a:latin typeface="Corbel"/>
              <a:ea typeface="Corbel"/>
              <a:cs typeface="Corbel"/>
              <a:sym typeface="Corbel"/>
            </a:endParaRPr>
          </a:p>
          <a:p>
            <a:pPr indent="0" lvl="0" marL="0" marR="0" rtl="0" algn="l">
              <a:lnSpc>
                <a:spcPct val="90000"/>
              </a:lnSpc>
              <a:spcBef>
                <a:spcPts val="0"/>
              </a:spcBef>
              <a:spcAft>
                <a:spcPts val="0"/>
              </a:spcAft>
              <a:buNone/>
            </a:pPr>
            <a:r>
              <a:t/>
            </a:r>
            <a:endParaRPr b="0" i="0" sz="2800" u="none" cap="none" strike="noStrike">
              <a:solidFill>
                <a:srgbClr val="FFFFFF"/>
              </a:solidFill>
              <a:latin typeface="Corbel"/>
              <a:ea typeface="Corbel"/>
              <a:cs typeface="Corbel"/>
              <a:sym typeface="Corbel"/>
            </a:endParaRPr>
          </a:p>
        </p:txBody>
      </p:sp>
      <p:sp>
        <p:nvSpPr>
          <p:cNvPr id="562" name="Google Shape;562;p47"/>
          <p:cNvSpPr txBox="1"/>
          <p:nvPr/>
        </p:nvSpPr>
        <p:spPr>
          <a:xfrm>
            <a:off x="336345" y="779852"/>
            <a:ext cx="11730330" cy="5129629"/>
          </a:xfrm>
          <a:prstGeom prst="rect">
            <a:avLst/>
          </a:prstGeom>
          <a:noFill/>
          <a:ln>
            <a:noFill/>
          </a:ln>
        </p:spPr>
        <p:txBody>
          <a:bodyPr anchorCtr="0" anchor="t" bIns="45700" lIns="91425" spcFirstLastPara="1" rIns="91425" wrap="square" tIns="45700">
            <a:noAutofit/>
          </a:bodyPr>
          <a:lstStyle/>
          <a:p>
            <a:pPr indent="-364490" lvl="1" marL="444500" marR="0" rtl="0" algn="just">
              <a:lnSpc>
                <a:spcPct val="130000"/>
              </a:lnSpc>
              <a:spcBef>
                <a:spcPts val="0"/>
              </a:spcBef>
              <a:spcAft>
                <a:spcPts val="0"/>
              </a:spcAft>
              <a:buClr>
                <a:srgbClr val="0099FF"/>
              </a:buClr>
              <a:buSzPts val="1260"/>
              <a:buFont typeface="Arial"/>
              <a:buNone/>
            </a:pPr>
            <a:r>
              <a:t/>
            </a:r>
            <a:endParaRPr b="0" i="0" sz="1800" u="none" cap="none" strike="noStrike">
              <a:solidFill>
                <a:srgbClr val="000000"/>
              </a:solidFill>
              <a:latin typeface="Corbel"/>
              <a:ea typeface="Corbel"/>
              <a:cs typeface="Corbel"/>
              <a:sym typeface="Corbel"/>
            </a:endParaRPr>
          </a:p>
          <a:p>
            <a:pPr indent="-364490" lvl="1" marL="444500" marR="0" rtl="0" algn="just">
              <a:lnSpc>
                <a:spcPct val="130000"/>
              </a:lnSpc>
              <a:spcBef>
                <a:spcPts val="610"/>
              </a:spcBef>
              <a:spcAft>
                <a:spcPts val="0"/>
              </a:spcAft>
              <a:buClr>
                <a:srgbClr val="0099FF"/>
              </a:buClr>
              <a:buSzPts val="1260"/>
              <a:buFont typeface="Arial"/>
              <a:buNone/>
            </a:pPr>
            <a:r>
              <a:t/>
            </a:r>
            <a:endParaRPr b="0" i="0" sz="1800" u="none" cap="none" strike="noStrike">
              <a:solidFill>
                <a:srgbClr val="000000"/>
              </a:solidFill>
              <a:latin typeface="Corbel"/>
              <a:ea typeface="Corbel"/>
              <a:cs typeface="Corbel"/>
              <a:sym typeface="Corbel"/>
            </a:endParaRPr>
          </a:p>
        </p:txBody>
      </p:sp>
      <p:pic>
        <p:nvPicPr>
          <p:cNvPr descr="https://lh6.googleusercontent.com/JLxmF4NXqOZ1SK2nRyc8wKoMymCI_cmVinVcvwMhuPFeErXxlTVsL35dyiFc9kx10gF9sjhoSVsyuP4YMTaq9QOmqE7vpUCuRHoTZvzrlA1EawCxFH9-0yZh6MYVJo7lOfNoaxK6XfP6BS3Rb4D5nKOEcg=nw" id="563" name="Google Shape;563;p47"/>
          <p:cNvPicPr preferRelativeResize="0"/>
          <p:nvPr/>
        </p:nvPicPr>
        <p:blipFill rotWithShape="1">
          <a:blip r:embed="rId3">
            <a:alphaModFix/>
          </a:blip>
          <a:srcRect b="0" l="0" r="0" t="0"/>
          <a:stretch/>
        </p:blipFill>
        <p:spPr>
          <a:xfrm>
            <a:off x="0" y="0"/>
            <a:ext cx="2325189" cy="611795"/>
          </a:xfrm>
          <a:prstGeom prst="rect">
            <a:avLst/>
          </a:prstGeom>
          <a:noFill/>
          <a:ln>
            <a:noFill/>
          </a:ln>
        </p:spPr>
      </p:pic>
      <p:sp>
        <p:nvSpPr>
          <p:cNvPr id="564" name="Google Shape;564;p47"/>
          <p:cNvSpPr txBox="1"/>
          <p:nvPr/>
        </p:nvSpPr>
        <p:spPr>
          <a:xfrm>
            <a:off x="502065" y="779852"/>
            <a:ext cx="11564610" cy="5133268"/>
          </a:xfrm>
          <a:prstGeom prst="rect">
            <a:avLst/>
          </a:prstGeom>
          <a:noFill/>
          <a:ln>
            <a:noFill/>
          </a:ln>
        </p:spPr>
        <p:txBody>
          <a:bodyPr anchorCtr="0" anchor="t" bIns="45700" lIns="91425" spcFirstLastPara="1" rIns="91425" wrap="square" tIns="45700">
            <a:noAutofit/>
          </a:bodyPr>
          <a:lstStyle/>
          <a:p>
            <a:pPr indent="-366077" lvl="0" marL="342900" marR="0" rtl="0" algn="just">
              <a:lnSpc>
                <a:spcPct val="100000"/>
              </a:lnSpc>
              <a:spcBef>
                <a:spcPts val="600"/>
              </a:spcBef>
              <a:spcAft>
                <a:spcPts val="0"/>
              </a:spcAft>
              <a:buClr>
                <a:schemeClr val="accent1"/>
              </a:buClr>
              <a:buSzPts val="2400"/>
              <a:buFont typeface="Arial"/>
              <a:buAutoNum type="arabicPeriod"/>
            </a:pPr>
            <a:r>
              <a:rPr b="0" i="0" lang="en-IN" sz="2400" u="none" cap="none" strike="noStrike">
                <a:solidFill>
                  <a:schemeClr val="dk1"/>
                </a:solidFill>
                <a:latin typeface="Corbel"/>
                <a:ea typeface="Corbel"/>
                <a:cs typeface="Corbel"/>
                <a:sym typeface="Corbel"/>
              </a:rPr>
              <a:t>The Private Health Facility should be in Active Status i.e.. “</a:t>
            </a:r>
            <a:r>
              <a:rPr b="1" i="0" lang="en-IN" sz="2400" u="none" cap="none" strike="noStrike">
                <a:solidFill>
                  <a:schemeClr val="dk1"/>
                </a:solidFill>
                <a:latin typeface="Corbel"/>
                <a:ea typeface="Corbel"/>
                <a:cs typeface="Corbel"/>
                <a:sym typeface="Corbel"/>
              </a:rPr>
              <a:t>is Continue</a:t>
            </a:r>
            <a:r>
              <a:rPr b="0" i="0" lang="en-IN" sz="2400" u="none" cap="none" strike="noStrike">
                <a:solidFill>
                  <a:schemeClr val="dk1"/>
                </a:solidFill>
                <a:latin typeface="Corbel"/>
                <a:ea typeface="Corbel"/>
                <a:cs typeface="Corbel"/>
                <a:sym typeface="Corbel"/>
              </a:rPr>
              <a:t>” should be selected as “</a:t>
            </a:r>
            <a:r>
              <a:rPr b="1" i="0" lang="en-IN" sz="2400" u="none" cap="none" strike="noStrike">
                <a:solidFill>
                  <a:schemeClr val="dk1"/>
                </a:solidFill>
                <a:latin typeface="Corbel"/>
                <a:ea typeface="Corbel"/>
                <a:cs typeface="Corbel"/>
                <a:sym typeface="Corbel"/>
              </a:rPr>
              <a:t>Yes</a:t>
            </a:r>
            <a:r>
              <a:rPr b="0" i="0" lang="en-IN" sz="2400" u="none" cap="none" strike="noStrike">
                <a:solidFill>
                  <a:schemeClr val="dk1"/>
                </a:solidFill>
                <a:latin typeface="Corbel"/>
                <a:ea typeface="Corbel"/>
                <a:cs typeface="Corbel"/>
                <a:sym typeface="Corbel"/>
              </a:rPr>
              <a:t>” </a:t>
            </a:r>
            <a:endParaRPr sz="2400"/>
          </a:p>
          <a:p>
            <a:pPr indent="-366077" lvl="0" marL="342900" marR="0" rtl="0" algn="just">
              <a:lnSpc>
                <a:spcPct val="100000"/>
              </a:lnSpc>
              <a:spcBef>
                <a:spcPts val="1200"/>
              </a:spcBef>
              <a:spcAft>
                <a:spcPts val="0"/>
              </a:spcAft>
              <a:buClr>
                <a:schemeClr val="accent1"/>
              </a:buClr>
              <a:buSzPts val="2400"/>
              <a:buFont typeface="Arial"/>
              <a:buAutoNum type="arabicPeriod"/>
            </a:pPr>
            <a:r>
              <a:rPr b="0" i="0" lang="en-IN" sz="2400" u="none" cap="none" strike="noStrike">
                <a:solidFill>
                  <a:schemeClr val="dk1"/>
                </a:solidFill>
                <a:latin typeface="Corbel"/>
                <a:ea typeface="Corbel"/>
                <a:cs typeface="Corbel"/>
                <a:sym typeface="Corbel"/>
              </a:rPr>
              <a:t>For the Private Health Facility “</a:t>
            </a:r>
            <a:r>
              <a:rPr b="1" i="0" lang="en-IN" sz="2400" u="none" cap="none" strike="noStrike">
                <a:solidFill>
                  <a:schemeClr val="dk1"/>
                </a:solidFill>
                <a:latin typeface="Corbel"/>
                <a:ea typeface="Corbel"/>
                <a:cs typeface="Corbel"/>
                <a:sym typeface="Corbel"/>
              </a:rPr>
              <a:t>Do you want to forego incentive</a:t>
            </a:r>
            <a:r>
              <a:rPr b="0" i="0" lang="en-IN" sz="2400" u="none" cap="none" strike="noStrike">
                <a:solidFill>
                  <a:schemeClr val="dk1"/>
                </a:solidFill>
                <a:latin typeface="Corbel"/>
                <a:ea typeface="Corbel"/>
                <a:cs typeface="Corbel"/>
                <a:sym typeface="Corbel"/>
              </a:rPr>
              <a:t>” should be selected as “</a:t>
            </a:r>
            <a:r>
              <a:rPr b="1" i="0" lang="en-IN" sz="2400" u="none" cap="none" strike="noStrike">
                <a:solidFill>
                  <a:schemeClr val="dk1"/>
                </a:solidFill>
                <a:latin typeface="Corbel"/>
                <a:ea typeface="Corbel"/>
                <a:cs typeface="Corbel"/>
                <a:sym typeface="Corbel"/>
              </a:rPr>
              <a:t>No</a:t>
            </a:r>
            <a:r>
              <a:rPr b="0" i="0" lang="en-IN" sz="2400" u="none" cap="none" strike="noStrike">
                <a:solidFill>
                  <a:schemeClr val="dk1"/>
                </a:solidFill>
                <a:latin typeface="Corbel"/>
                <a:ea typeface="Corbel"/>
                <a:cs typeface="Corbel"/>
                <a:sym typeface="Corbel"/>
              </a:rPr>
              <a:t>”</a:t>
            </a:r>
            <a:endParaRPr sz="2400"/>
          </a:p>
          <a:p>
            <a:pPr indent="-366077" lvl="0" marL="342900" marR="0" rtl="0" algn="just">
              <a:lnSpc>
                <a:spcPct val="100000"/>
              </a:lnSpc>
              <a:spcBef>
                <a:spcPts val="1200"/>
              </a:spcBef>
              <a:spcAft>
                <a:spcPts val="0"/>
              </a:spcAft>
              <a:buClr>
                <a:schemeClr val="accent1"/>
              </a:buClr>
              <a:buSzPts val="2400"/>
              <a:buFont typeface="Arial"/>
              <a:buAutoNum type="arabicPeriod"/>
            </a:pPr>
            <a:r>
              <a:rPr b="0" i="0" lang="en-IN" sz="2400" u="none" cap="none" strike="noStrike">
                <a:solidFill>
                  <a:schemeClr val="dk1"/>
                </a:solidFill>
                <a:latin typeface="Corbel"/>
                <a:ea typeface="Corbel"/>
                <a:cs typeface="Corbel"/>
                <a:sym typeface="Corbel"/>
              </a:rPr>
              <a:t>The Bank Account details of the Private Health Facility should be approved by DBT Checker and its Status should be “</a:t>
            </a:r>
            <a:r>
              <a:rPr b="1" i="0" lang="en-IN" sz="2400" u="none" cap="none" strike="noStrike">
                <a:solidFill>
                  <a:schemeClr val="dk1"/>
                </a:solidFill>
                <a:latin typeface="Corbel"/>
                <a:ea typeface="Corbel"/>
                <a:cs typeface="Corbel"/>
                <a:sym typeface="Corbel"/>
              </a:rPr>
              <a:t>Validated</a:t>
            </a:r>
            <a:r>
              <a:rPr b="0" i="0" lang="en-IN" sz="2400" u="none" cap="none" strike="noStrike">
                <a:solidFill>
                  <a:schemeClr val="dk1"/>
                </a:solidFill>
                <a:latin typeface="Corbel"/>
                <a:ea typeface="Corbel"/>
                <a:cs typeface="Corbel"/>
                <a:sym typeface="Corbel"/>
              </a:rPr>
              <a:t>”</a:t>
            </a:r>
            <a:endParaRPr sz="2400"/>
          </a:p>
          <a:p>
            <a:pPr indent="-366077" lvl="0" marL="342900" marR="0" rtl="0" algn="just">
              <a:lnSpc>
                <a:spcPct val="100000"/>
              </a:lnSpc>
              <a:spcBef>
                <a:spcPts val="1200"/>
              </a:spcBef>
              <a:spcAft>
                <a:spcPts val="0"/>
              </a:spcAft>
              <a:buClr>
                <a:schemeClr val="accent1"/>
              </a:buClr>
              <a:buSzPts val="2400"/>
              <a:buFont typeface="Arial"/>
              <a:buAutoNum type="arabicPeriod"/>
            </a:pPr>
            <a:r>
              <a:rPr b="0" i="0" lang="en-IN" sz="2400" u="none" cap="none" strike="noStrike">
                <a:solidFill>
                  <a:schemeClr val="dk1"/>
                </a:solidFill>
                <a:latin typeface="Corbel"/>
                <a:ea typeface="Corbel"/>
                <a:cs typeface="Corbel"/>
                <a:sym typeface="Corbel"/>
              </a:rPr>
              <a:t>Ni-kshay will generate Benefits only for episodes notified after “</a:t>
            </a:r>
            <a:r>
              <a:rPr b="1" i="0" lang="en-IN" sz="2400" u="none" cap="none" strike="noStrike">
                <a:solidFill>
                  <a:schemeClr val="dk1"/>
                </a:solidFill>
                <a:latin typeface="Corbel"/>
                <a:ea typeface="Corbel"/>
                <a:cs typeface="Corbel"/>
                <a:sym typeface="Corbel"/>
              </a:rPr>
              <a:t>30th July 2019”. </a:t>
            </a:r>
            <a:r>
              <a:rPr b="0" i="0" lang="en-IN" sz="2400" u="none" cap="none" strike="noStrike">
                <a:solidFill>
                  <a:schemeClr val="dk1"/>
                </a:solidFill>
                <a:latin typeface="Corbel"/>
                <a:ea typeface="Corbel"/>
                <a:cs typeface="Corbel"/>
                <a:sym typeface="Corbel"/>
              </a:rPr>
              <a:t>For all prior notifications, benefits may be paid directly through PFMS</a:t>
            </a:r>
            <a:endParaRPr sz="2400"/>
          </a:p>
          <a:p>
            <a:pPr indent="-366077" lvl="0" marL="342900" marR="0" rtl="0" algn="just">
              <a:lnSpc>
                <a:spcPct val="100000"/>
              </a:lnSpc>
              <a:spcBef>
                <a:spcPts val="1200"/>
              </a:spcBef>
              <a:spcAft>
                <a:spcPts val="0"/>
              </a:spcAft>
              <a:buClr>
                <a:schemeClr val="accent1"/>
              </a:buClr>
              <a:buSzPts val="2400"/>
              <a:buFont typeface="Arial"/>
              <a:buAutoNum type="arabicPeriod"/>
            </a:pPr>
            <a:r>
              <a:rPr b="0" i="0" lang="en-IN" sz="2400" u="none" cap="none" strike="noStrike">
                <a:solidFill>
                  <a:schemeClr val="dk1"/>
                </a:solidFill>
                <a:latin typeface="Corbel"/>
                <a:ea typeface="Corbel"/>
                <a:cs typeface="Corbel"/>
                <a:sym typeface="Corbel"/>
              </a:rPr>
              <a:t>Benefit will only be generated if the notified episode is “System identified Unique” or “Unique marked by users”. </a:t>
            </a:r>
            <a:endParaRPr sz="2400"/>
          </a:p>
          <a:p>
            <a:pPr indent="-366077" lvl="0" marL="342900" marR="0" rtl="0" algn="just">
              <a:lnSpc>
                <a:spcPct val="100000"/>
              </a:lnSpc>
              <a:spcBef>
                <a:spcPts val="1200"/>
              </a:spcBef>
              <a:spcAft>
                <a:spcPts val="600"/>
              </a:spcAft>
              <a:buClr>
                <a:schemeClr val="accent1"/>
              </a:buClr>
              <a:buSzPts val="2400"/>
              <a:buFont typeface="Arial"/>
              <a:buAutoNum type="arabicPeriod"/>
            </a:pPr>
            <a:r>
              <a:rPr b="0" i="0" lang="en-IN" sz="2400" u="none" cap="none" strike="noStrike">
                <a:solidFill>
                  <a:schemeClr val="dk1"/>
                </a:solidFill>
                <a:latin typeface="Corbel"/>
                <a:ea typeface="Corbel"/>
                <a:cs typeface="Corbel"/>
                <a:sym typeface="Corbel"/>
              </a:rPr>
              <a:t>Benefit will NOT be generated if episodes are marked as “System identified – Duplicates” and pending approval by user or “User marked - Duplicates”.</a:t>
            </a:r>
            <a:endParaRPr sz="2400"/>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4">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p48"/>
          <p:cNvSpPr txBox="1"/>
          <p:nvPr/>
        </p:nvSpPr>
        <p:spPr>
          <a:xfrm>
            <a:off x="2572499" y="9868"/>
            <a:ext cx="9619501" cy="60192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N" sz="2800" u="none" cap="none" strike="noStrike">
                <a:solidFill>
                  <a:schemeClr val="lt1"/>
                </a:solidFill>
                <a:latin typeface="Corbel"/>
                <a:ea typeface="Corbel"/>
                <a:cs typeface="Corbel"/>
                <a:sym typeface="Corbel"/>
              </a:rPr>
              <a:t>Step 4: Auto generation of benefit via Ni-kshay</a:t>
            </a:r>
            <a:endParaRPr b="0" i="0" sz="2800" u="none" cap="none" strike="noStrike">
              <a:solidFill>
                <a:schemeClr val="lt1"/>
              </a:solidFill>
              <a:latin typeface="Corbel"/>
              <a:ea typeface="Corbel"/>
              <a:cs typeface="Corbel"/>
              <a:sym typeface="Corbel"/>
            </a:endParaRPr>
          </a:p>
        </p:txBody>
      </p:sp>
      <p:grpSp>
        <p:nvGrpSpPr>
          <p:cNvPr id="570" name="Google Shape;570;p48"/>
          <p:cNvGrpSpPr/>
          <p:nvPr/>
        </p:nvGrpSpPr>
        <p:grpSpPr>
          <a:xfrm>
            <a:off x="584305" y="780172"/>
            <a:ext cx="1741119" cy="897251"/>
            <a:chOff x="584306" y="780172"/>
            <a:chExt cx="1548000" cy="897251"/>
          </a:xfrm>
        </p:grpSpPr>
        <p:sp>
          <p:nvSpPr>
            <p:cNvPr id="571" name="Google Shape;571;p48"/>
            <p:cNvSpPr/>
            <p:nvPr/>
          </p:nvSpPr>
          <p:spPr>
            <a:xfrm>
              <a:off x="584306" y="910933"/>
              <a:ext cx="1548000" cy="76649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600"/>
                <a:buFont typeface="Arial"/>
                <a:buNone/>
              </a:pPr>
              <a:r>
                <a:rPr b="1" i="0" lang="en-IN" sz="1600" u="none" cap="none" strike="noStrike">
                  <a:solidFill>
                    <a:srgbClr val="FE7A10"/>
                  </a:solidFill>
                  <a:latin typeface="Corbel"/>
                  <a:ea typeface="Corbel"/>
                  <a:cs typeface="Corbel"/>
                  <a:sym typeface="Corbel"/>
                </a:rPr>
                <a:t>Login with DBT Maker – staff ID</a:t>
              </a:r>
              <a:endParaRPr/>
            </a:p>
          </p:txBody>
        </p:sp>
        <p:sp>
          <p:nvSpPr>
            <p:cNvPr id="572" name="Google Shape;572;p48"/>
            <p:cNvSpPr/>
            <p:nvPr/>
          </p:nvSpPr>
          <p:spPr>
            <a:xfrm>
              <a:off x="962306" y="780172"/>
              <a:ext cx="792000" cy="261521"/>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Arial"/>
                <a:buNone/>
              </a:pPr>
              <a:r>
                <a:rPr b="1" i="0" lang="en-IN" sz="1600" u="none" cap="none" strike="noStrike">
                  <a:solidFill>
                    <a:srgbClr val="000546"/>
                  </a:solidFill>
                  <a:latin typeface="Corbel"/>
                  <a:ea typeface="Corbel"/>
                  <a:cs typeface="Corbel"/>
                  <a:sym typeface="Corbel"/>
                </a:rPr>
                <a:t>Step 1</a:t>
              </a:r>
              <a:endParaRPr/>
            </a:p>
          </p:txBody>
        </p:sp>
      </p:grpSp>
      <p:grpSp>
        <p:nvGrpSpPr>
          <p:cNvPr id="573" name="Google Shape;573;p48"/>
          <p:cNvGrpSpPr/>
          <p:nvPr/>
        </p:nvGrpSpPr>
        <p:grpSpPr>
          <a:xfrm>
            <a:off x="2629006" y="789112"/>
            <a:ext cx="1741119" cy="888311"/>
            <a:chOff x="584306" y="789112"/>
            <a:chExt cx="2247794" cy="888311"/>
          </a:xfrm>
        </p:grpSpPr>
        <p:sp>
          <p:nvSpPr>
            <p:cNvPr id="574" name="Google Shape;574;p48"/>
            <p:cNvSpPr/>
            <p:nvPr/>
          </p:nvSpPr>
          <p:spPr>
            <a:xfrm>
              <a:off x="584306" y="910933"/>
              <a:ext cx="2247794" cy="76649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600"/>
                <a:buFont typeface="Arial"/>
                <a:buNone/>
              </a:pPr>
              <a:r>
                <a:rPr b="1" i="0" lang="en-IN" sz="1600" u="none" cap="none" strike="noStrike">
                  <a:solidFill>
                    <a:srgbClr val="FE7A10"/>
                  </a:solidFill>
                  <a:latin typeface="Corbel"/>
                  <a:ea typeface="Corbel"/>
                  <a:cs typeface="Corbel"/>
                  <a:sym typeface="Corbel"/>
                </a:rPr>
                <a:t>Click on Scheme</a:t>
              </a:r>
              <a:endParaRPr/>
            </a:p>
          </p:txBody>
        </p:sp>
        <p:sp>
          <p:nvSpPr>
            <p:cNvPr id="575" name="Google Shape;575;p48"/>
            <p:cNvSpPr/>
            <p:nvPr/>
          </p:nvSpPr>
          <p:spPr>
            <a:xfrm>
              <a:off x="1097426" y="789112"/>
              <a:ext cx="1150034" cy="261521"/>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Arial"/>
                <a:buNone/>
              </a:pPr>
              <a:r>
                <a:rPr b="1" i="0" lang="en-IN" sz="1600" u="none" cap="none" strike="noStrike">
                  <a:solidFill>
                    <a:srgbClr val="000546"/>
                  </a:solidFill>
                  <a:latin typeface="Corbel"/>
                  <a:ea typeface="Corbel"/>
                  <a:cs typeface="Corbel"/>
                  <a:sym typeface="Corbel"/>
                </a:rPr>
                <a:t>Step 2</a:t>
              </a:r>
              <a:endParaRPr/>
            </a:p>
          </p:txBody>
        </p:sp>
      </p:grpSp>
      <p:sp>
        <p:nvSpPr>
          <p:cNvPr id="576" name="Google Shape;576;p48"/>
          <p:cNvSpPr/>
          <p:nvPr/>
        </p:nvSpPr>
        <p:spPr>
          <a:xfrm flipH="1" rot="5400000">
            <a:off x="2402078" y="1141354"/>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pic>
        <p:nvPicPr>
          <p:cNvPr descr="https://lh6.googleusercontent.com/JLxmF4NXqOZ1SK2nRyc8wKoMymCI_cmVinVcvwMhuPFeErXxlTVsL35dyiFc9kx10gF9sjhoSVsyuP4YMTaq9QOmqE7vpUCuRHoTZvzrlA1EawCxFH9-0yZh6MYVJo7lOfNoaxK6XfP6BS3Rb4D5nKOEcg=nw" id="577" name="Google Shape;577;p48"/>
          <p:cNvPicPr preferRelativeResize="0"/>
          <p:nvPr/>
        </p:nvPicPr>
        <p:blipFill rotWithShape="1">
          <a:blip r:embed="rId3">
            <a:alphaModFix/>
          </a:blip>
          <a:srcRect b="0" l="0" r="0" t="0"/>
          <a:stretch/>
        </p:blipFill>
        <p:spPr>
          <a:xfrm>
            <a:off x="0" y="0"/>
            <a:ext cx="2325189" cy="611795"/>
          </a:xfrm>
          <a:prstGeom prst="rect">
            <a:avLst/>
          </a:prstGeom>
          <a:noFill/>
          <a:ln>
            <a:noFill/>
          </a:ln>
        </p:spPr>
      </p:pic>
      <p:pic>
        <p:nvPicPr>
          <p:cNvPr id="578" name="Google Shape;578;p48"/>
          <p:cNvPicPr preferRelativeResize="0"/>
          <p:nvPr/>
        </p:nvPicPr>
        <p:blipFill rotWithShape="1">
          <a:blip r:embed="rId4">
            <a:alphaModFix/>
          </a:blip>
          <a:srcRect b="0" l="0" r="0" t="0"/>
          <a:stretch/>
        </p:blipFill>
        <p:spPr>
          <a:xfrm>
            <a:off x="15730" y="1960078"/>
            <a:ext cx="12089085" cy="4715692"/>
          </a:xfrm>
          <a:prstGeom prst="rect">
            <a:avLst/>
          </a:prstGeom>
          <a:noFill/>
          <a:ln cap="flat" cmpd="sng" w="9525">
            <a:solidFill>
              <a:schemeClr val="dk1"/>
            </a:solidFill>
            <a:prstDash val="solid"/>
            <a:miter lim="800000"/>
            <a:headEnd len="sm" w="sm" type="none"/>
            <a:tailEnd len="sm" w="sm" type="none"/>
          </a:ln>
        </p:spPr>
      </p:pic>
      <p:sp>
        <p:nvSpPr>
          <p:cNvPr id="579" name="Google Shape;579;p48"/>
          <p:cNvSpPr/>
          <p:nvPr/>
        </p:nvSpPr>
        <p:spPr>
          <a:xfrm flipH="1" rot="5400000">
            <a:off x="8099750" y="1156061"/>
            <a:ext cx="441906" cy="6400803"/>
          </a:xfrm>
          <a:prstGeom prst="rightBrace">
            <a:avLst>
              <a:gd fmla="val 8333" name="adj1"/>
              <a:gd fmla="val 52122" name="adj2"/>
            </a:avLst>
          </a:prstGeom>
          <a:noFill/>
          <a:ln cap="flat" cmpd="sng" w="28575">
            <a:solidFill>
              <a:srgbClr val="FE7A1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80" name="Google Shape;580;p48"/>
          <p:cNvSpPr/>
          <p:nvPr/>
        </p:nvSpPr>
        <p:spPr>
          <a:xfrm flipH="1">
            <a:off x="8882742" y="3846862"/>
            <a:ext cx="3222072" cy="307777"/>
          </a:xfrm>
          <a:prstGeom prst="wedgeRectCallout">
            <a:avLst>
              <a:gd fmla="val 50216" name="adj1"/>
              <a:gd fmla="val 38685" name="adj2"/>
            </a:avLst>
          </a:prstGeom>
          <a:noFill/>
          <a:ln cap="flat" cmpd="sng" w="28575">
            <a:solidFill>
              <a:srgbClr val="FE7A1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IN" sz="1400" u="none" cap="none" strike="noStrike">
                <a:solidFill>
                  <a:srgbClr val="000000"/>
                </a:solidFill>
                <a:latin typeface="Corbel"/>
                <a:ea typeface="Corbel"/>
                <a:cs typeface="Corbel"/>
                <a:sym typeface="Corbel"/>
              </a:rPr>
              <a:t>Scheme wise, Benefit Payment status</a:t>
            </a:r>
            <a:endParaRPr/>
          </a:p>
        </p:txBody>
      </p:sp>
      <p:sp>
        <p:nvSpPr>
          <p:cNvPr id="581" name="Google Shape;581;p48"/>
          <p:cNvSpPr/>
          <p:nvPr/>
        </p:nvSpPr>
        <p:spPr>
          <a:xfrm flipH="1">
            <a:off x="8696490" y="2321251"/>
            <a:ext cx="3328200" cy="307800"/>
          </a:xfrm>
          <a:prstGeom prst="wedgeRectCallout">
            <a:avLst>
              <a:gd fmla="val 50216" name="adj1"/>
              <a:gd fmla="val 38685" name="adj2"/>
            </a:avLst>
          </a:prstGeom>
          <a:noFill/>
          <a:ln cap="flat" cmpd="sng" w="28575">
            <a:solidFill>
              <a:srgbClr val="FE7A1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IN" sz="1400" u="none" cap="none" strike="noStrike">
                <a:solidFill>
                  <a:srgbClr val="000000"/>
                </a:solidFill>
                <a:latin typeface="Corbel"/>
                <a:ea typeface="Corbel"/>
                <a:cs typeface="Corbel"/>
                <a:sym typeface="Corbel"/>
              </a:rPr>
              <a:t>Login from “DBT Maker – Staff ID”</a:t>
            </a:r>
            <a:endParaRPr/>
          </a:p>
        </p:txBody>
      </p:sp>
      <p:sp>
        <p:nvSpPr>
          <p:cNvPr id="582" name="Google Shape;582;p48"/>
          <p:cNvSpPr/>
          <p:nvPr/>
        </p:nvSpPr>
        <p:spPr>
          <a:xfrm>
            <a:off x="1760278" y="6159783"/>
            <a:ext cx="10344536" cy="307777"/>
          </a:xfrm>
          <a:prstGeom prst="rect">
            <a:avLst/>
          </a:prstGeom>
          <a:noFill/>
          <a:ln cap="flat" cmpd="sng" w="28575">
            <a:solidFill>
              <a:srgbClr val="FE7A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83" name="Google Shape;583;p48"/>
          <p:cNvSpPr/>
          <p:nvPr/>
        </p:nvSpPr>
        <p:spPr>
          <a:xfrm>
            <a:off x="0" y="2321256"/>
            <a:ext cx="1339561" cy="307777"/>
          </a:xfrm>
          <a:prstGeom prst="rect">
            <a:avLst/>
          </a:prstGeom>
          <a:noFill/>
          <a:ln cap="flat" cmpd="sng" w="28575">
            <a:solidFill>
              <a:srgbClr val="FE7A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84" name="Google Shape;584;p48"/>
          <p:cNvSpPr/>
          <p:nvPr/>
        </p:nvSpPr>
        <p:spPr>
          <a:xfrm>
            <a:off x="11351622" y="2025887"/>
            <a:ext cx="753193" cy="284251"/>
          </a:xfrm>
          <a:prstGeom prst="rect">
            <a:avLst/>
          </a:prstGeom>
          <a:noFill/>
          <a:ln cap="flat" cmpd="sng" w="28575">
            <a:solidFill>
              <a:srgbClr val="FE7A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2_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3_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5_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4_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6_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2018-08-06T06:16:16Z</dcterms:created>
  <dc:creator>Manu Mathew</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-1441655329</vt:i4>
  </property>
  <property fmtid="{D5CDD505-2E9C-101B-9397-08002B2CF9AE}" pid="3" name="_NewReviewCycle">
    <vt:lpwstr/>
  </property>
  <property fmtid="{D5CDD505-2E9C-101B-9397-08002B2CF9AE}" pid="4" name="_EmailSubject">
    <vt:lpwstr>DBT Deck</vt:lpwstr>
  </property>
  <property fmtid="{D5CDD505-2E9C-101B-9397-08002B2CF9AE}" pid="5" name="_AuthorEmail">
    <vt:lpwstr>tonmoy@everwell.org</vt:lpwstr>
  </property>
  <property fmtid="{D5CDD505-2E9C-101B-9397-08002B2CF9AE}" pid="6" name="_AuthorEmailDisplayName">
    <vt:lpwstr>Tonmoy Dutta</vt:lpwstr>
  </property>
</Properties>
</file>