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6858000" cx="12192000"/>
  <p:notesSz cx="6858000" cy="9144000"/>
  <p:embeddedFontLst>
    <p:embeddedFont>
      <p:font typeface="Corbel"/>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0" roundtripDataSignature="AMtx7mggrxypuTMuO/f+QUbNJMRY3ky9I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Corbel-regular.fntdata"/><Relationship Id="rId25" Type="http://schemas.openxmlformats.org/officeDocument/2006/relationships/slide" Target="slides/slide19.xml"/><Relationship Id="rId28" Type="http://schemas.openxmlformats.org/officeDocument/2006/relationships/font" Target="fonts/Corbel-italic.fntdata"/><Relationship Id="rId27" Type="http://schemas.openxmlformats.org/officeDocument/2006/relationships/font" Target="fonts/Corbel-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Corbel-boldItalic.fntdata"/><Relationship Id="rId7" Type="http://schemas.openxmlformats.org/officeDocument/2006/relationships/slide" Target="slides/slide1.xml"/><Relationship Id="rId8" Type="http://schemas.openxmlformats.org/officeDocument/2006/relationships/slide" Target="slides/slide2.xml"/><Relationship Id="rId30" Type="http://customschemas.google.com/relationships/presentationmetadata" Target="meta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I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03" name="Google Shape;203;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 name="Google Shape;380;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253c8aef2d8_0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9" name="Google Shape;389;g253c8aef2d8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22ab416c0ab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6" name="Google Shape;396;g22ab416c0ab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3" name="Google Shape;403;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Width Head + Copy - Text Only">
  <p:cSld name="Full Width Head + Copy - Text Only">
    <p:spTree>
      <p:nvGrpSpPr>
        <p:cNvPr id="18" name="Shape 18"/>
        <p:cNvGrpSpPr/>
        <p:nvPr/>
      </p:nvGrpSpPr>
      <p:grpSpPr>
        <a:xfrm>
          <a:off x="0" y="0"/>
          <a:ext cx="0" cy="0"/>
          <a:chOff x="0" y="0"/>
          <a:chExt cx="0" cy="0"/>
        </a:xfrm>
      </p:grpSpPr>
      <p:sp>
        <p:nvSpPr>
          <p:cNvPr id="19" name="Google Shape;19;p58"/>
          <p:cNvSpPr txBox="1"/>
          <p:nvPr>
            <p:ph idx="1" type="body"/>
          </p:nvPr>
        </p:nvSpPr>
        <p:spPr>
          <a:xfrm>
            <a:off x="486837" y="1718735"/>
            <a:ext cx="11106151" cy="4519084"/>
          </a:xfrm>
          <a:prstGeom prst="rect">
            <a:avLst/>
          </a:prstGeom>
          <a:noFill/>
          <a:ln>
            <a:noFill/>
          </a:ln>
        </p:spPr>
        <p:txBody>
          <a:bodyPr anchorCtr="0" anchor="ctr" bIns="45700" lIns="91425" spcFirstLastPara="1" rIns="91425" wrap="square" tIns="45700">
            <a:normAutofit/>
          </a:bodyPr>
          <a:lstStyle>
            <a:lvl1pPr indent="-347154" lvl="0" marL="457200" algn="l">
              <a:lnSpc>
                <a:spcPct val="90000"/>
              </a:lnSpc>
              <a:spcBef>
                <a:spcPts val="800"/>
              </a:spcBef>
              <a:spcAft>
                <a:spcPts val="0"/>
              </a:spcAft>
              <a:buSzPts val="1867"/>
              <a:buChar char="●"/>
              <a:defRPr b="0" sz="1867"/>
            </a:lvl1pPr>
            <a:lvl2pPr indent="-338645" lvl="1" marL="914400" algn="l">
              <a:lnSpc>
                <a:spcPct val="90000"/>
              </a:lnSpc>
              <a:spcBef>
                <a:spcPts val="800"/>
              </a:spcBef>
              <a:spcAft>
                <a:spcPts val="0"/>
              </a:spcAft>
              <a:buClr>
                <a:srgbClr val="6C8C1A"/>
              </a:buClr>
              <a:buSzPts val="1733"/>
              <a:buFont typeface="Noto Sans Symbols"/>
              <a:buChar char="▪"/>
              <a:defRPr sz="1733"/>
            </a:lvl2pPr>
            <a:lvl3pPr indent="-330200" lvl="2" marL="1371600" algn="l">
              <a:lnSpc>
                <a:spcPct val="90000"/>
              </a:lnSpc>
              <a:spcBef>
                <a:spcPts val="800"/>
              </a:spcBef>
              <a:spcAft>
                <a:spcPts val="0"/>
              </a:spcAft>
              <a:buClr>
                <a:srgbClr val="3086AB"/>
              </a:buClr>
              <a:buSzPts val="1600"/>
              <a:buFont typeface="Arial"/>
              <a:buChar char="•"/>
              <a:defRPr sz="1600"/>
            </a:lvl3pPr>
            <a:lvl4pPr indent="-317500" lvl="3" marL="1828800" algn="l">
              <a:lnSpc>
                <a:spcPct val="90000"/>
              </a:lnSpc>
              <a:spcBef>
                <a:spcPts val="800"/>
              </a:spcBef>
              <a:spcAft>
                <a:spcPts val="0"/>
              </a:spcAft>
              <a:buSzPts val="1400"/>
              <a:buFont typeface="Arial"/>
              <a:buChar char="-"/>
              <a:defRPr/>
            </a:lvl4pPr>
            <a:lvl5pPr indent="-317500" lvl="4" marL="2286000" algn="l">
              <a:lnSpc>
                <a:spcPct val="90000"/>
              </a:lnSpc>
              <a:spcBef>
                <a:spcPts val="800"/>
              </a:spcBef>
              <a:spcAft>
                <a:spcPts val="0"/>
              </a:spcAft>
              <a:buSzPts val="14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20" name="Google Shape;20;p58"/>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400"/>
              <a:buFont typeface="Corbel"/>
              <a:buNone/>
              <a:defRPr/>
            </a:lvl1pPr>
            <a:lvl2pPr lvl="1" algn="l">
              <a:lnSpc>
                <a:spcPct val="100000"/>
              </a:lnSpc>
              <a:spcBef>
                <a:spcPts val="0"/>
              </a:spcBef>
              <a:spcAft>
                <a:spcPts val="0"/>
              </a:spcAft>
              <a:buClr>
                <a:schemeClr val="dk1"/>
              </a:buClr>
              <a:buSzPts val="1400"/>
              <a:buFont typeface="Corbel"/>
              <a:buNone/>
              <a:defRPr/>
            </a:lvl2pPr>
            <a:lvl3pPr lvl="2" algn="l">
              <a:lnSpc>
                <a:spcPct val="100000"/>
              </a:lnSpc>
              <a:spcBef>
                <a:spcPts val="0"/>
              </a:spcBef>
              <a:spcAft>
                <a:spcPts val="0"/>
              </a:spcAft>
              <a:buClr>
                <a:schemeClr val="dk1"/>
              </a:buClr>
              <a:buSzPts val="1400"/>
              <a:buFont typeface="Corbel"/>
              <a:buNone/>
              <a:defRPr/>
            </a:lvl3pPr>
            <a:lvl4pPr lvl="3" algn="l">
              <a:lnSpc>
                <a:spcPct val="100000"/>
              </a:lnSpc>
              <a:spcBef>
                <a:spcPts val="0"/>
              </a:spcBef>
              <a:spcAft>
                <a:spcPts val="0"/>
              </a:spcAft>
              <a:buClr>
                <a:schemeClr val="dk1"/>
              </a:buClr>
              <a:buSzPts val="1400"/>
              <a:buFont typeface="Corbel"/>
              <a:buNone/>
              <a:defRPr/>
            </a:lvl4pPr>
            <a:lvl5pPr lvl="4" algn="l">
              <a:lnSpc>
                <a:spcPct val="100000"/>
              </a:lnSpc>
              <a:spcBef>
                <a:spcPts val="0"/>
              </a:spcBef>
              <a:spcAft>
                <a:spcPts val="0"/>
              </a:spcAft>
              <a:buClr>
                <a:schemeClr val="dk1"/>
              </a:buClr>
              <a:buSzPts val="1400"/>
              <a:buFont typeface="Corbel"/>
              <a:buNone/>
              <a:defRPr/>
            </a:lvl5pPr>
            <a:lvl6pPr lvl="5" algn="l">
              <a:lnSpc>
                <a:spcPct val="100000"/>
              </a:lnSpc>
              <a:spcBef>
                <a:spcPts val="0"/>
              </a:spcBef>
              <a:spcAft>
                <a:spcPts val="0"/>
              </a:spcAft>
              <a:buClr>
                <a:schemeClr val="dk1"/>
              </a:buClr>
              <a:buSzPts val="1400"/>
              <a:buFont typeface="Corbel"/>
              <a:buNone/>
              <a:defRPr/>
            </a:lvl6pPr>
            <a:lvl7pPr lvl="6" algn="l">
              <a:lnSpc>
                <a:spcPct val="100000"/>
              </a:lnSpc>
              <a:spcBef>
                <a:spcPts val="0"/>
              </a:spcBef>
              <a:spcAft>
                <a:spcPts val="0"/>
              </a:spcAft>
              <a:buClr>
                <a:schemeClr val="dk1"/>
              </a:buClr>
              <a:buSzPts val="1400"/>
              <a:buFont typeface="Corbel"/>
              <a:buNone/>
              <a:defRPr/>
            </a:lvl7pPr>
            <a:lvl8pPr lvl="7" algn="l">
              <a:lnSpc>
                <a:spcPct val="100000"/>
              </a:lnSpc>
              <a:spcBef>
                <a:spcPts val="0"/>
              </a:spcBef>
              <a:spcAft>
                <a:spcPts val="0"/>
              </a:spcAft>
              <a:buClr>
                <a:schemeClr val="dk1"/>
              </a:buClr>
              <a:buSzPts val="1400"/>
              <a:buFont typeface="Corbel"/>
              <a:buNone/>
              <a:defRPr/>
            </a:lvl8pPr>
            <a:lvl9pPr lvl="8" algn="l">
              <a:lnSpc>
                <a:spcPct val="100000"/>
              </a:lnSpc>
              <a:spcBef>
                <a:spcPts val="0"/>
              </a:spcBef>
              <a:spcAft>
                <a:spcPts val="0"/>
              </a:spcAft>
              <a:buClr>
                <a:schemeClr val="dk1"/>
              </a:buClr>
              <a:buSzPts val="1400"/>
              <a:buFont typeface="Corbel"/>
              <a:buNone/>
              <a:defRPr/>
            </a:lvl9pPr>
          </a:lstStyle>
          <a:p/>
        </p:txBody>
      </p:sp>
      <p:sp>
        <p:nvSpPr>
          <p:cNvPr id="21" name="Google Shape;21;p58"/>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Corbel"/>
              <a:buNone/>
              <a:defRPr b="1" i="0" sz="1200" u="none" cap="none" strike="noStrike">
                <a:solidFill>
                  <a:srgbClr val="000000"/>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Corbel"/>
              <a:buNone/>
              <a:defRPr b="1" i="0" sz="1200" u="none" cap="none" strike="noStrike">
                <a:solidFill>
                  <a:srgbClr val="000000"/>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Corbel"/>
              <a:buNone/>
              <a:defRPr b="1" i="0" sz="1200" u="none" cap="none" strike="noStrike">
                <a:solidFill>
                  <a:srgbClr val="000000"/>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Corbel"/>
              <a:buNone/>
              <a:defRPr b="1" i="0" sz="1200" u="none" cap="none" strike="noStrike">
                <a:solidFill>
                  <a:srgbClr val="000000"/>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Corbel"/>
              <a:buNone/>
              <a:defRPr b="1" i="0" sz="1200" u="none" cap="none" strike="noStrike">
                <a:solidFill>
                  <a:srgbClr val="000000"/>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Corbel"/>
              <a:buNone/>
              <a:defRPr b="1" i="0" sz="1200" u="none" cap="none" strike="noStrike">
                <a:solidFill>
                  <a:srgbClr val="000000"/>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Corbel"/>
              <a:buNone/>
              <a:defRPr b="1" i="0" sz="1200" u="none" cap="none" strike="noStrike">
                <a:solidFill>
                  <a:srgbClr val="000000"/>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Corbel"/>
              <a:buNone/>
              <a:defRPr b="1" i="0" sz="1200" u="none" cap="none" strike="noStrike">
                <a:solidFill>
                  <a:srgbClr val="000000"/>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Corbel"/>
              <a:buNone/>
              <a:defRPr b="1" i="0" sz="1200" u="none" cap="none" strike="noStrike">
                <a:solidFill>
                  <a:srgbClr val="000000"/>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sp>
        <p:nvSpPr>
          <p:cNvPr id="22" name="Google Shape;22;p58"/>
          <p:cNvSpPr txBox="1"/>
          <p:nvPr>
            <p:ph type="title"/>
          </p:nvPr>
        </p:nvSpPr>
        <p:spPr>
          <a:xfrm>
            <a:off x="486837" y="646262"/>
            <a:ext cx="11106151" cy="69757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3600"/>
              <a:buFont typeface="Corbe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3" name="Shape 83"/>
        <p:cNvGrpSpPr/>
        <p:nvPr/>
      </p:nvGrpSpPr>
      <p:grpSpPr>
        <a:xfrm>
          <a:off x="0" y="0"/>
          <a:ext cx="0" cy="0"/>
          <a:chOff x="0" y="0"/>
          <a:chExt cx="0" cy="0"/>
        </a:xfrm>
      </p:grpSpPr>
      <p:sp>
        <p:nvSpPr>
          <p:cNvPr id="84" name="Google Shape;84;p69"/>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69"/>
          <p:cNvSpPr/>
          <p:nvPr>
            <p:ph idx="2" type="pic"/>
          </p:nvPr>
        </p:nvSpPr>
        <p:spPr>
          <a:xfrm>
            <a:off x="3570644" y="767419"/>
            <a:ext cx="8115230" cy="5330952"/>
          </a:xfrm>
          <a:prstGeom prst="rect">
            <a:avLst/>
          </a:prstGeom>
          <a:solidFill>
            <a:srgbClr val="BFBFBF"/>
          </a:solidFill>
          <a:ln>
            <a:noFill/>
          </a:ln>
        </p:spPr>
      </p:sp>
      <p:sp>
        <p:nvSpPr>
          <p:cNvPr id="86" name="Google Shape;86;p69"/>
          <p:cNvSpPr txBox="1"/>
          <p:nvPr>
            <p:ph idx="1" type="body"/>
          </p:nvPr>
        </p:nvSpPr>
        <p:spPr>
          <a:xfrm>
            <a:off x="256032" y="3493008"/>
            <a:ext cx="2834640" cy="232257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87" name="Google Shape;87;p69"/>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69"/>
          <p:cNvSpPr txBox="1"/>
          <p:nvPr>
            <p:ph idx="11" type="ftr"/>
          </p:nvPr>
        </p:nvSpPr>
        <p:spPr>
          <a:xfrm>
            <a:off x="3499101"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69"/>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40BAD2"/>
                </a:solidFill>
              </a:defRPr>
            </a:lvl1pPr>
            <a:lvl2pPr indent="0" lvl="1" marL="0" algn="r">
              <a:lnSpc>
                <a:spcPct val="100000"/>
              </a:lnSpc>
              <a:spcBef>
                <a:spcPts val="0"/>
              </a:spcBef>
              <a:spcAft>
                <a:spcPts val="0"/>
              </a:spcAft>
              <a:buNone/>
              <a:defRPr>
                <a:solidFill>
                  <a:srgbClr val="40BAD2"/>
                </a:solidFill>
              </a:defRPr>
            </a:lvl2pPr>
            <a:lvl3pPr indent="0" lvl="2" marL="0" algn="r">
              <a:lnSpc>
                <a:spcPct val="100000"/>
              </a:lnSpc>
              <a:spcBef>
                <a:spcPts val="0"/>
              </a:spcBef>
              <a:spcAft>
                <a:spcPts val="0"/>
              </a:spcAft>
              <a:buNone/>
              <a:defRPr>
                <a:solidFill>
                  <a:srgbClr val="40BAD2"/>
                </a:solidFill>
              </a:defRPr>
            </a:lvl3pPr>
            <a:lvl4pPr indent="0" lvl="3" marL="0" algn="r">
              <a:lnSpc>
                <a:spcPct val="100000"/>
              </a:lnSpc>
              <a:spcBef>
                <a:spcPts val="0"/>
              </a:spcBef>
              <a:spcAft>
                <a:spcPts val="0"/>
              </a:spcAft>
              <a:buNone/>
              <a:defRPr>
                <a:solidFill>
                  <a:srgbClr val="40BAD2"/>
                </a:solidFill>
              </a:defRPr>
            </a:lvl4pPr>
            <a:lvl5pPr indent="0" lvl="4" marL="0" algn="r">
              <a:lnSpc>
                <a:spcPct val="100000"/>
              </a:lnSpc>
              <a:spcBef>
                <a:spcPts val="0"/>
              </a:spcBef>
              <a:spcAft>
                <a:spcPts val="0"/>
              </a:spcAft>
              <a:buNone/>
              <a:defRPr>
                <a:solidFill>
                  <a:srgbClr val="40BAD2"/>
                </a:solidFill>
              </a:defRPr>
            </a:lvl5pPr>
            <a:lvl6pPr indent="0" lvl="5" marL="0" algn="r">
              <a:lnSpc>
                <a:spcPct val="100000"/>
              </a:lnSpc>
              <a:spcBef>
                <a:spcPts val="0"/>
              </a:spcBef>
              <a:spcAft>
                <a:spcPts val="0"/>
              </a:spcAft>
              <a:buNone/>
              <a:defRPr>
                <a:solidFill>
                  <a:srgbClr val="40BAD2"/>
                </a:solidFill>
              </a:defRPr>
            </a:lvl6pPr>
            <a:lvl7pPr indent="0" lvl="6" marL="0" algn="r">
              <a:lnSpc>
                <a:spcPct val="100000"/>
              </a:lnSpc>
              <a:spcBef>
                <a:spcPts val="0"/>
              </a:spcBef>
              <a:spcAft>
                <a:spcPts val="0"/>
              </a:spcAft>
              <a:buNone/>
              <a:defRPr>
                <a:solidFill>
                  <a:srgbClr val="40BAD2"/>
                </a:solidFill>
              </a:defRPr>
            </a:lvl7pPr>
            <a:lvl8pPr indent="0" lvl="7" marL="0" algn="r">
              <a:lnSpc>
                <a:spcPct val="100000"/>
              </a:lnSpc>
              <a:spcBef>
                <a:spcPts val="0"/>
              </a:spcBef>
              <a:spcAft>
                <a:spcPts val="0"/>
              </a:spcAft>
              <a:buNone/>
              <a:defRPr>
                <a:solidFill>
                  <a:srgbClr val="40BAD2"/>
                </a:solidFill>
              </a:defRPr>
            </a:lvl8pPr>
            <a:lvl9pPr indent="0" lvl="8" marL="0" algn="r">
              <a:lnSpc>
                <a:spcPct val="100000"/>
              </a:lnSpc>
              <a:spcBef>
                <a:spcPts val="0"/>
              </a:spcBef>
              <a:spcAft>
                <a:spcPts val="0"/>
              </a:spcAft>
              <a:buNone/>
              <a:defRPr>
                <a:solidFill>
                  <a:srgbClr val="40BAD2"/>
                </a:solidFill>
              </a:defRPr>
            </a:lvl9pPr>
          </a:lstStyle>
          <a:p>
            <a:pPr indent="0" lvl="0" marL="0" rtl="0" algn="r">
              <a:spcBef>
                <a:spcPts val="0"/>
              </a:spcBef>
              <a:spcAft>
                <a:spcPts val="0"/>
              </a:spcAft>
              <a:buNone/>
            </a:pPr>
            <a:fld id="{00000000-1234-1234-1234-123412341234}" type="slidenum">
              <a:rPr lang="en-IN"/>
              <a:t>‹#›</a:t>
            </a:fld>
            <a:endParaRPr/>
          </a:p>
        </p:txBody>
      </p:sp>
      <p:pic>
        <p:nvPicPr>
          <p:cNvPr id="90" name="Google Shape;90;p69"/>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1" name="Shape 91"/>
        <p:cNvGrpSpPr/>
        <p:nvPr/>
      </p:nvGrpSpPr>
      <p:grpSpPr>
        <a:xfrm>
          <a:off x="0" y="0"/>
          <a:ext cx="0" cy="0"/>
          <a:chOff x="0" y="0"/>
          <a:chExt cx="0" cy="0"/>
        </a:xfrm>
      </p:grpSpPr>
      <p:sp>
        <p:nvSpPr>
          <p:cNvPr id="92" name="Google Shape;92;p70"/>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70"/>
          <p:cNvSpPr txBox="1"/>
          <p:nvPr>
            <p:ph idx="1" type="body"/>
          </p:nvPr>
        </p:nvSpPr>
        <p:spPr>
          <a:xfrm rot="5400000">
            <a:off x="4966548" y="-233172"/>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94" name="Google Shape;94;p70"/>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70"/>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70"/>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40BAD2"/>
                </a:solidFill>
              </a:defRPr>
            </a:lvl1pPr>
            <a:lvl2pPr indent="0" lvl="1" marL="0" algn="r">
              <a:lnSpc>
                <a:spcPct val="100000"/>
              </a:lnSpc>
              <a:spcBef>
                <a:spcPts val="0"/>
              </a:spcBef>
              <a:spcAft>
                <a:spcPts val="0"/>
              </a:spcAft>
              <a:buNone/>
              <a:defRPr>
                <a:solidFill>
                  <a:srgbClr val="40BAD2"/>
                </a:solidFill>
              </a:defRPr>
            </a:lvl2pPr>
            <a:lvl3pPr indent="0" lvl="2" marL="0" algn="r">
              <a:lnSpc>
                <a:spcPct val="100000"/>
              </a:lnSpc>
              <a:spcBef>
                <a:spcPts val="0"/>
              </a:spcBef>
              <a:spcAft>
                <a:spcPts val="0"/>
              </a:spcAft>
              <a:buNone/>
              <a:defRPr>
                <a:solidFill>
                  <a:srgbClr val="40BAD2"/>
                </a:solidFill>
              </a:defRPr>
            </a:lvl3pPr>
            <a:lvl4pPr indent="0" lvl="3" marL="0" algn="r">
              <a:lnSpc>
                <a:spcPct val="100000"/>
              </a:lnSpc>
              <a:spcBef>
                <a:spcPts val="0"/>
              </a:spcBef>
              <a:spcAft>
                <a:spcPts val="0"/>
              </a:spcAft>
              <a:buNone/>
              <a:defRPr>
                <a:solidFill>
                  <a:srgbClr val="40BAD2"/>
                </a:solidFill>
              </a:defRPr>
            </a:lvl4pPr>
            <a:lvl5pPr indent="0" lvl="4" marL="0" algn="r">
              <a:lnSpc>
                <a:spcPct val="100000"/>
              </a:lnSpc>
              <a:spcBef>
                <a:spcPts val="0"/>
              </a:spcBef>
              <a:spcAft>
                <a:spcPts val="0"/>
              </a:spcAft>
              <a:buNone/>
              <a:defRPr>
                <a:solidFill>
                  <a:srgbClr val="40BAD2"/>
                </a:solidFill>
              </a:defRPr>
            </a:lvl5pPr>
            <a:lvl6pPr indent="0" lvl="5" marL="0" algn="r">
              <a:lnSpc>
                <a:spcPct val="100000"/>
              </a:lnSpc>
              <a:spcBef>
                <a:spcPts val="0"/>
              </a:spcBef>
              <a:spcAft>
                <a:spcPts val="0"/>
              </a:spcAft>
              <a:buNone/>
              <a:defRPr>
                <a:solidFill>
                  <a:srgbClr val="40BAD2"/>
                </a:solidFill>
              </a:defRPr>
            </a:lvl6pPr>
            <a:lvl7pPr indent="0" lvl="6" marL="0" algn="r">
              <a:lnSpc>
                <a:spcPct val="100000"/>
              </a:lnSpc>
              <a:spcBef>
                <a:spcPts val="0"/>
              </a:spcBef>
              <a:spcAft>
                <a:spcPts val="0"/>
              </a:spcAft>
              <a:buNone/>
              <a:defRPr>
                <a:solidFill>
                  <a:srgbClr val="40BAD2"/>
                </a:solidFill>
              </a:defRPr>
            </a:lvl7pPr>
            <a:lvl8pPr indent="0" lvl="7" marL="0" algn="r">
              <a:lnSpc>
                <a:spcPct val="100000"/>
              </a:lnSpc>
              <a:spcBef>
                <a:spcPts val="0"/>
              </a:spcBef>
              <a:spcAft>
                <a:spcPts val="0"/>
              </a:spcAft>
              <a:buNone/>
              <a:defRPr>
                <a:solidFill>
                  <a:srgbClr val="40BAD2"/>
                </a:solidFill>
              </a:defRPr>
            </a:lvl8pPr>
            <a:lvl9pPr indent="0" lvl="8" marL="0" algn="r">
              <a:lnSpc>
                <a:spcPct val="100000"/>
              </a:lnSpc>
              <a:spcBef>
                <a:spcPts val="0"/>
              </a:spcBef>
              <a:spcAft>
                <a:spcPts val="0"/>
              </a:spcAft>
              <a:buNone/>
              <a:defRPr>
                <a:solidFill>
                  <a:srgbClr val="40BAD2"/>
                </a:solidFill>
              </a:defRPr>
            </a:lvl9pPr>
          </a:lstStyle>
          <a:p>
            <a:pPr indent="0" lvl="0" marL="0" rtl="0" algn="r">
              <a:spcBef>
                <a:spcPts val="0"/>
              </a:spcBef>
              <a:spcAft>
                <a:spcPts val="0"/>
              </a:spcAft>
              <a:buNone/>
            </a:pPr>
            <a:fld id="{00000000-1234-1234-1234-123412341234}" type="slidenum">
              <a:rPr lang="en-IN"/>
              <a:t>‹#›</a:t>
            </a:fld>
            <a:endParaRPr/>
          </a:p>
        </p:txBody>
      </p:sp>
      <p:pic>
        <p:nvPicPr>
          <p:cNvPr id="97" name="Google Shape;97;p70"/>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8" name="Shape 98"/>
        <p:cNvGrpSpPr/>
        <p:nvPr/>
      </p:nvGrpSpPr>
      <p:grpSpPr>
        <a:xfrm>
          <a:off x="0" y="0"/>
          <a:ext cx="0" cy="0"/>
          <a:chOff x="0" y="0"/>
          <a:chExt cx="0" cy="0"/>
        </a:xfrm>
      </p:grpSpPr>
      <p:sp>
        <p:nvSpPr>
          <p:cNvPr id="99" name="Google Shape;99;p71"/>
          <p:cNvSpPr txBox="1"/>
          <p:nvPr>
            <p:ph type="title"/>
          </p:nvPr>
        </p:nvSpPr>
        <p:spPr>
          <a:xfrm rot="5400000">
            <a:off x="-685800" y="2057400"/>
            <a:ext cx="4953000" cy="2819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71"/>
          <p:cNvSpPr txBox="1"/>
          <p:nvPr>
            <p:ph idx="1" type="body"/>
          </p:nvPr>
        </p:nvSpPr>
        <p:spPr>
          <a:xfrm rot="5400000">
            <a:off x="4965192" y="-228600"/>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101" name="Google Shape;101;p71"/>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71"/>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71"/>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40BAD2"/>
                </a:solidFill>
              </a:defRPr>
            </a:lvl1pPr>
            <a:lvl2pPr indent="0" lvl="1" marL="0" algn="r">
              <a:lnSpc>
                <a:spcPct val="100000"/>
              </a:lnSpc>
              <a:spcBef>
                <a:spcPts val="0"/>
              </a:spcBef>
              <a:spcAft>
                <a:spcPts val="0"/>
              </a:spcAft>
              <a:buNone/>
              <a:defRPr>
                <a:solidFill>
                  <a:srgbClr val="40BAD2"/>
                </a:solidFill>
              </a:defRPr>
            </a:lvl2pPr>
            <a:lvl3pPr indent="0" lvl="2" marL="0" algn="r">
              <a:lnSpc>
                <a:spcPct val="100000"/>
              </a:lnSpc>
              <a:spcBef>
                <a:spcPts val="0"/>
              </a:spcBef>
              <a:spcAft>
                <a:spcPts val="0"/>
              </a:spcAft>
              <a:buNone/>
              <a:defRPr>
                <a:solidFill>
                  <a:srgbClr val="40BAD2"/>
                </a:solidFill>
              </a:defRPr>
            </a:lvl3pPr>
            <a:lvl4pPr indent="0" lvl="3" marL="0" algn="r">
              <a:lnSpc>
                <a:spcPct val="100000"/>
              </a:lnSpc>
              <a:spcBef>
                <a:spcPts val="0"/>
              </a:spcBef>
              <a:spcAft>
                <a:spcPts val="0"/>
              </a:spcAft>
              <a:buNone/>
              <a:defRPr>
                <a:solidFill>
                  <a:srgbClr val="40BAD2"/>
                </a:solidFill>
              </a:defRPr>
            </a:lvl4pPr>
            <a:lvl5pPr indent="0" lvl="4" marL="0" algn="r">
              <a:lnSpc>
                <a:spcPct val="100000"/>
              </a:lnSpc>
              <a:spcBef>
                <a:spcPts val="0"/>
              </a:spcBef>
              <a:spcAft>
                <a:spcPts val="0"/>
              </a:spcAft>
              <a:buNone/>
              <a:defRPr>
                <a:solidFill>
                  <a:srgbClr val="40BAD2"/>
                </a:solidFill>
              </a:defRPr>
            </a:lvl5pPr>
            <a:lvl6pPr indent="0" lvl="5" marL="0" algn="r">
              <a:lnSpc>
                <a:spcPct val="100000"/>
              </a:lnSpc>
              <a:spcBef>
                <a:spcPts val="0"/>
              </a:spcBef>
              <a:spcAft>
                <a:spcPts val="0"/>
              </a:spcAft>
              <a:buNone/>
              <a:defRPr>
                <a:solidFill>
                  <a:srgbClr val="40BAD2"/>
                </a:solidFill>
              </a:defRPr>
            </a:lvl6pPr>
            <a:lvl7pPr indent="0" lvl="6" marL="0" algn="r">
              <a:lnSpc>
                <a:spcPct val="100000"/>
              </a:lnSpc>
              <a:spcBef>
                <a:spcPts val="0"/>
              </a:spcBef>
              <a:spcAft>
                <a:spcPts val="0"/>
              </a:spcAft>
              <a:buNone/>
              <a:defRPr>
                <a:solidFill>
                  <a:srgbClr val="40BAD2"/>
                </a:solidFill>
              </a:defRPr>
            </a:lvl7pPr>
            <a:lvl8pPr indent="0" lvl="7" marL="0" algn="r">
              <a:lnSpc>
                <a:spcPct val="100000"/>
              </a:lnSpc>
              <a:spcBef>
                <a:spcPts val="0"/>
              </a:spcBef>
              <a:spcAft>
                <a:spcPts val="0"/>
              </a:spcAft>
              <a:buNone/>
              <a:defRPr>
                <a:solidFill>
                  <a:srgbClr val="40BAD2"/>
                </a:solidFill>
              </a:defRPr>
            </a:lvl8pPr>
            <a:lvl9pPr indent="0" lvl="8" marL="0" algn="r">
              <a:lnSpc>
                <a:spcPct val="100000"/>
              </a:lnSpc>
              <a:spcBef>
                <a:spcPts val="0"/>
              </a:spcBef>
              <a:spcAft>
                <a:spcPts val="0"/>
              </a:spcAft>
              <a:buNone/>
              <a:defRPr>
                <a:solidFill>
                  <a:srgbClr val="40BAD2"/>
                </a:solidFill>
              </a:defRPr>
            </a:lvl9pPr>
          </a:lstStyle>
          <a:p>
            <a:pPr indent="0" lvl="0" marL="0" rtl="0" algn="r">
              <a:spcBef>
                <a:spcPts val="0"/>
              </a:spcBef>
              <a:spcAft>
                <a:spcPts val="0"/>
              </a:spcAft>
              <a:buNone/>
            </a:pPr>
            <a:fld id="{00000000-1234-1234-1234-123412341234}" type="slidenum">
              <a:rPr lang="en-IN"/>
              <a:t>‹#›</a:t>
            </a:fld>
            <a:endParaRPr/>
          </a:p>
        </p:txBody>
      </p:sp>
      <p:pic>
        <p:nvPicPr>
          <p:cNvPr id="104" name="Google Shape;104;p71"/>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Width Head + Copy - Text Only">
  <p:cSld name="Full Width Head + Copy - Text Only">
    <p:spTree>
      <p:nvGrpSpPr>
        <p:cNvPr id="114" name="Shape 114"/>
        <p:cNvGrpSpPr/>
        <p:nvPr/>
      </p:nvGrpSpPr>
      <p:grpSpPr>
        <a:xfrm>
          <a:off x="0" y="0"/>
          <a:ext cx="0" cy="0"/>
          <a:chOff x="0" y="0"/>
          <a:chExt cx="0" cy="0"/>
        </a:xfrm>
      </p:grpSpPr>
      <p:sp>
        <p:nvSpPr>
          <p:cNvPr id="115" name="Google Shape;115;p60"/>
          <p:cNvSpPr txBox="1"/>
          <p:nvPr>
            <p:ph idx="1" type="body"/>
          </p:nvPr>
        </p:nvSpPr>
        <p:spPr>
          <a:xfrm>
            <a:off x="486837" y="1718735"/>
            <a:ext cx="11106151" cy="4519084"/>
          </a:xfrm>
          <a:prstGeom prst="rect">
            <a:avLst/>
          </a:prstGeom>
          <a:noFill/>
          <a:ln>
            <a:noFill/>
          </a:ln>
        </p:spPr>
        <p:txBody>
          <a:bodyPr anchorCtr="0" anchor="ctr" bIns="45700" lIns="91425" spcFirstLastPara="1" rIns="91425" wrap="square" tIns="45700">
            <a:normAutofit/>
          </a:bodyPr>
          <a:lstStyle>
            <a:lvl1pPr indent="-347154" lvl="0" marL="457200" algn="l">
              <a:lnSpc>
                <a:spcPct val="90000"/>
              </a:lnSpc>
              <a:spcBef>
                <a:spcPts val="800"/>
              </a:spcBef>
              <a:spcAft>
                <a:spcPts val="0"/>
              </a:spcAft>
              <a:buSzPts val="1867"/>
              <a:buChar char="●"/>
              <a:defRPr b="0" sz="1867"/>
            </a:lvl1pPr>
            <a:lvl2pPr indent="-338645" lvl="1" marL="914400" algn="l">
              <a:lnSpc>
                <a:spcPct val="90000"/>
              </a:lnSpc>
              <a:spcBef>
                <a:spcPts val="800"/>
              </a:spcBef>
              <a:spcAft>
                <a:spcPts val="0"/>
              </a:spcAft>
              <a:buClr>
                <a:srgbClr val="6C8C1A"/>
              </a:buClr>
              <a:buSzPts val="1733"/>
              <a:buFont typeface="Noto Sans Symbols"/>
              <a:buChar char="▪"/>
              <a:defRPr sz="1733"/>
            </a:lvl2pPr>
            <a:lvl3pPr indent="-330200" lvl="2" marL="1371600" algn="l">
              <a:lnSpc>
                <a:spcPct val="90000"/>
              </a:lnSpc>
              <a:spcBef>
                <a:spcPts val="800"/>
              </a:spcBef>
              <a:spcAft>
                <a:spcPts val="0"/>
              </a:spcAft>
              <a:buClr>
                <a:srgbClr val="3086AB"/>
              </a:buClr>
              <a:buSzPts val="1600"/>
              <a:buFont typeface="Arial"/>
              <a:buChar char="•"/>
              <a:defRPr sz="1600"/>
            </a:lvl3pPr>
            <a:lvl4pPr indent="-317500" lvl="3" marL="1828800" algn="l">
              <a:lnSpc>
                <a:spcPct val="90000"/>
              </a:lnSpc>
              <a:spcBef>
                <a:spcPts val="800"/>
              </a:spcBef>
              <a:spcAft>
                <a:spcPts val="0"/>
              </a:spcAft>
              <a:buSzPts val="1400"/>
              <a:buFont typeface="Arial"/>
              <a:buChar char="-"/>
              <a:defRPr/>
            </a:lvl4pPr>
            <a:lvl5pPr indent="-317500" lvl="4" marL="2286000" algn="l">
              <a:lnSpc>
                <a:spcPct val="90000"/>
              </a:lnSpc>
              <a:spcBef>
                <a:spcPts val="800"/>
              </a:spcBef>
              <a:spcAft>
                <a:spcPts val="0"/>
              </a:spcAft>
              <a:buSzPts val="14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116" name="Google Shape;116;p60"/>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60"/>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sp>
        <p:nvSpPr>
          <p:cNvPr id="118" name="Google Shape;118;p60"/>
          <p:cNvSpPr txBox="1"/>
          <p:nvPr>
            <p:ph type="title"/>
          </p:nvPr>
        </p:nvSpPr>
        <p:spPr>
          <a:xfrm>
            <a:off x="486837" y="646262"/>
            <a:ext cx="11106151" cy="69757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3600"/>
              <a:buFont typeface="Corbe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19" name="Shape 119"/>
        <p:cNvGrpSpPr/>
        <p:nvPr/>
      </p:nvGrpSpPr>
      <p:grpSpPr>
        <a:xfrm>
          <a:off x="0" y="0"/>
          <a:ext cx="0" cy="0"/>
          <a:chOff x="0" y="0"/>
          <a:chExt cx="0" cy="0"/>
        </a:xfrm>
      </p:grpSpPr>
      <p:sp>
        <p:nvSpPr>
          <p:cNvPr id="120" name="Google Shape;120;p72"/>
          <p:cNvSpPr txBox="1"/>
          <p:nvPr>
            <p:ph type="ctrTitle"/>
          </p:nvPr>
        </p:nvSpPr>
        <p:spPr>
          <a:xfrm>
            <a:off x="1069847" y="1298448"/>
            <a:ext cx="10216461"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0546"/>
              </a:buClr>
              <a:buSzPts val="5900"/>
              <a:buFont typeface="Corbel"/>
              <a:buNone/>
              <a:defRPr sz="5900">
                <a:solidFill>
                  <a:srgbClr val="00054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p72"/>
          <p:cNvSpPr txBox="1"/>
          <p:nvPr>
            <p:ph idx="1" type="subTitle"/>
          </p:nvPr>
        </p:nvSpPr>
        <p:spPr>
          <a:xfrm>
            <a:off x="1100014" y="4670246"/>
            <a:ext cx="10186293" cy="914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200"/>
              <a:buNone/>
              <a:defRPr sz="2200" cap="none">
                <a:solidFill>
                  <a:srgbClr val="CC4B14"/>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p:txBody>
      </p:sp>
      <p:sp>
        <p:nvSpPr>
          <p:cNvPr id="122" name="Google Shape;122;p72"/>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72"/>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72"/>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IN"/>
              <a:t>‹#›</a:t>
            </a:fld>
            <a:endParaRPr/>
          </a:p>
        </p:txBody>
      </p:sp>
      <p:pic>
        <p:nvPicPr>
          <p:cNvPr id="125" name="Google Shape;125;p72"/>
          <p:cNvPicPr preferRelativeResize="0"/>
          <p:nvPr/>
        </p:nvPicPr>
        <p:blipFill rotWithShape="1">
          <a:blip r:embed="rId2">
            <a:alphaModFix/>
          </a:blip>
          <a:srcRect b="0" l="0" r="0" t="0"/>
          <a:stretch/>
        </p:blipFill>
        <p:spPr>
          <a:xfrm>
            <a:off x="26938" y="6707875"/>
            <a:ext cx="12192000" cy="17258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6" name="Shape 126"/>
        <p:cNvGrpSpPr/>
        <p:nvPr/>
      </p:nvGrpSpPr>
      <p:grpSpPr>
        <a:xfrm>
          <a:off x="0" y="0"/>
          <a:ext cx="0" cy="0"/>
          <a:chOff x="0" y="0"/>
          <a:chExt cx="0" cy="0"/>
        </a:xfrm>
      </p:grpSpPr>
      <p:sp>
        <p:nvSpPr>
          <p:cNvPr id="127" name="Google Shape;127;p73"/>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8" name="Google Shape;128;p73"/>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a:solidFill>
                  <a:srgbClr val="000F46"/>
                </a:solidFill>
              </a:defRPr>
            </a:lvl1pPr>
            <a:lvl2pPr indent="-342900" lvl="1" marL="914400" algn="l">
              <a:lnSpc>
                <a:spcPct val="90000"/>
              </a:lnSpc>
              <a:spcBef>
                <a:spcPts val="250"/>
              </a:spcBef>
              <a:spcAft>
                <a:spcPts val="0"/>
              </a:spcAft>
              <a:buSzPts val="1800"/>
              <a:buChar char="●"/>
              <a:defRPr>
                <a:solidFill>
                  <a:srgbClr val="000F46"/>
                </a:solidFill>
              </a:defRPr>
            </a:lvl2pPr>
            <a:lvl3pPr indent="-330200" lvl="2" marL="1371600" algn="l">
              <a:lnSpc>
                <a:spcPct val="90000"/>
              </a:lnSpc>
              <a:spcBef>
                <a:spcPts val="250"/>
              </a:spcBef>
              <a:spcAft>
                <a:spcPts val="0"/>
              </a:spcAft>
              <a:buSzPts val="1600"/>
              <a:buChar char="●"/>
              <a:defRPr>
                <a:solidFill>
                  <a:srgbClr val="000F46"/>
                </a:solidFill>
              </a:defRPr>
            </a:lvl3pPr>
            <a:lvl4pPr indent="-317500" lvl="3" marL="1828800" algn="l">
              <a:lnSpc>
                <a:spcPct val="90000"/>
              </a:lnSpc>
              <a:spcBef>
                <a:spcPts val="250"/>
              </a:spcBef>
              <a:spcAft>
                <a:spcPts val="0"/>
              </a:spcAft>
              <a:buSzPts val="1400"/>
              <a:buChar char="●"/>
              <a:defRPr>
                <a:solidFill>
                  <a:srgbClr val="000F46"/>
                </a:solidFill>
              </a:defRPr>
            </a:lvl4pPr>
            <a:lvl5pPr indent="-317500" lvl="4" marL="2286000" algn="l">
              <a:lnSpc>
                <a:spcPct val="90000"/>
              </a:lnSpc>
              <a:spcBef>
                <a:spcPts val="250"/>
              </a:spcBef>
              <a:spcAft>
                <a:spcPts val="0"/>
              </a:spcAft>
              <a:buSzPts val="1400"/>
              <a:buChar char="●"/>
              <a:defRPr>
                <a:solidFill>
                  <a:srgbClr val="000F46"/>
                </a:solidFill>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129" name="Google Shape;129;p73"/>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73"/>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73"/>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IN"/>
              <a:t>‹#›</a:t>
            </a:fld>
            <a:endParaRPr/>
          </a:p>
        </p:txBody>
      </p:sp>
      <p:pic>
        <p:nvPicPr>
          <p:cNvPr id="132" name="Google Shape;132;p73"/>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3" name="Shape 133"/>
        <p:cNvGrpSpPr/>
        <p:nvPr/>
      </p:nvGrpSpPr>
      <p:grpSpPr>
        <a:xfrm>
          <a:off x="0" y="0"/>
          <a:ext cx="0" cy="0"/>
          <a:chOff x="0" y="0"/>
          <a:chExt cx="0" cy="0"/>
        </a:xfrm>
      </p:grpSpPr>
      <p:sp>
        <p:nvSpPr>
          <p:cNvPr id="134" name="Google Shape;134;p74"/>
          <p:cNvSpPr txBox="1"/>
          <p:nvPr>
            <p:ph type="title"/>
          </p:nvPr>
        </p:nvSpPr>
        <p:spPr>
          <a:xfrm>
            <a:off x="3867912" y="1298448"/>
            <a:ext cx="7315200"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0F46"/>
              </a:buClr>
              <a:buSzPts val="5900"/>
              <a:buFont typeface="Corbel"/>
              <a:buNone/>
              <a:defRPr b="0" sz="5900">
                <a:solidFill>
                  <a:srgbClr val="000F4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74"/>
          <p:cNvSpPr txBox="1"/>
          <p:nvPr>
            <p:ph idx="1" type="body"/>
          </p:nvPr>
        </p:nvSpPr>
        <p:spPr>
          <a:xfrm>
            <a:off x="3886200" y="4672584"/>
            <a:ext cx="7315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200"/>
              <a:buNone/>
              <a:defRPr sz="2200" cap="none">
                <a:solidFill>
                  <a:srgbClr val="595959"/>
                </a:solidFill>
              </a:defRPr>
            </a:lvl1pPr>
            <a:lvl2pPr indent="-228600" lvl="1" marL="914400" algn="l">
              <a:lnSpc>
                <a:spcPct val="90000"/>
              </a:lnSpc>
              <a:spcBef>
                <a:spcPts val="250"/>
              </a:spcBef>
              <a:spcAft>
                <a:spcPts val="0"/>
              </a:spcAft>
              <a:buSzPts val="1800"/>
              <a:buNone/>
              <a:defRPr sz="1800">
                <a:solidFill>
                  <a:srgbClr val="888888"/>
                </a:solidFill>
              </a:defRPr>
            </a:lvl2pPr>
            <a:lvl3pPr indent="-228600" lvl="2" marL="1371600" algn="l">
              <a:lnSpc>
                <a:spcPct val="90000"/>
              </a:lnSpc>
              <a:spcBef>
                <a:spcPts val="250"/>
              </a:spcBef>
              <a:spcAft>
                <a:spcPts val="0"/>
              </a:spcAft>
              <a:buSzPts val="1600"/>
              <a:buNone/>
              <a:defRPr sz="1600">
                <a:solidFill>
                  <a:srgbClr val="888888"/>
                </a:solidFill>
              </a:defRPr>
            </a:lvl3pPr>
            <a:lvl4pPr indent="-228600" lvl="3" marL="1828800" algn="l">
              <a:lnSpc>
                <a:spcPct val="90000"/>
              </a:lnSpc>
              <a:spcBef>
                <a:spcPts val="250"/>
              </a:spcBef>
              <a:spcAft>
                <a:spcPts val="0"/>
              </a:spcAft>
              <a:buSzPts val="1400"/>
              <a:buNone/>
              <a:defRPr sz="1400">
                <a:solidFill>
                  <a:srgbClr val="888888"/>
                </a:solidFill>
              </a:defRPr>
            </a:lvl4pPr>
            <a:lvl5pPr indent="-228600" lvl="4" marL="2286000" algn="l">
              <a:lnSpc>
                <a:spcPct val="90000"/>
              </a:lnSpc>
              <a:spcBef>
                <a:spcPts val="250"/>
              </a:spcBef>
              <a:spcAft>
                <a:spcPts val="0"/>
              </a:spcAft>
              <a:buSzPts val="1400"/>
              <a:buNone/>
              <a:defRPr sz="1400">
                <a:solidFill>
                  <a:srgbClr val="888888"/>
                </a:solidFill>
              </a:defRPr>
            </a:lvl5pPr>
            <a:lvl6pPr indent="-228600" lvl="5" marL="2743200" algn="l">
              <a:lnSpc>
                <a:spcPct val="90000"/>
              </a:lnSpc>
              <a:spcBef>
                <a:spcPts val="250"/>
              </a:spcBef>
              <a:spcAft>
                <a:spcPts val="0"/>
              </a:spcAft>
              <a:buSzPts val="1400"/>
              <a:buNone/>
              <a:defRPr sz="1400">
                <a:solidFill>
                  <a:srgbClr val="888888"/>
                </a:solidFill>
              </a:defRPr>
            </a:lvl6pPr>
            <a:lvl7pPr indent="-228600" lvl="6" marL="3200400" algn="l">
              <a:lnSpc>
                <a:spcPct val="90000"/>
              </a:lnSpc>
              <a:spcBef>
                <a:spcPts val="250"/>
              </a:spcBef>
              <a:spcAft>
                <a:spcPts val="0"/>
              </a:spcAft>
              <a:buSzPts val="1400"/>
              <a:buNone/>
              <a:defRPr sz="1400">
                <a:solidFill>
                  <a:srgbClr val="888888"/>
                </a:solidFill>
              </a:defRPr>
            </a:lvl7pPr>
            <a:lvl8pPr indent="-228600" lvl="7" marL="3657600" algn="l">
              <a:lnSpc>
                <a:spcPct val="90000"/>
              </a:lnSpc>
              <a:spcBef>
                <a:spcPts val="250"/>
              </a:spcBef>
              <a:spcAft>
                <a:spcPts val="0"/>
              </a:spcAft>
              <a:buSzPts val="1400"/>
              <a:buNone/>
              <a:defRPr sz="1400">
                <a:solidFill>
                  <a:srgbClr val="888888"/>
                </a:solidFill>
              </a:defRPr>
            </a:lvl8pPr>
            <a:lvl9pPr indent="-228600" lvl="8" marL="4114800" algn="l">
              <a:lnSpc>
                <a:spcPct val="90000"/>
              </a:lnSpc>
              <a:spcBef>
                <a:spcPts val="250"/>
              </a:spcBef>
              <a:spcAft>
                <a:spcPts val="250"/>
              </a:spcAft>
              <a:buSzPts val="1400"/>
              <a:buNone/>
              <a:defRPr sz="1400">
                <a:solidFill>
                  <a:srgbClr val="888888"/>
                </a:solidFill>
              </a:defRPr>
            </a:lvl9pPr>
          </a:lstStyle>
          <a:p/>
        </p:txBody>
      </p:sp>
      <p:sp>
        <p:nvSpPr>
          <p:cNvPr id="136" name="Google Shape;136;p74"/>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74"/>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74"/>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IN"/>
              <a:t>‹#›</a:t>
            </a:fld>
            <a:endParaRPr/>
          </a:p>
        </p:txBody>
      </p:sp>
      <p:pic>
        <p:nvPicPr>
          <p:cNvPr id="139" name="Google Shape;139;p74"/>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0" name="Shape 140"/>
        <p:cNvGrpSpPr/>
        <p:nvPr/>
      </p:nvGrpSpPr>
      <p:grpSpPr>
        <a:xfrm>
          <a:off x="0" y="0"/>
          <a:ext cx="0" cy="0"/>
          <a:chOff x="0" y="0"/>
          <a:chExt cx="0" cy="0"/>
        </a:xfrm>
      </p:grpSpPr>
      <p:sp>
        <p:nvSpPr>
          <p:cNvPr id="141" name="Google Shape;141;p75"/>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 name="Google Shape;142;p75"/>
          <p:cNvSpPr txBox="1"/>
          <p:nvPr>
            <p:ph idx="1" type="body"/>
          </p:nvPr>
        </p:nvSpPr>
        <p:spPr>
          <a:xfrm>
            <a:off x="3867912"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143" name="Google Shape;143;p75"/>
          <p:cNvSpPr txBox="1"/>
          <p:nvPr>
            <p:ph idx="2" type="body"/>
          </p:nvPr>
        </p:nvSpPr>
        <p:spPr>
          <a:xfrm>
            <a:off x="7818120"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144" name="Google Shape;144;p75"/>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75"/>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75"/>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IN"/>
              <a:t>‹#›</a:t>
            </a:fld>
            <a:endParaRPr/>
          </a:p>
        </p:txBody>
      </p:sp>
      <p:pic>
        <p:nvPicPr>
          <p:cNvPr id="147" name="Google Shape;147;p75"/>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48" name="Shape 148"/>
        <p:cNvGrpSpPr/>
        <p:nvPr/>
      </p:nvGrpSpPr>
      <p:grpSpPr>
        <a:xfrm>
          <a:off x="0" y="0"/>
          <a:ext cx="0" cy="0"/>
          <a:chOff x="0" y="0"/>
          <a:chExt cx="0" cy="0"/>
        </a:xfrm>
      </p:grpSpPr>
      <p:sp>
        <p:nvSpPr>
          <p:cNvPr id="149" name="Google Shape;149;p76"/>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0" name="Google Shape;150;p76"/>
          <p:cNvSpPr txBox="1"/>
          <p:nvPr>
            <p:ph idx="1" type="body"/>
          </p:nvPr>
        </p:nvSpPr>
        <p:spPr>
          <a:xfrm>
            <a:off x="3867912" y="1023586"/>
            <a:ext cx="3474720" cy="80772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151" name="Google Shape;151;p76"/>
          <p:cNvSpPr txBox="1"/>
          <p:nvPr>
            <p:ph idx="2" type="body"/>
          </p:nvPr>
        </p:nvSpPr>
        <p:spPr>
          <a:xfrm>
            <a:off x="3867912"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152" name="Google Shape;152;p76"/>
          <p:cNvSpPr txBox="1"/>
          <p:nvPr>
            <p:ph idx="3" type="body"/>
          </p:nvPr>
        </p:nvSpPr>
        <p:spPr>
          <a:xfrm>
            <a:off x="7818463" y="1023586"/>
            <a:ext cx="3474720" cy="813171"/>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153" name="Google Shape;153;p76"/>
          <p:cNvSpPr txBox="1"/>
          <p:nvPr>
            <p:ph idx="4" type="body"/>
          </p:nvPr>
        </p:nvSpPr>
        <p:spPr>
          <a:xfrm>
            <a:off x="7818463"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154" name="Google Shape;154;p76"/>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p76"/>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p76"/>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IN"/>
              <a:t>‹#›</a:t>
            </a:fld>
            <a:endParaRPr/>
          </a:p>
        </p:txBody>
      </p:sp>
      <p:pic>
        <p:nvPicPr>
          <p:cNvPr id="157" name="Google Shape;157;p76"/>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8" name="Shape 158"/>
        <p:cNvGrpSpPr/>
        <p:nvPr/>
      </p:nvGrpSpPr>
      <p:grpSpPr>
        <a:xfrm>
          <a:off x="0" y="0"/>
          <a:ext cx="0" cy="0"/>
          <a:chOff x="0" y="0"/>
          <a:chExt cx="0" cy="0"/>
        </a:xfrm>
      </p:grpSpPr>
      <p:sp>
        <p:nvSpPr>
          <p:cNvPr id="159" name="Google Shape;159;p77"/>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0" name="Google Shape;160;p77"/>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p77"/>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2" name="Google Shape;162;p77"/>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IN"/>
              <a:t>‹#›</a:t>
            </a:fld>
            <a:endParaRPr/>
          </a:p>
        </p:txBody>
      </p:sp>
      <p:pic>
        <p:nvPicPr>
          <p:cNvPr id="163" name="Google Shape;163;p77"/>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 name="Shape 23"/>
        <p:cNvGrpSpPr/>
        <p:nvPr/>
      </p:nvGrpSpPr>
      <p:grpSpPr>
        <a:xfrm>
          <a:off x="0" y="0"/>
          <a:ext cx="0" cy="0"/>
          <a:chOff x="0" y="0"/>
          <a:chExt cx="0" cy="0"/>
        </a:xfrm>
      </p:grpSpPr>
      <p:sp>
        <p:nvSpPr>
          <p:cNvPr id="24" name="Google Shape;24;p61"/>
          <p:cNvSpPr txBox="1"/>
          <p:nvPr>
            <p:ph type="ctrTitle"/>
          </p:nvPr>
        </p:nvSpPr>
        <p:spPr>
          <a:xfrm>
            <a:off x="1069847" y="1298448"/>
            <a:ext cx="10216461"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0546"/>
              </a:buClr>
              <a:buSzPts val="5900"/>
              <a:buFont typeface="Corbel"/>
              <a:buNone/>
              <a:defRPr sz="5900">
                <a:solidFill>
                  <a:srgbClr val="00054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61"/>
          <p:cNvSpPr txBox="1"/>
          <p:nvPr>
            <p:ph idx="1" type="subTitle"/>
          </p:nvPr>
        </p:nvSpPr>
        <p:spPr>
          <a:xfrm>
            <a:off x="1100014" y="4670246"/>
            <a:ext cx="10186293" cy="914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200"/>
              <a:buNone/>
              <a:defRPr sz="2200" cap="none">
                <a:solidFill>
                  <a:srgbClr val="CC4B14"/>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p:txBody>
      </p:sp>
      <p:sp>
        <p:nvSpPr>
          <p:cNvPr id="26" name="Google Shape;26;p61"/>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61"/>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61"/>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40BAD2"/>
                </a:solidFill>
              </a:defRPr>
            </a:lvl1pPr>
            <a:lvl2pPr indent="0" lvl="1" marL="0" algn="r">
              <a:lnSpc>
                <a:spcPct val="100000"/>
              </a:lnSpc>
              <a:spcBef>
                <a:spcPts val="0"/>
              </a:spcBef>
              <a:spcAft>
                <a:spcPts val="0"/>
              </a:spcAft>
              <a:buNone/>
              <a:defRPr>
                <a:solidFill>
                  <a:srgbClr val="40BAD2"/>
                </a:solidFill>
              </a:defRPr>
            </a:lvl2pPr>
            <a:lvl3pPr indent="0" lvl="2" marL="0" algn="r">
              <a:lnSpc>
                <a:spcPct val="100000"/>
              </a:lnSpc>
              <a:spcBef>
                <a:spcPts val="0"/>
              </a:spcBef>
              <a:spcAft>
                <a:spcPts val="0"/>
              </a:spcAft>
              <a:buNone/>
              <a:defRPr>
                <a:solidFill>
                  <a:srgbClr val="40BAD2"/>
                </a:solidFill>
              </a:defRPr>
            </a:lvl3pPr>
            <a:lvl4pPr indent="0" lvl="3" marL="0" algn="r">
              <a:lnSpc>
                <a:spcPct val="100000"/>
              </a:lnSpc>
              <a:spcBef>
                <a:spcPts val="0"/>
              </a:spcBef>
              <a:spcAft>
                <a:spcPts val="0"/>
              </a:spcAft>
              <a:buNone/>
              <a:defRPr>
                <a:solidFill>
                  <a:srgbClr val="40BAD2"/>
                </a:solidFill>
              </a:defRPr>
            </a:lvl4pPr>
            <a:lvl5pPr indent="0" lvl="4" marL="0" algn="r">
              <a:lnSpc>
                <a:spcPct val="100000"/>
              </a:lnSpc>
              <a:spcBef>
                <a:spcPts val="0"/>
              </a:spcBef>
              <a:spcAft>
                <a:spcPts val="0"/>
              </a:spcAft>
              <a:buNone/>
              <a:defRPr>
                <a:solidFill>
                  <a:srgbClr val="40BAD2"/>
                </a:solidFill>
              </a:defRPr>
            </a:lvl5pPr>
            <a:lvl6pPr indent="0" lvl="5" marL="0" algn="r">
              <a:lnSpc>
                <a:spcPct val="100000"/>
              </a:lnSpc>
              <a:spcBef>
                <a:spcPts val="0"/>
              </a:spcBef>
              <a:spcAft>
                <a:spcPts val="0"/>
              </a:spcAft>
              <a:buNone/>
              <a:defRPr>
                <a:solidFill>
                  <a:srgbClr val="40BAD2"/>
                </a:solidFill>
              </a:defRPr>
            </a:lvl6pPr>
            <a:lvl7pPr indent="0" lvl="6" marL="0" algn="r">
              <a:lnSpc>
                <a:spcPct val="100000"/>
              </a:lnSpc>
              <a:spcBef>
                <a:spcPts val="0"/>
              </a:spcBef>
              <a:spcAft>
                <a:spcPts val="0"/>
              </a:spcAft>
              <a:buNone/>
              <a:defRPr>
                <a:solidFill>
                  <a:srgbClr val="40BAD2"/>
                </a:solidFill>
              </a:defRPr>
            </a:lvl7pPr>
            <a:lvl8pPr indent="0" lvl="7" marL="0" algn="r">
              <a:lnSpc>
                <a:spcPct val="100000"/>
              </a:lnSpc>
              <a:spcBef>
                <a:spcPts val="0"/>
              </a:spcBef>
              <a:spcAft>
                <a:spcPts val="0"/>
              </a:spcAft>
              <a:buNone/>
              <a:defRPr>
                <a:solidFill>
                  <a:srgbClr val="40BAD2"/>
                </a:solidFill>
              </a:defRPr>
            </a:lvl8pPr>
            <a:lvl9pPr indent="0" lvl="8" marL="0" algn="r">
              <a:lnSpc>
                <a:spcPct val="100000"/>
              </a:lnSpc>
              <a:spcBef>
                <a:spcPts val="0"/>
              </a:spcBef>
              <a:spcAft>
                <a:spcPts val="0"/>
              </a:spcAft>
              <a:buNone/>
              <a:defRPr>
                <a:solidFill>
                  <a:srgbClr val="40BAD2"/>
                </a:solidFill>
              </a:defRPr>
            </a:lvl9pPr>
          </a:lstStyle>
          <a:p>
            <a:pPr indent="0" lvl="0" marL="0" rtl="0" algn="r">
              <a:spcBef>
                <a:spcPts val="0"/>
              </a:spcBef>
              <a:spcAft>
                <a:spcPts val="0"/>
              </a:spcAft>
              <a:buNone/>
            </a:pPr>
            <a:fld id="{00000000-1234-1234-1234-123412341234}" type="slidenum">
              <a:rPr lang="en-IN"/>
              <a:t>‹#›</a:t>
            </a:fld>
            <a:endParaRPr/>
          </a:p>
        </p:txBody>
      </p:sp>
      <p:pic>
        <p:nvPicPr>
          <p:cNvPr id="29" name="Google Shape;29;p61"/>
          <p:cNvPicPr preferRelativeResize="0"/>
          <p:nvPr/>
        </p:nvPicPr>
        <p:blipFill rotWithShape="1">
          <a:blip r:embed="rId2">
            <a:alphaModFix/>
          </a:blip>
          <a:srcRect b="0" l="0" r="0" t="0"/>
          <a:stretch/>
        </p:blipFill>
        <p:spPr>
          <a:xfrm>
            <a:off x="26938" y="6707875"/>
            <a:ext cx="12192000" cy="17258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64" name="Shape 164"/>
        <p:cNvGrpSpPr/>
        <p:nvPr/>
      </p:nvGrpSpPr>
      <p:grpSpPr>
        <a:xfrm>
          <a:off x="0" y="0"/>
          <a:ext cx="0" cy="0"/>
          <a:chOff x="0" y="0"/>
          <a:chExt cx="0" cy="0"/>
        </a:xfrm>
      </p:grpSpPr>
      <p:sp>
        <p:nvSpPr>
          <p:cNvPr id="165" name="Google Shape;165;p78"/>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p78"/>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7" name="Google Shape;167;p78"/>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IN"/>
              <a:t>‹#›</a:t>
            </a:fld>
            <a:endParaRPr/>
          </a:p>
        </p:txBody>
      </p:sp>
      <p:pic>
        <p:nvPicPr>
          <p:cNvPr id="168" name="Google Shape;168;p78"/>
          <p:cNvPicPr preferRelativeResize="0"/>
          <p:nvPr/>
        </p:nvPicPr>
        <p:blipFill rotWithShape="1">
          <a:blip r:embed="rId2">
            <a:alphaModFix/>
          </a:blip>
          <a:srcRect b="0" l="0" r="0" t="0"/>
          <a:stretch/>
        </p:blipFill>
        <p:spPr>
          <a:xfrm>
            <a:off x="26938" y="6707875"/>
            <a:ext cx="12192000" cy="172586"/>
          </a:xfrm>
          <a:prstGeom prst="rect">
            <a:avLst/>
          </a:prstGeom>
          <a:noFill/>
          <a:ln>
            <a:noFill/>
          </a:ln>
        </p:spPr>
      </p:pic>
      <p:sp>
        <p:nvSpPr>
          <p:cNvPr id="169" name="Google Shape;169;p78"/>
          <p:cNvSpPr/>
          <p:nvPr/>
        </p:nvSpPr>
        <p:spPr>
          <a:xfrm>
            <a:off x="11815864" y="758952"/>
            <a:ext cx="384048" cy="5330952"/>
          </a:xfrm>
          <a:prstGeom prst="rect">
            <a:avLst/>
          </a:prstGeom>
          <a:solidFill>
            <a:srgbClr val="000F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78"/>
          <p:cNvSpPr/>
          <p:nvPr/>
        </p:nvSpPr>
        <p:spPr>
          <a:xfrm>
            <a:off x="1" y="758952"/>
            <a:ext cx="384048" cy="5330952"/>
          </a:xfrm>
          <a:prstGeom prst="rect">
            <a:avLst/>
          </a:prstGeom>
          <a:solidFill>
            <a:srgbClr val="FE7A1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71" name="Shape 171"/>
        <p:cNvGrpSpPr/>
        <p:nvPr/>
      </p:nvGrpSpPr>
      <p:grpSpPr>
        <a:xfrm>
          <a:off x="0" y="0"/>
          <a:ext cx="0" cy="0"/>
          <a:chOff x="0" y="0"/>
          <a:chExt cx="0" cy="0"/>
        </a:xfrm>
      </p:grpSpPr>
      <p:sp>
        <p:nvSpPr>
          <p:cNvPr id="172" name="Google Shape;172;p79"/>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3" name="Google Shape;173;p79"/>
          <p:cNvSpPr txBox="1"/>
          <p:nvPr>
            <p:ph idx="1" type="body"/>
          </p:nvPr>
        </p:nvSpPr>
        <p:spPr>
          <a:xfrm>
            <a:off x="3867912" y="868680"/>
            <a:ext cx="731520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174" name="Google Shape;174;p79"/>
          <p:cNvSpPr txBox="1"/>
          <p:nvPr>
            <p:ph idx="2" type="body"/>
          </p:nvPr>
        </p:nvSpPr>
        <p:spPr>
          <a:xfrm>
            <a:off x="256032" y="3494176"/>
            <a:ext cx="2834640" cy="232199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175" name="Google Shape;175;p79"/>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p79"/>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p79"/>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IN"/>
              <a:t>‹#›</a:t>
            </a:fld>
            <a:endParaRPr/>
          </a:p>
        </p:txBody>
      </p:sp>
      <p:pic>
        <p:nvPicPr>
          <p:cNvPr id="178" name="Google Shape;178;p79"/>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79" name="Shape 179"/>
        <p:cNvGrpSpPr/>
        <p:nvPr/>
      </p:nvGrpSpPr>
      <p:grpSpPr>
        <a:xfrm>
          <a:off x="0" y="0"/>
          <a:ext cx="0" cy="0"/>
          <a:chOff x="0" y="0"/>
          <a:chExt cx="0" cy="0"/>
        </a:xfrm>
      </p:grpSpPr>
      <p:sp>
        <p:nvSpPr>
          <p:cNvPr id="180" name="Google Shape;180;p80"/>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1" name="Google Shape;181;p80"/>
          <p:cNvSpPr/>
          <p:nvPr>
            <p:ph idx="2" type="pic"/>
          </p:nvPr>
        </p:nvSpPr>
        <p:spPr>
          <a:xfrm>
            <a:off x="3570644" y="767419"/>
            <a:ext cx="8115230" cy="5330952"/>
          </a:xfrm>
          <a:prstGeom prst="rect">
            <a:avLst/>
          </a:prstGeom>
          <a:solidFill>
            <a:srgbClr val="BFBFBF"/>
          </a:solidFill>
          <a:ln>
            <a:noFill/>
          </a:ln>
        </p:spPr>
      </p:sp>
      <p:sp>
        <p:nvSpPr>
          <p:cNvPr id="182" name="Google Shape;182;p80"/>
          <p:cNvSpPr txBox="1"/>
          <p:nvPr>
            <p:ph idx="1" type="body"/>
          </p:nvPr>
        </p:nvSpPr>
        <p:spPr>
          <a:xfrm>
            <a:off x="256032" y="3493008"/>
            <a:ext cx="2834640" cy="232257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183" name="Google Shape;183;p80"/>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 name="Google Shape;184;p80"/>
          <p:cNvSpPr txBox="1"/>
          <p:nvPr>
            <p:ph idx="11" type="ftr"/>
          </p:nvPr>
        </p:nvSpPr>
        <p:spPr>
          <a:xfrm>
            <a:off x="3499101"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5" name="Google Shape;185;p80"/>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IN"/>
              <a:t>‹#›</a:t>
            </a:fld>
            <a:endParaRPr/>
          </a:p>
        </p:txBody>
      </p:sp>
      <p:pic>
        <p:nvPicPr>
          <p:cNvPr id="186" name="Google Shape;186;p80"/>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87" name="Shape 187"/>
        <p:cNvGrpSpPr/>
        <p:nvPr/>
      </p:nvGrpSpPr>
      <p:grpSpPr>
        <a:xfrm>
          <a:off x="0" y="0"/>
          <a:ext cx="0" cy="0"/>
          <a:chOff x="0" y="0"/>
          <a:chExt cx="0" cy="0"/>
        </a:xfrm>
      </p:grpSpPr>
      <p:sp>
        <p:nvSpPr>
          <p:cNvPr id="188" name="Google Shape;188;p81"/>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9" name="Google Shape;189;p81"/>
          <p:cNvSpPr txBox="1"/>
          <p:nvPr>
            <p:ph idx="1" type="body"/>
          </p:nvPr>
        </p:nvSpPr>
        <p:spPr>
          <a:xfrm rot="5400000">
            <a:off x="4966548" y="-233172"/>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190" name="Google Shape;190;p81"/>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1" name="Google Shape;191;p81"/>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2" name="Google Shape;192;p81"/>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IN"/>
              <a:t>‹#›</a:t>
            </a:fld>
            <a:endParaRPr/>
          </a:p>
        </p:txBody>
      </p:sp>
      <p:pic>
        <p:nvPicPr>
          <p:cNvPr id="193" name="Google Shape;193;p81"/>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94" name="Shape 194"/>
        <p:cNvGrpSpPr/>
        <p:nvPr/>
      </p:nvGrpSpPr>
      <p:grpSpPr>
        <a:xfrm>
          <a:off x="0" y="0"/>
          <a:ext cx="0" cy="0"/>
          <a:chOff x="0" y="0"/>
          <a:chExt cx="0" cy="0"/>
        </a:xfrm>
      </p:grpSpPr>
      <p:sp>
        <p:nvSpPr>
          <p:cNvPr id="195" name="Google Shape;195;p82"/>
          <p:cNvSpPr txBox="1"/>
          <p:nvPr>
            <p:ph type="title"/>
          </p:nvPr>
        </p:nvSpPr>
        <p:spPr>
          <a:xfrm rot="5400000">
            <a:off x="-685800" y="2057400"/>
            <a:ext cx="4953000" cy="2819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6" name="Google Shape;196;p82"/>
          <p:cNvSpPr txBox="1"/>
          <p:nvPr>
            <p:ph idx="1" type="body"/>
          </p:nvPr>
        </p:nvSpPr>
        <p:spPr>
          <a:xfrm rot="5400000">
            <a:off x="4965192" y="-228600"/>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197" name="Google Shape;197;p82"/>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8" name="Google Shape;198;p82"/>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9" name="Google Shape;199;p82"/>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IN"/>
              <a:t>‹#›</a:t>
            </a:fld>
            <a:endParaRPr/>
          </a:p>
        </p:txBody>
      </p:sp>
      <p:pic>
        <p:nvPicPr>
          <p:cNvPr id="200" name="Google Shape;200;p82"/>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 name="Shape 30"/>
        <p:cNvGrpSpPr/>
        <p:nvPr/>
      </p:nvGrpSpPr>
      <p:grpSpPr>
        <a:xfrm>
          <a:off x="0" y="0"/>
          <a:ext cx="0" cy="0"/>
          <a:chOff x="0" y="0"/>
          <a:chExt cx="0" cy="0"/>
        </a:xfrm>
      </p:grpSpPr>
      <p:sp>
        <p:nvSpPr>
          <p:cNvPr id="31" name="Google Shape;31;p62"/>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62"/>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a:solidFill>
                  <a:srgbClr val="000F46"/>
                </a:solidFill>
              </a:defRPr>
            </a:lvl1pPr>
            <a:lvl2pPr indent="-342900" lvl="1" marL="914400" algn="l">
              <a:lnSpc>
                <a:spcPct val="90000"/>
              </a:lnSpc>
              <a:spcBef>
                <a:spcPts val="250"/>
              </a:spcBef>
              <a:spcAft>
                <a:spcPts val="0"/>
              </a:spcAft>
              <a:buSzPts val="1800"/>
              <a:buChar char="●"/>
              <a:defRPr>
                <a:solidFill>
                  <a:srgbClr val="000F46"/>
                </a:solidFill>
              </a:defRPr>
            </a:lvl2pPr>
            <a:lvl3pPr indent="-330200" lvl="2" marL="1371600" algn="l">
              <a:lnSpc>
                <a:spcPct val="90000"/>
              </a:lnSpc>
              <a:spcBef>
                <a:spcPts val="250"/>
              </a:spcBef>
              <a:spcAft>
                <a:spcPts val="0"/>
              </a:spcAft>
              <a:buSzPts val="1600"/>
              <a:buChar char="●"/>
              <a:defRPr>
                <a:solidFill>
                  <a:srgbClr val="000F46"/>
                </a:solidFill>
              </a:defRPr>
            </a:lvl3pPr>
            <a:lvl4pPr indent="-317500" lvl="3" marL="1828800" algn="l">
              <a:lnSpc>
                <a:spcPct val="90000"/>
              </a:lnSpc>
              <a:spcBef>
                <a:spcPts val="250"/>
              </a:spcBef>
              <a:spcAft>
                <a:spcPts val="0"/>
              </a:spcAft>
              <a:buSzPts val="1400"/>
              <a:buChar char="●"/>
              <a:defRPr>
                <a:solidFill>
                  <a:srgbClr val="000F46"/>
                </a:solidFill>
              </a:defRPr>
            </a:lvl4pPr>
            <a:lvl5pPr indent="-317500" lvl="4" marL="2286000" algn="l">
              <a:lnSpc>
                <a:spcPct val="90000"/>
              </a:lnSpc>
              <a:spcBef>
                <a:spcPts val="250"/>
              </a:spcBef>
              <a:spcAft>
                <a:spcPts val="0"/>
              </a:spcAft>
              <a:buSzPts val="1400"/>
              <a:buChar char="●"/>
              <a:defRPr>
                <a:solidFill>
                  <a:srgbClr val="000F46"/>
                </a:solidFill>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33" name="Google Shape;33;p62"/>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62"/>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2"/>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40BAD2"/>
                </a:solidFill>
              </a:defRPr>
            </a:lvl1pPr>
            <a:lvl2pPr indent="0" lvl="1" marL="0" algn="r">
              <a:lnSpc>
                <a:spcPct val="100000"/>
              </a:lnSpc>
              <a:spcBef>
                <a:spcPts val="0"/>
              </a:spcBef>
              <a:spcAft>
                <a:spcPts val="0"/>
              </a:spcAft>
              <a:buNone/>
              <a:defRPr>
                <a:solidFill>
                  <a:srgbClr val="40BAD2"/>
                </a:solidFill>
              </a:defRPr>
            </a:lvl2pPr>
            <a:lvl3pPr indent="0" lvl="2" marL="0" algn="r">
              <a:lnSpc>
                <a:spcPct val="100000"/>
              </a:lnSpc>
              <a:spcBef>
                <a:spcPts val="0"/>
              </a:spcBef>
              <a:spcAft>
                <a:spcPts val="0"/>
              </a:spcAft>
              <a:buNone/>
              <a:defRPr>
                <a:solidFill>
                  <a:srgbClr val="40BAD2"/>
                </a:solidFill>
              </a:defRPr>
            </a:lvl3pPr>
            <a:lvl4pPr indent="0" lvl="3" marL="0" algn="r">
              <a:lnSpc>
                <a:spcPct val="100000"/>
              </a:lnSpc>
              <a:spcBef>
                <a:spcPts val="0"/>
              </a:spcBef>
              <a:spcAft>
                <a:spcPts val="0"/>
              </a:spcAft>
              <a:buNone/>
              <a:defRPr>
                <a:solidFill>
                  <a:srgbClr val="40BAD2"/>
                </a:solidFill>
              </a:defRPr>
            </a:lvl4pPr>
            <a:lvl5pPr indent="0" lvl="4" marL="0" algn="r">
              <a:lnSpc>
                <a:spcPct val="100000"/>
              </a:lnSpc>
              <a:spcBef>
                <a:spcPts val="0"/>
              </a:spcBef>
              <a:spcAft>
                <a:spcPts val="0"/>
              </a:spcAft>
              <a:buNone/>
              <a:defRPr>
                <a:solidFill>
                  <a:srgbClr val="40BAD2"/>
                </a:solidFill>
              </a:defRPr>
            </a:lvl5pPr>
            <a:lvl6pPr indent="0" lvl="5" marL="0" algn="r">
              <a:lnSpc>
                <a:spcPct val="100000"/>
              </a:lnSpc>
              <a:spcBef>
                <a:spcPts val="0"/>
              </a:spcBef>
              <a:spcAft>
                <a:spcPts val="0"/>
              </a:spcAft>
              <a:buNone/>
              <a:defRPr>
                <a:solidFill>
                  <a:srgbClr val="40BAD2"/>
                </a:solidFill>
              </a:defRPr>
            </a:lvl6pPr>
            <a:lvl7pPr indent="0" lvl="6" marL="0" algn="r">
              <a:lnSpc>
                <a:spcPct val="100000"/>
              </a:lnSpc>
              <a:spcBef>
                <a:spcPts val="0"/>
              </a:spcBef>
              <a:spcAft>
                <a:spcPts val="0"/>
              </a:spcAft>
              <a:buNone/>
              <a:defRPr>
                <a:solidFill>
                  <a:srgbClr val="40BAD2"/>
                </a:solidFill>
              </a:defRPr>
            </a:lvl7pPr>
            <a:lvl8pPr indent="0" lvl="7" marL="0" algn="r">
              <a:lnSpc>
                <a:spcPct val="100000"/>
              </a:lnSpc>
              <a:spcBef>
                <a:spcPts val="0"/>
              </a:spcBef>
              <a:spcAft>
                <a:spcPts val="0"/>
              </a:spcAft>
              <a:buNone/>
              <a:defRPr>
                <a:solidFill>
                  <a:srgbClr val="40BAD2"/>
                </a:solidFill>
              </a:defRPr>
            </a:lvl8pPr>
            <a:lvl9pPr indent="0" lvl="8" marL="0" algn="r">
              <a:lnSpc>
                <a:spcPct val="100000"/>
              </a:lnSpc>
              <a:spcBef>
                <a:spcPts val="0"/>
              </a:spcBef>
              <a:spcAft>
                <a:spcPts val="0"/>
              </a:spcAft>
              <a:buNone/>
              <a:defRPr>
                <a:solidFill>
                  <a:srgbClr val="40BAD2"/>
                </a:solidFill>
              </a:defRPr>
            </a:lvl9pPr>
          </a:lstStyle>
          <a:p>
            <a:pPr indent="0" lvl="0" marL="0" rtl="0" algn="r">
              <a:spcBef>
                <a:spcPts val="0"/>
              </a:spcBef>
              <a:spcAft>
                <a:spcPts val="0"/>
              </a:spcAft>
              <a:buNone/>
            </a:pPr>
            <a:fld id="{00000000-1234-1234-1234-123412341234}" type="slidenum">
              <a:rPr lang="en-IN"/>
              <a:t>‹#›</a:t>
            </a:fld>
            <a:endParaRPr/>
          </a:p>
        </p:txBody>
      </p:sp>
      <p:pic>
        <p:nvPicPr>
          <p:cNvPr id="36" name="Google Shape;36;p62"/>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 name="Shape 37"/>
        <p:cNvGrpSpPr/>
        <p:nvPr/>
      </p:nvGrpSpPr>
      <p:grpSpPr>
        <a:xfrm>
          <a:off x="0" y="0"/>
          <a:ext cx="0" cy="0"/>
          <a:chOff x="0" y="0"/>
          <a:chExt cx="0" cy="0"/>
        </a:xfrm>
      </p:grpSpPr>
      <p:sp>
        <p:nvSpPr>
          <p:cNvPr id="38" name="Google Shape;38;p63"/>
          <p:cNvSpPr txBox="1"/>
          <p:nvPr>
            <p:ph type="title"/>
          </p:nvPr>
        </p:nvSpPr>
        <p:spPr>
          <a:xfrm>
            <a:off x="3867912" y="1298448"/>
            <a:ext cx="7315200"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0F46"/>
              </a:buClr>
              <a:buSzPts val="5900"/>
              <a:buFont typeface="Corbel"/>
              <a:buNone/>
              <a:defRPr b="0" sz="5900">
                <a:solidFill>
                  <a:srgbClr val="000F4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3"/>
          <p:cNvSpPr txBox="1"/>
          <p:nvPr>
            <p:ph idx="1" type="body"/>
          </p:nvPr>
        </p:nvSpPr>
        <p:spPr>
          <a:xfrm>
            <a:off x="3886200" y="4672584"/>
            <a:ext cx="7315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200"/>
              <a:buNone/>
              <a:defRPr sz="2200" cap="none">
                <a:solidFill>
                  <a:srgbClr val="595959"/>
                </a:solidFill>
              </a:defRPr>
            </a:lvl1pPr>
            <a:lvl2pPr indent="-228600" lvl="1" marL="914400" algn="l">
              <a:lnSpc>
                <a:spcPct val="90000"/>
              </a:lnSpc>
              <a:spcBef>
                <a:spcPts val="250"/>
              </a:spcBef>
              <a:spcAft>
                <a:spcPts val="0"/>
              </a:spcAft>
              <a:buSzPts val="1800"/>
              <a:buNone/>
              <a:defRPr sz="1800">
                <a:solidFill>
                  <a:srgbClr val="888888"/>
                </a:solidFill>
              </a:defRPr>
            </a:lvl2pPr>
            <a:lvl3pPr indent="-228600" lvl="2" marL="1371600" algn="l">
              <a:lnSpc>
                <a:spcPct val="90000"/>
              </a:lnSpc>
              <a:spcBef>
                <a:spcPts val="250"/>
              </a:spcBef>
              <a:spcAft>
                <a:spcPts val="0"/>
              </a:spcAft>
              <a:buSzPts val="1600"/>
              <a:buNone/>
              <a:defRPr sz="1600">
                <a:solidFill>
                  <a:srgbClr val="888888"/>
                </a:solidFill>
              </a:defRPr>
            </a:lvl3pPr>
            <a:lvl4pPr indent="-228600" lvl="3" marL="1828800" algn="l">
              <a:lnSpc>
                <a:spcPct val="90000"/>
              </a:lnSpc>
              <a:spcBef>
                <a:spcPts val="250"/>
              </a:spcBef>
              <a:spcAft>
                <a:spcPts val="0"/>
              </a:spcAft>
              <a:buSzPts val="1400"/>
              <a:buNone/>
              <a:defRPr sz="1400">
                <a:solidFill>
                  <a:srgbClr val="888888"/>
                </a:solidFill>
              </a:defRPr>
            </a:lvl4pPr>
            <a:lvl5pPr indent="-228600" lvl="4" marL="2286000" algn="l">
              <a:lnSpc>
                <a:spcPct val="90000"/>
              </a:lnSpc>
              <a:spcBef>
                <a:spcPts val="250"/>
              </a:spcBef>
              <a:spcAft>
                <a:spcPts val="0"/>
              </a:spcAft>
              <a:buSzPts val="1400"/>
              <a:buNone/>
              <a:defRPr sz="1400">
                <a:solidFill>
                  <a:srgbClr val="888888"/>
                </a:solidFill>
              </a:defRPr>
            </a:lvl5pPr>
            <a:lvl6pPr indent="-228600" lvl="5" marL="2743200" algn="l">
              <a:lnSpc>
                <a:spcPct val="90000"/>
              </a:lnSpc>
              <a:spcBef>
                <a:spcPts val="250"/>
              </a:spcBef>
              <a:spcAft>
                <a:spcPts val="0"/>
              </a:spcAft>
              <a:buSzPts val="1400"/>
              <a:buNone/>
              <a:defRPr sz="1400">
                <a:solidFill>
                  <a:srgbClr val="888888"/>
                </a:solidFill>
              </a:defRPr>
            </a:lvl6pPr>
            <a:lvl7pPr indent="-228600" lvl="6" marL="3200400" algn="l">
              <a:lnSpc>
                <a:spcPct val="90000"/>
              </a:lnSpc>
              <a:spcBef>
                <a:spcPts val="250"/>
              </a:spcBef>
              <a:spcAft>
                <a:spcPts val="0"/>
              </a:spcAft>
              <a:buSzPts val="1400"/>
              <a:buNone/>
              <a:defRPr sz="1400">
                <a:solidFill>
                  <a:srgbClr val="888888"/>
                </a:solidFill>
              </a:defRPr>
            </a:lvl7pPr>
            <a:lvl8pPr indent="-228600" lvl="7" marL="3657600" algn="l">
              <a:lnSpc>
                <a:spcPct val="90000"/>
              </a:lnSpc>
              <a:spcBef>
                <a:spcPts val="250"/>
              </a:spcBef>
              <a:spcAft>
                <a:spcPts val="0"/>
              </a:spcAft>
              <a:buSzPts val="1400"/>
              <a:buNone/>
              <a:defRPr sz="1400">
                <a:solidFill>
                  <a:srgbClr val="888888"/>
                </a:solidFill>
              </a:defRPr>
            </a:lvl8pPr>
            <a:lvl9pPr indent="-228600" lvl="8" marL="4114800" algn="l">
              <a:lnSpc>
                <a:spcPct val="90000"/>
              </a:lnSpc>
              <a:spcBef>
                <a:spcPts val="250"/>
              </a:spcBef>
              <a:spcAft>
                <a:spcPts val="250"/>
              </a:spcAft>
              <a:buSzPts val="1400"/>
              <a:buNone/>
              <a:defRPr sz="1400">
                <a:solidFill>
                  <a:srgbClr val="888888"/>
                </a:solidFill>
              </a:defRPr>
            </a:lvl9pPr>
          </a:lstStyle>
          <a:p/>
        </p:txBody>
      </p:sp>
      <p:sp>
        <p:nvSpPr>
          <p:cNvPr id="40" name="Google Shape;40;p63"/>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63"/>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63"/>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40BAD2"/>
                </a:solidFill>
              </a:defRPr>
            </a:lvl1pPr>
            <a:lvl2pPr indent="0" lvl="1" marL="0" algn="r">
              <a:lnSpc>
                <a:spcPct val="100000"/>
              </a:lnSpc>
              <a:spcBef>
                <a:spcPts val="0"/>
              </a:spcBef>
              <a:spcAft>
                <a:spcPts val="0"/>
              </a:spcAft>
              <a:buNone/>
              <a:defRPr>
                <a:solidFill>
                  <a:srgbClr val="40BAD2"/>
                </a:solidFill>
              </a:defRPr>
            </a:lvl2pPr>
            <a:lvl3pPr indent="0" lvl="2" marL="0" algn="r">
              <a:lnSpc>
                <a:spcPct val="100000"/>
              </a:lnSpc>
              <a:spcBef>
                <a:spcPts val="0"/>
              </a:spcBef>
              <a:spcAft>
                <a:spcPts val="0"/>
              </a:spcAft>
              <a:buNone/>
              <a:defRPr>
                <a:solidFill>
                  <a:srgbClr val="40BAD2"/>
                </a:solidFill>
              </a:defRPr>
            </a:lvl3pPr>
            <a:lvl4pPr indent="0" lvl="3" marL="0" algn="r">
              <a:lnSpc>
                <a:spcPct val="100000"/>
              </a:lnSpc>
              <a:spcBef>
                <a:spcPts val="0"/>
              </a:spcBef>
              <a:spcAft>
                <a:spcPts val="0"/>
              </a:spcAft>
              <a:buNone/>
              <a:defRPr>
                <a:solidFill>
                  <a:srgbClr val="40BAD2"/>
                </a:solidFill>
              </a:defRPr>
            </a:lvl4pPr>
            <a:lvl5pPr indent="0" lvl="4" marL="0" algn="r">
              <a:lnSpc>
                <a:spcPct val="100000"/>
              </a:lnSpc>
              <a:spcBef>
                <a:spcPts val="0"/>
              </a:spcBef>
              <a:spcAft>
                <a:spcPts val="0"/>
              </a:spcAft>
              <a:buNone/>
              <a:defRPr>
                <a:solidFill>
                  <a:srgbClr val="40BAD2"/>
                </a:solidFill>
              </a:defRPr>
            </a:lvl5pPr>
            <a:lvl6pPr indent="0" lvl="5" marL="0" algn="r">
              <a:lnSpc>
                <a:spcPct val="100000"/>
              </a:lnSpc>
              <a:spcBef>
                <a:spcPts val="0"/>
              </a:spcBef>
              <a:spcAft>
                <a:spcPts val="0"/>
              </a:spcAft>
              <a:buNone/>
              <a:defRPr>
                <a:solidFill>
                  <a:srgbClr val="40BAD2"/>
                </a:solidFill>
              </a:defRPr>
            </a:lvl6pPr>
            <a:lvl7pPr indent="0" lvl="6" marL="0" algn="r">
              <a:lnSpc>
                <a:spcPct val="100000"/>
              </a:lnSpc>
              <a:spcBef>
                <a:spcPts val="0"/>
              </a:spcBef>
              <a:spcAft>
                <a:spcPts val="0"/>
              </a:spcAft>
              <a:buNone/>
              <a:defRPr>
                <a:solidFill>
                  <a:srgbClr val="40BAD2"/>
                </a:solidFill>
              </a:defRPr>
            </a:lvl7pPr>
            <a:lvl8pPr indent="0" lvl="7" marL="0" algn="r">
              <a:lnSpc>
                <a:spcPct val="100000"/>
              </a:lnSpc>
              <a:spcBef>
                <a:spcPts val="0"/>
              </a:spcBef>
              <a:spcAft>
                <a:spcPts val="0"/>
              </a:spcAft>
              <a:buNone/>
              <a:defRPr>
                <a:solidFill>
                  <a:srgbClr val="40BAD2"/>
                </a:solidFill>
              </a:defRPr>
            </a:lvl8pPr>
            <a:lvl9pPr indent="0" lvl="8" marL="0" algn="r">
              <a:lnSpc>
                <a:spcPct val="100000"/>
              </a:lnSpc>
              <a:spcBef>
                <a:spcPts val="0"/>
              </a:spcBef>
              <a:spcAft>
                <a:spcPts val="0"/>
              </a:spcAft>
              <a:buNone/>
              <a:defRPr>
                <a:solidFill>
                  <a:srgbClr val="40BAD2"/>
                </a:solidFill>
              </a:defRPr>
            </a:lvl9pPr>
          </a:lstStyle>
          <a:p>
            <a:pPr indent="0" lvl="0" marL="0" rtl="0" algn="r">
              <a:spcBef>
                <a:spcPts val="0"/>
              </a:spcBef>
              <a:spcAft>
                <a:spcPts val="0"/>
              </a:spcAft>
              <a:buNone/>
            </a:pPr>
            <a:fld id="{00000000-1234-1234-1234-123412341234}" type="slidenum">
              <a:rPr lang="en-IN"/>
              <a:t>‹#›</a:t>
            </a:fld>
            <a:endParaRPr/>
          </a:p>
        </p:txBody>
      </p:sp>
      <p:pic>
        <p:nvPicPr>
          <p:cNvPr id="43" name="Google Shape;43;p63"/>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4" name="Shape 44"/>
        <p:cNvGrpSpPr/>
        <p:nvPr/>
      </p:nvGrpSpPr>
      <p:grpSpPr>
        <a:xfrm>
          <a:off x="0" y="0"/>
          <a:ext cx="0" cy="0"/>
          <a:chOff x="0" y="0"/>
          <a:chExt cx="0" cy="0"/>
        </a:xfrm>
      </p:grpSpPr>
      <p:sp>
        <p:nvSpPr>
          <p:cNvPr id="45" name="Google Shape;45;p64"/>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64"/>
          <p:cNvSpPr txBox="1"/>
          <p:nvPr>
            <p:ph idx="1" type="body"/>
          </p:nvPr>
        </p:nvSpPr>
        <p:spPr>
          <a:xfrm>
            <a:off x="3867912"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47" name="Google Shape;47;p64"/>
          <p:cNvSpPr txBox="1"/>
          <p:nvPr>
            <p:ph idx="2" type="body"/>
          </p:nvPr>
        </p:nvSpPr>
        <p:spPr>
          <a:xfrm>
            <a:off x="7818120"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48" name="Google Shape;48;p64"/>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64"/>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64"/>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40BAD2"/>
                </a:solidFill>
              </a:defRPr>
            </a:lvl1pPr>
            <a:lvl2pPr indent="0" lvl="1" marL="0" algn="r">
              <a:lnSpc>
                <a:spcPct val="100000"/>
              </a:lnSpc>
              <a:spcBef>
                <a:spcPts val="0"/>
              </a:spcBef>
              <a:spcAft>
                <a:spcPts val="0"/>
              </a:spcAft>
              <a:buNone/>
              <a:defRPr>
                <a:solidFill>
                  <a:srgbClr val="40BAD2"/>
                </a:solidFill>
              </a:defRPr>
            </a:lvl2pPr>
            <a:lvl3pPr indent="0" lvl="2" marL="0" algn="r">
              <a:lnSpc>
                <a:spcPct val="100000"/>
              </a:lnSpc>
              <a:spcBef>
                <a:spcPts val="0"/>
              </a:spcBef>
              <a:spcAft>
                <a:spcPts val="0"/>
              </a:spcAft>
              <a:buNone/>
              <a:defRPr>
                <a:solidFill>
                  <a:srgbClr val="40BAD2"/>
                </a:solidFill>
              </a:defRPr>
            </a:lvl3pPr>
            <a:lvl4pPr indent="0" lvl="3" marL="0" algn="r">
              <a:lnSpc>
                <a:spcPct val="100000"/>
              </a:lnSpc>
              <a:spcBef>
                <a:spcPts val="0"/>
              </a:spcBef>
              <a:spcAft>
                <a:spcPts val="0"/>
              </a:spcAft>
              <a:buNone/>
              <a:defRPr>
                <a:solidFill>
                  <a:srgbClr val="40BAD2"/>
                </a:solidFill>
              </a:defRPr>
            </a:lvl4pPr>
            <a:lvl5pPr indent="0" lvl="4" marL="0" algn="r">
              <a:lnSpc>
                <a:spcPct val="100000"/>
              </a:lnSpc>
              <a:spcBef>
                <a:spcPts val="0"/>
              </a:spcBef>
              <a:spcAft>
                <a:spcPts val="0"/>
              </a:spcAft>
              <a:buNone/>
              <a:defRPr>
                <a:solidFill>
                  <a:srgbClr val="40BAD2"/>
                </a:solidFill>
              </a:defRPr>
            </a:lvl5pPr>
            <a:lvl6pPr indent="0" lvl="5" marL="0" algn="r">
              <a:lnSpc>
                <a:spcPct val="100000"/>
              </a:lnSpc>
              <a:spcBef>
                <a:spcPts val="0"/>
              </a:spcBef>
              <a:spcAft>
                <a:spcPts val="0"/>
              </a:spcAft>
              <a:buNone/>
              <a:defRPr>
                <a:solidFill>
                  <a:srgbClr val="40BAD2"/>
                </a:solidFill>
              </a:defRPr>
            </a:lvl6pPr>
            <a:lvl7pPr indent="0" lvl="6" marL="0" algn="r">
              <a:lnSpc>
                <a:spcPct val="100000"/>
              </a:lnSpc>
              <a:spcBef>
                <a:spcPts val="0"/>
              </a:spcBef>
              <a:spcAft>
                <a:spcPts val="0"/>
              </a:spcAft>
              <a:buNone/>
              <a:defRPr>
                <a:solidFill>
                  <a:srgbClr val="40BAD2"/>
                </a:solidFill>
              </a:defRPr>
            </a:lvl7pPr>
            <a:lvl8pPr indent="0" lvl="7" marL="0" algn="r">
              <a:lnSpc>
                <a:spcPct val="100000"/>
              </a:lnSpc>
              <a:spcBef>
                <a:spcPts val="0"/>
              </a:spcBef>
              <a:spcAft>
                <a:spcPts val="0"/>
              </a:spcAft>
              <a:buNone/>
              <a:defRPr>
                <a:solidFill>
                  <a:srgbClr val="40BAD2"/>
                </a:solidFill>
              </a:defRPr>
            </a:lvl8pPr>
            <a:lvl9pPr indent="0" lvl="8" marL="0" algn="r">
              <a:lnSpc>
                <a:spcPct val="100000"/>
              </a:lnSpc>
              <a:spcBef>
                <a:spcPts val="0"/>
              </a:spcBef>
              <a:spcAft>
                <a:spcPts val="0"/>
              </a:spcAft>
              <a:buNone/>
              <a:defRPr>
                <a:solidFill>
                  <a:srgbClr val="40BAD2"/>
                </a:solidFill>
              </a:defRPr>
            </a:lvl9pPr>
          </a:lstStyle>
          <a:p>
            <a:pPr indent="0" lvl="0" marL="0" rtl="0" algn="r">
              <a:spcBef>
                <a:spcPts val="0"/>
              </a:spcBef>
              <a:spcAft>
                <a:spcPts val="0"/>
              </a:spcAft>
              <a:buNone/>
            </a:pPr>
            <a:fld id="{00000000-1234-1234-1234-123412341234}" type="slidenum">
              <a:rPr lang="en-IN"/>
              <a:t>‹#›</a:t>
            </a:fld>
            <a:endParaRPr/>
          </a:p>
        </p:txBody>
      </p:sp>
      <p:pic>
        <p:nvPicPr>
          <p:cNvPr id="51" name="Google Shape;51;p64"/>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2" name="Shape 52"/>
        <p:cNvGrpSpPr/>
        <p:nvPr/>
      </p:nvGrpSpPr>
      <p:grpSpPr>
        <a:xfrm>
          <a:off x="0" y="0"/>
          <a:ext cx="0" cy="0"/>
          <a:chOff x="0" y="0"/>
          <a:chExt cx="0" cy="0"/>
        </a:xfrm>
      </p:grpSpPr>
      <p:sp>
        <p:nvSpPr>
          <p:cNvPr id="53" name="Google Shape;53;p65"/>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65"/>
          <p:cNvSpPr txBox="1"/>
          <p:nvPr>
            <p:ph idx="1" type="body"/>
          </p:nvPr>
        </p:nvSpPr>
        <p:spPr>
          <a:xfrm>
            <a:off x="3867912" y="1023586"/>
            <a:ext cx="3474720" cy="80772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55" name="Google Shape;55;p65"/>
          <p:cNvSpPr txBox="1"/>
          <p:nvPr>
            <p:ph idx="2" type="body"/>
          </p:nvPr>
        </p:nvSpPr>
        <p:spPr>
          <a:xfrm>
            <a:off x="3867912"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56" name="Google Shape;56;p65"/>
          <p:cNvSpPr txBox="1"/>
          <p:nvPr>
            <p:ph idx="3" type="body"/>
          </p:nvPr>
        </p:nvSpPr>
        <p:spPr>
          <a:xfrm>
            <a:off x="7818463" y="1023586"/>
            <a:ext cx="3474720" cy="813171"/>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57" name="Google Shape;57;p65"/>
          <p:cNvSpPr txBox="1"/>
          <p:nvPr>
            <p:ph idx="4" type="body"/>
          </p:nvPr>
        </p:nvSpPr>
        <p:spPr>
          <a:xfrm>
            <a:off x="7818463"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58" name="Google Shape;58;p65"/>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65"/>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65"/>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40BAD2"/>
                </a:solidFill>
              </a:defRPr>
            </a:lvl1pPr>
            <a:lvl2pPr indent="0" lvl="1" marL="0" algn="r">
              <a:lnSpc>
                <a:spcPct val="100000"/>
              </a:lnSpc>
              <a:spcBef>
                <a:spcPts val="0"/>
              </a:spcBef>
              <a:spcAft>
                <a:spcPts val="0"/>
              </a:spcAft>
              <a:buNone/>
              <a:defRPr>
                <a:solidFill>
                  <a:srgbClr val="40BAD2"/>
                </a:solidFill>
              </a:defRPr>
            </a:lvl2pPr>
            <a:lvl3pPr indent="0" lvl="2" marL="0" algn="r">
              <a:lnSpc>
                <a:spcPct val="100000"/>
              </a:lnSpc>
              <a:spcBef>
                <a:spcPts val="0"/>
              </a:spcBef>
              <a:spcAft>
                <a:spcPts val="0"/>
              </a:spcAft>
              <a:buNone/>
              <a:defRPr>
                <a:solidFill>
                  <a:srgbClr val="40BAD2"/>
                </a:solidFill>
              </a:defRPr>
            </a:lvl3pPr>
            <a:lvl4pPr indent="0" lvl="3" marL="0" algn="r">
              <a:lnSpc>
                <a:spcPct val="100000"/>
              </a:lnSpc>
              <a:spcBef>
                <a:spcPts val="0"/>
              </a:spcBef>
              <a:spcAft>
                <a:spcPts val="0"/>
              </a:spcAft>
              <a:buNone/>
              <a:defRPr>
                <a:solidFill>
                  <a:srgbClr val="40BAD2"/>
                </a:solidFill>
              </a:defRPr>
            </a:lvl4pPr>
            <a:lvl5pPr indent="0" lvl="4" marL="0" algn="r">
              <a:lnSpc>
                <a:spcPct val="100000"/>
              </a:lnSpc>
              <a:spcBef>
                <a:spcPts val="0"/>
              </a:spcBef>
              <a:spcAft>
                <a:spcPts val="0"/>
              </a:spcAft>
              <a:buNone/>
              <a:defRPr>
                <a:solidFill>
                  <a:srgbClr val="40BAD2"/>
                </a:solidFill>
              </a:defRPr>
            </a:lvl5pPr>
            <a:lvl6pPr indent="0" lvl="5" marL="0" algn="r">
              <a:lnSpc>
                <a:spcPct val="100000"/>
              </a:lnSpc>
              <a:spcBef>
                <a:spcPts val="0"/>
              </a:spcBef>
              <a:spcAft>
                <a:spcPts val="0"/>
              </a:spcAft>
              <a:buNone/>
              <a:defRPr>
                <a:solidFill>
                  <a:srgbClr val="40BAD2"/>
                </a:solidFill>
              </a:defRPr>
            </a:lvl6pPr>
            <a:lvl7pPr indent="0" lvl="6" marL="0" algn="r">
              <a:lnSpc>
                <a:spcPct val="100000"/>
              </a:lnSpc>
              <a:spcBef>
                <a:spcPts val="0"/>
              </a:spcBef>
              <a:spcAft>
                <a:spcPts val="0"/>
              </a:spcAft>
              <a:buNone/>
              <a:defRPr>
                <a:solidFill>
                  <a:srgbClr val="40BAD2"/>
                </a:solidFill>
              </a:defRPr>
            </a:lvl7pPr>
            <a:lvl8pPr indent="0" lvl="7" marL="0" algn="r">
              <a:lnSpc>
                <a:spcPct val="100000"/>
              </a:lnSpc>
              <a:spcBef>
                <a:spcPts val="0"/>
              </a:spcBef>
              <a:spcAft>
                <a:spcPts val="0"/>
              </a:spcAft>
              <a:buNone/>
              <a:defRPr>
                <a:solidFill>
                  <a:srgbClr val="40BAD2"/>
                </a:solidFill>
              </a:defRPr>
            </a:lvl8pPr>
            <a:lvl9pPr indent="0" lvl="8" marL="0" algn="r">
              <a:lnSpc>
                <a:spcPct val="100000"/>
              </a:lnSpc>
              <a:spcBef>
                <a:spcPts val="0"/>
              </a:spcBef>
              <a:spcAft>
                <a:spcPts val="0"/>
              </a:spcAft>
              <a:buNone/>
              <a:defRPr>
                <a:solidFill>
                  <a:srgbClr val="40BAD2"/>
                </a:solidFill>
              </a:defRPr>
            </a:lvl9pPr>
          </a:lstStyle>
          <a:p>
            <a:pPr indent="0" lvl="0" marL="0" rtl="0" algn="r">
              <a:spcBef>
                <a:spcPts val="0"/>
              </a:spcBef>
              <a:spcAft>
                <a:spcPts val="0"/>
              </a:spcAft>
              <a:buNone/>
            </a:pPr>
            <a:fld id="{00000000-1234-1234-1234-123412341234}" type="slidenum">
              <a:rPr lang="en-IN"/>
              <a:t>‹#›</a:t>
            </a:fld>
            <a:endParaRPr/>
          </a:p>
        </p:txBody>
      </p:sp>
      <p:pic>
        <p:nvPicPr>
          <p:cNvPr id="61" name="Google Shape;61;p65"/>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2" name="Shape 62"/>
        <p:cNvGrpSpPr/>
        <p:nvPr/>
      </p:nvGrpSpPr>
      <p:grpSpPr>
        <a:xfrm>
          <a:off x="0" y="0"/>
          <a:ext cx="0" cy="0"/>
          <a:chOff x="0" y="0"/>
          <a:chExt cx="0" cy="0"/>
        </a:xfrm>
      </p:grpSpPr>
      <p:sp>
        <p:nvSpPr>
          <p:cNvPr id="63" name="Google Shape;63;p66"/>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66"/>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66"/>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66"/>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40BAD2"/>
                </a:solidFill>
              </a:defRPr>
            </a:lvl1pPr>
            <a:lvl2pPr indent="0" lvl="1" marL="0" algn="r">
              <a:lnSpc>
                <a:spcPct val="100000"/>
              </a:lnSpc>
              <a:spcBef>
                <a:spcPts val="0"/>
              </a:spcBef>
              <a:spcAft>
                <a:spcPts val="0"/>
              </a:spcAft>
              <a:buNone/>
              <a:defRPr>
                <a:solidFill>
                  <a:srgbClr val="40BAD2"/>
                </a:solidFill>
              </a:defRPr>
            </a:lvl2pPr>
            <a:lvl3pPr indent="0" lvl="2" marL="0" algn="r">
              <a:lnSpc>
                <a:spcPct val="100000"/>
              </a:lnSpc>
              <a:spcBef>
                <a:spcPts val="0"/>
              </a:spcBef>
              <a:spcAft>
                <a:spcPts val="0"/>
              </a:spcAft>
              <a:buNone/>
              <a:defRPr>
                <a:solidFill>
                  <a:srgbClr val="40BAD2"/>
                </a:solidFill>
              </a:defRPr>
            </a:lvl3pPr>
            <a:lvl4pPr indent="0" lvl="3" marL="0" algn="r">
              <a:lnSpc>
                <a:spcPct val="100000"/>
              </a:lnSpc>
              <a:spcBef>
                <a:spcPts val="0"/>
              </a:spcBef>
              <a:spcAft>
                <a:spcPts val="0"/>
              </a:spcAft>
              <a:buNone/>
              <a:defRPr>
                <a:solidFill>
                  <a:srgbClr val="40BAD2"/>
                </a:solidFill>
              </a:defRPr>
            </a:lvl4pPr>
            <a:lvl5pPr indent="0" lvl="4" marL="0" algn="r">
              <a:lnSpc>
                <a:spcPct val="100000"/>
              </a:lnSpc>
              <a:spcBef>
                <a:spcPts val="0"/>
              </a:spcBef>
              <a:spcAft>
                <a:spcPts val="0"/>
              </a:spcAft>
              <a:buNone/>
              <a:defRPr>
                <a:solidFill>
                  <a:srgbClr val="40BAD2"/>
                </a:solidFill>
              </a:defRPr>
            </a:lvl5pPr>
            <a:lvl6pPr indent="0" lvl="5" marL="0" algn="r">
              <a:lnSpc>
                <a:spcPct val="100000"/>
              </a:lnSpc>
              <a:spcBef>
                <a:spcPts val="0"/>
              </a:spcBef>
              <a:spcAft>
                <a:spcPts val="0"/>
              </a:spcAft>
              <a:buNone/>
              <a:defRPr>
                <a:solidFill>
                  <a:srgbClr val="40BAD2"/>
                </a:solidFill>
              </a:defRPr>
            </a:lvl6pPr>
            <a:lvl7pPr indent="0" lvl="6" marL="0" algn="r">
              <a:lnSpc>
                <a:spcPct val="100000"/>
              </a:lnSpc>
              <a:spcBef>
                <a:spcPts val="0"/>
              </a:spcBef>
              <a:spcAft>
                <a:spcPts val="0"/>
              </a:spcAft>
              <a:buNone/>
              <a:defRPr>
                <a:solidFill>
                  <a:srgbClr val="40BAD2"/>
                </a:solidFill>
              </a:defRPr>
            </a:lvl7pPr>
            <a:lvl8pPr indent="0" lvl="7" marL="0" algn="r">
              <a:lnSpc>
                <a:spcPct val="100000"/>
              </a:lnSpc>
              <a:spcBef>
                <a:spcPts val="0"/>
              </a:spcBef>
              <a:spcAft>
                <a:spcPts val="0"/>
              </a:spcAft>
              <a:buNone/>
              <a:defRPr>
                <a:solidFill>
                  <a:srgbClr val="40BAD2"/>
                </a:solidFill>
              </a:defRPr>
            </a:lvl8pPr>
            <a:lvl9pPr indent="0" lvl="8" marL="0" algn="r">
              <a:lnSpc>
                <a:spcPct val="100000"/>
              </a:lnSpc>
              <a:spcBef>
                <a:spcPts val="0"/>
              </a:spcBef>
              <a:spcAft>
                <a:spcPts val="0"/>
              </a:spcAft>
              <a:buNone/>
              <a:defRPr>
                <a:solidFill>
                  <a:srgbClr val="40BAD2"/>
                </a:solidFill>
              </a:defRPr>
            </a:lvl9pPr>
          </a:lstStyle>
          <a:p>
            <a:pPr indent="0" lvl="0" marL="0" rtl="0" algn="r">
              <a:spcBef>
                <a:spcPts val="0"/>
              </a:spcBef>
              <a:spcAft>
                <a:spcPts val="0"/>
              </a:spcAft>
              <a:buNone/>
            </a:pPr>
            <a:fld id="{00000000-1234-1234-1234-123412341234}" type="slidenum">
              <a:rPr lang="en-IN"/>
              <a:t>‹#›</a:t>
            </a:fld>
            <a:endParaRPr/>
          </a:p>
        </p:txBody>
      </p:sp>
      <p:pic>
        <p:nvPicPr>
          <p:cNvPr id="67" name="Google Shape;67;p66"/>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8" name="Shape 68"/>
        <p:cNvGrpSpPr/>
        <p:nvPr/>
      </p:nvGrpSpPr>
      <p:grpSpPr>
        <a:xfrm>
          <a:off x="0" y="0"/>
          <a:ext cx="0" cy="0"/>
          <a:chOff x="0" y="0"/>
          <a:chExt cx="0" cy="0"/>
        </a:xfrm>
      </p:grpSpPr>
      <p:sp>
        <p:nvSpPr>
          <p:cNvPr id="69" name="Google Shape;69;p67"/>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67"/>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67"/>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40BAD2"/>
                </a:solidFill>
              </a:defRPr>
            </a:lvl1pPr>
            <a:lvl2pPr indent="0" lvl="1" marL="0" algn="r">
              <a:lnSpc>
                <a:spcPct val="100000"/>
              </a:lnSpc>
              <a:spcBef>
                <a:spcPts val="0"/>
              </a:spcBef>
              <a:spcAft>
                <a:spcPts val="0"/>
              </a:spcAft>
              <a:buNone/>
              <a:defRPr>
                <a:solidFill>
                  <a:srgbClr val="40BAD2"/>
                </a:solidFill>
              </a:defRPr>
            </a:lvl2pPr>
            <a:lvl3pPr indent="0" lvl="2" marL="0" algn="r">
              <a:lnSpc>
                <a:spcPct val="100000"/>
              </a:lnSpc>
              <a:spcBef>
                <a:spcPts val="0"/>
              </a:spcBef>
              <a:spcAft>
                <a:spcPts val="0"/>
              </a:spcAft>
              <a:buNone/>
              <a:defRPr>
                <a:solidFill>
                  <a:srgbClr val="40BAD2"/>
                </a:solidFill>
              </a:defRPr>
            </a:lvl3pPr>
            <a:lvl4pPr indent="0" lvl="3" marL="0" algn="r">
              <a:lnSpc>
                <a:spcPct val="100000"/>
              </a:lnSpc>
              <a:spcBef>
                <a:spcPts val="0"/>
              </a:spcBef>
              <a:spcAft>
                <a:spcPts val="0"/>
              </a:spcAft>
              <a:buNone/>
              <a:defRPr>
                <a:solidFill>
                  <a:srgbClr val="40BAD2"/>
                </a:solidFill>
              </a:defRPr>
            </a:lvl4pPr>
            <a:lvl5pPr indent="0" lvl="4" marL="0" algn="r">
              <a:lnSpc>
                <a:spcPct val="100000"/>
              </a:lnSpc>
              <a:spcBef>
                <a:spcPts val="0"/>
              </a:spcBef>
              <a:spcAft>
                <a:spcPts val="0"/>
              </a:spcAft>
              <a:buNone/>
              <a:defRPr>
                <a:solidFill>
                  <a:srgbClr val="40BAD2"/>
                </a:solidFill>
              </a:defRPr>
            </a:lvl5pPr>
            <a:lvl6pPr indent="0" lvl="5" marL="0" algn="r">
              <a:lnSpc>
                <a:spcPct val="100000"/>
              </a:lnSpc>
              <a:spcBef>
                <a:spcPts val="0"/>
              </a:spcBef>
              <a:spcAft>
                <a:spcPts val="0"/>
              </a:spcAft>
              <a:buNone/>
              <a:defRPr>
                <a:solidFill>
                  <a:srgbClr val="40BAD2"/>
                </a:solidFill>
              </a:defRPr>
            </a:lvl6pPr>
            <a:lvl7pPr indent="0" lvl="6" marL="0" algn="r">
              <a:lnSpc>
                <a:spcPct val="100000"/>
              </a:lnSpc>
              <a:spcBef>
                <a:spcPts val="0"/>
              </a:spcBef>
              <a:spcAft>
                <a:spcPts val="0"/>
              </a:spcAft>
              <a:buNone/>
              <a:defRPr>
                <a:solidFill>
                  <a:srgbClr val="40BAD2"/>
                </a:solidFill>
              </a:defRPr>
            </a:lvl7pPr>
            <a:lvl8pPr indent="0" lvl="7" marL="0" algn="r">
              <a:lnSpc>
                <a:spcPct val="100000"/>
              </a:lnSpc>
              <a:spcBef>
                <a:spcPts val="0"/>
              </a:spcBef>
              <a:spcAft>
                <a:spcPts val="0"/>
              </a:spcAft>
              <a:buNone/>
              <a:defRPr>
                <a:solidFill>
                  <a:srgbClr val="40BAD2"/>
                </a:solidFill>
              </a:defRPr>
            </a:lvl8pPr>
            <a:lvl9pPr indent="0" lvl="8" marL="0" algn="r">
              <a:lnSpc>
                <a:spcPct val="100000"/>
              </a:lnSpc>
              <a:spcBef>
                <a:spcPts val="0"/>
              </a:spcBef>
              <a:spcAft>
                <a:spcPts val="0"/>
              </a:spcAft>
              <a:buNone/>
              <a:defRPr>
                <a:solidFill>
                  <a:srgbClr val="40BAD2"/>
                </a:solidFill>
              </a:defRPr>
            </a:lvl9pPr>
          </a:lstStyle>
          <a:p>
            <a:pPr indent="0" lvl="0" marL="0" rtl="0" algn="r">
              <a:spcBef>
                <a:spcPts val="0"/>
              </a:spcBef>
              <a:spcAft>
                <a:spcPts val="0"/>
              </a:spcAft>
              <a:buNone/>
            </a:pPr>
            <a:fld id="{00000000-1234-1234-1234-123412341234}" type="slidenum">
              <a:rPr lang="en-IN"/>
              <a:t>‹#›</a:t>
            </a:fld>
            <a:endParaRPr/>
          </a:p>
        </p:txBody>
      </p:sp>
      <p:pic>
        <p:nvPicPr>
          <p:cNvPr id="72" name="Google Shape;72;p67"/>
          <p:cNvPicPr preferRelativeResize="0"/>
          <p:nvPr/>
        </p:nvPicPr>
        <p:blipFill rotWithShape="1">
          <a:blip r:embed="rId2">
            <a:alphaModFix/>
          </a:blip>
          <a:srcRect b="0" l="0" r="0" t="0"/>
          <a:stretch/>
        </p:blipFill>
        <p:spPr>
          <a:xfrm>
            <a:off x="26938" y="6707875"/>
            <a:ext cx="12192000" cy="172586"/>
          </a:xfrm>
          <a:prstGeom prst="rect">
            <a:avLst/>
          </a:prstGeom>
          <a:noFill/>
          <a:ln>
            <a:noFill/>
          </a:ln>
        </p:spPr>
      </p:pic>
      <p:sp>
        <p:nvSpPr>
          <p:cNvPr id="73" name="Google Shape;73;p67"/>
          <p:cNvSpPr/>
          <p:nvPr/>
        </p:nvSpPr>
        <p:spPr>
          <a:xfrm>
            <a:off x="11815864" y="758952"/>
            <a:ext cx="384048" cy="5330952"/>
          </a:xfrm>
          <a:prstGeom prst="rect">
            <a:avLst/>
          </a:prstGeom>
          <a:solidFill>
            <a:srgbClr val="000F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67"/>
          <p:cNvSpPr/>
          <p:nvPr/>
        </p:nvSpPr>
        <p:spPr>
          <a:xfrm>
            <a:off x="1" y="758952"/>
            <a:ext cx="384048" cy="5330952"/>
          </a:xfrm>
          <a:prstGeom prst="rect">
            <a:avLst/>
          </a:prstGeom>
          <a:solidFill>
            <a:srgbClr val="FE7A1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5" name="Shape 75"/>
        <p:cNvGrpSpPr/>
        <p:nvPr/>
      </p:nvGrpSpPr>
      <p:grpSpPr>
        <a:xfrm>
          <a:off x="0" y="0"/>
          <a:ext cx="0" cy="0"/>
          <a:chOff x="0" y="0"/>
          <a:chExt cx="0" cy="0"/>
        </a:xfrm>
      </p:grpSpPr>
      <p:sp>
        <p:nvSpPr>
          <p:cNvPr id="76" name="Google Shape;76;p68"/>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68"/>
          <p:cNvSpPr txBox="1"/>
          <p:nvPr>
            <p:ph idx="1" type="body"/>
          </p:nvPr>
        </p:nvSpPr>
        <p:spPr>
          <a:xfrm>
            <a:off x="3867912" y="868680"/>
            <a:ext cx="731520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78" name="Google Shape;78;p68"/>
          <p:cNvSpPr txBox="1"/>
          <p:nvPr>
            <p:ph idx="2" type="body"/>
          </p:nvPr>
        </p:nvSpPr>
        <p:spPr>
          <a:xfrm>
            <a:off x="256032" y="3494176"/>
            <a:ext cx="2834640" cy="232199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79" name="Google Shape;79;p68"/>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68"/>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68"/>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40BAD2"/>
                </a:solidFill>
              </a:defRPr>
            </a:lvl1pPr>
            <a:lvl2pPr indent="0" lvl="1" marL="0" algn="r">
              <a:lnSpc>
                <a:spcPct val="100000"/>
              </a:lnSpc>
              <a:spcBef>
                <a:spcPts val="0"/>
              </a:spcBef>
              <a:spcAft>
                <a:spcPts val="0"/>
              </a:spcAft>
              <a:buNone/>
              <a:defRPr>
                <a:solidFill>
                  <a:srgbClr val="40BAD2"/>
                </a:solidFill>
              </a:defRPr>
            </a:lvl2pPr>
            <a:lvl3pPr indent="0" lvl="2" marL="0" algn="r">
              <a:lnSpc>
                <a:spcPct val="100000"/>
              </a:lnSpc>
              <a:spcBef>
                <a:spcPts val="0"/>
              </a:spcBef>
              <a:spcAft>
                <a:spcPts val="0"/>
              </a:spcAft>
              <a:buNone/>
              <a:defRPr>
                <a:solidFill>
                  <a:srgbClr val="40BAD2"/>
                </a:solidFill>
              </a:defRPr>
            </a:lvl3pPr>
            <a:lvl4pPr indent="0" lvl="3" marL="0" algn="r">
              <a:lnSpc>
                <a:spcPct val="100000"/>
              </a:lnSpc>
              <a:spcBef>
                <a:spcPts val="0"/>
              </a:spcBef>
              <a:spcAft>
                <a:spcPts val="0"/>
              </a:spcAft>
              <a:buNone/>
              <a:defRPr>
                <a:solidFill>
                  <a:srgbClr val="40BAD2"/>
                </a:solidFill>
              </a:defRPr>
            </a:lvl4pPr>
            <a:lvl5pPr indent="0" lvl="4" marL="0" algn="r">
              <a:lnSpc>
                <a:spcPct val="100000"/>
              </a:lnSpc>
              <a:spcBef>
                <a:spcPts val="0"/>
              </a:spcBef>
              <a:spcAft>
                <a:spcPts val="0"/>
              </a:spcAft>
              <a:buNone/>
              <a:defRPr>
                <a:solidFill>
                  <a:srgbClr val="40BAD2"/>
                </a:solidFill>
              </a:defRPr>
            </a:lvl5pPr>
            <a:lvl6pPr indent="0" lvl="5" marL="0" algn="r">
              <a:lnSpc>
                <a:spcPct val="100000"/>
              </a:lnSpc>
              <a:spcBef>
                <a:spcPts val="0"/>
              </a:spcBef>
              <a:spcAft>
                <a:spcPts val="0"/>
              </a:spcAft>
              <a:buNone/>
              <a:defRPr>
                <a:solidFill>
                  <a:srgbClr val="40BAD2"/>
                </a:solidFill>
              </a:defRPr>
            </a:lvl6pPr>
            <a:lvl7pPr indent="0" lvl="6" marL="0" algn="r">
              <a:lnSpc>
                <a:spcPct val="100000"/>
              </a:lnSpc>
              <a:spcBef>
                <a:spcPts val="0"/>
              </a:spcBef>
              <a:spcAft>
                <a:spcPts val="0"/>
              </a:spcAft>
              <a:buNone/>
              <a:defRPr>
                <a:solidFill>
                  <a:srgbClr val="40BAD2"/>
                </a:solidFill>
              </a:defRPr>
            </a:lvl7pPr>
            <a:lvl8pPr indent="0" lvl="7" marL="0" algn="r">
              <a:lnSpc>
                <a:spcPct val="100000"/>
              </a:lnSpc>
              <a:spcBef>
                <a:spcPts val="0"/>
              </a:spcBef>
              <a:spcAft>
                <a:spcPts val="0"/>
              </a:spcAft>
              <a:buNone/>
              <a:defRPr>
                <a:solidFill>
                  <a:srgbClr val="40BAD2"/>
                </a:solidFill>
              </a:defRPr>
            </a:lvl8pPr>
            <a:lvl9pPr indent="0" lvl="8" marL="0" algn="r">
              <a:lnSpc>
                <a:spcPct val="100000"/>
              </a:lnSpc>
              <a:spcBef>
                <a:spcPts val="0"/>
              </a:spcBef>
              <a:spcAft>
                <a:spcPts val="0"/>
              </a:spcAft>
              <a:buNone/>
              <a:defRPr>
                <a:solidFill>
                  <a:srgbClr val="40BAD2"/>
                </a:solidFill>
              </a:defRPr>
            </a:lvl9pPr>
          </a:lstStyle>
          <a:p>
            <a:pPr indent="0" lvl="0" marL="0" rtl="0" algn="r">
              <a:spcBef>
                <a:spcPts val="0"/>
              </a:spcBef>
              <a:spcAft>
                <a:spcPts val="0"/>
              </a:spcAft>
              <a:buNone/>
            </a:pPr>
            <a:fld id="{00000000-1234-1234-1234-123412341234}" type="slidenum">
              <a:rPr lang="en-IN"/>
              <a:t>‹#›</a:t>
            </a:fld>
            <a:endParaRPr/>
          </a:p>
        </p:txBody>
      </p:sp>
      <p:pic>
        <p:nvPicPr>
          <p:cNvPr id="82" name="Google Shape;82;p68"/>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image" Target="../media/image2.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7"/>
          <p:cNvSpPr/>
          <p:nvPr/>
        </p:nvSpPr>
        <p:spPr>
          <a:xfrm>
            <a:off x="1" y="758952"/>
            <a:ext cx="3443590" cy="5330952"/>
          </a:xfrm>
          <a:prstGeom prst="rect">
            <a:avLst/>
          </a:prstGeom>
          <a:solidFill>
            <a:srgbClr val="FE7A1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1" name="Google Shape;11;p57"/>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FFFFF"/>
              </a:buClr>
              <a:buSzPts val="3600"/>
              <a:buFont typeface="Corbel"/>
              <a:buNone/>
              <a:defRPr b="0" i="0" sz="3600" u="none" cap="none" strike="noStrike">
                <a:solidFill>
                  <a:srgbClr val="FFFFFF"/>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57"/>
          <p:cNvSpPr/>
          <p:nvPr/>
        </p:nvSpPr>
        <p:spPr>
          <a:xfrm>
            <a:off x="11815864" y="758952"/>
            <a:ext cx="384048" cy="5330952"/>
          </a:xfrm>
          <a:prstGeom prst="rect">
            <a:avLst/>
          </a:prstGeom>
          <a:solidFill>
            <a:srgbClr val="000F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57"/>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55600" lvl="0" marL="457200" marR="0" rtl="0" algn="l">
              <a:lnSpc>
                <a:spcPct val="90000"/>
              </a:lnSpc>
              <a:spcBef>
                <a:spcPts val="1200"/>
              </a:spcBef>
              <a:spcAft>
                <a:spcPts val="0"/>
              </a:spcAft>
              <a:buClr>
                <a:schemeClr val="accent1"/>
              </a:buClr>
              <a:buSzPts val="2000"/>
              <a:buFont typeface="Noto Sans Symbols"/>
              <a:buChar char="●"/>
              <a:defRPr b="0" i="0" sz="2000" u="none" cap="none" strike="noStrike">
                <a:solidFill>
                  <a:srgbClr val="000F46"/>
                </a:solidFill>
                <a:latin typeface="Corbel"/>
                <a:ea typeface="Corbel"/>
                <a:cs typeface="Corbel"/>
                <a:sym typeface="Corbel"/>
              </a:defRPr>
            </a:lvl1pPr>
            <a:lvl2pPr indent="-342900" lvl="1" marL="914400" marR="0" rtl="0" algn="l">
              <a:lnSpc>
                <a:spcPct val="90000"/>
              </a:lnSpc>
              <a:spcBef>
                <a:spcPts val="250"/>
              </a:spcBef>
              <a:spcAft>
                <a:spcPts val="0"/>
              </a:spcAft>
              <a:buClr>
                <a:schemeClr val="accent1"/>
              </a:buClr>
              <a:buSzPts val="1800"/>
              <a:buFont typeface="Noto Sans Symbols"/>
              <a:buChar char="●"/>
              <a:defRPr b="0" i="0" sz="1800" u="none" cap="none" strike="noStrike">
                <a:solidFill>
                  <a:srgbClr val="000F46"/>
                </a:solidFill>
                <a:latin typeface="Corbel"/>
                <a:ea typeface="Corbel"/>
                <a:cs typeface="Corbel"/>
                <a:sym typeface="Corbel"/>
              </a:defRPr>
            </a:lvl2pPr>
            <a:lvl3pPr indent="-330200" lvl="2" marL="1371600" marR="0" rtl="0" algn="l">
              <a:lnSpc>
                <a:spcPct val="90000"/>
              </a:lnSpc>
              <a:spcBef>
                <a:spcPts val="250"/>
              </a:spcBef>
              <a:spcAft>
                <a:spcPts val="0"/>
              </a:spcAft>
              <a:buClr>
                <a:schemeClr val="accent1"/>
              </a:buClr>
              <a:buSzPts val="1600"/>
              <a:buFont typeface="Noto Sans Symbols"/>
              <a:buChar char="●"/>
              <a:defRPr b="0" i="0" sz="1600" u="none" cap="none" strike="noStrike">
                <a:solidFill>
                  <a:srgbClr val="000F46"/>
                </a:solidFill>
                <a:latin typeface="Corbel"/>
                <a:ea typeface="Corbel"/>
                <a:cs typeface="Corbel"/>
                <a:sym typeface="Corbel"/>
              </a:defRPr>
            </a:lvl3pPr>
            <a:lvl4pPr indent="-317500" lvl="3" marL="18288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000F46"/>
                </a:solidFill>
                <a:latin typeface="Corbel"/>
                <a:ea typeface="Corbel"/>
                <a:cs typeface="Corbel"/>
                <a:sym typeface="Corbel"/>
              </a:defRPr>
            </a:lvl4pPr>
            <a:lvl5pPr indent="-317500" lvl="4" marL="22860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000F46"/>
                </a:solidFill>
                <a:latin typeface="Corbel"/>
                <a:ea typeface="Corbel"/>
                <a:cs typeface="Corbel"/>
                <a:sym typeface="Corbel"/>
              </a:defRPr>
            </a:lvl5pPr>
            <a:lvl6pPr indent="-317500" lvl="5" marL="27432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6pPr>
            <a:lvl7pPr indent="-317500" lvl="6" marL="32004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7pPr>
            <a:lvl8pPr indent="-317500" lvl="7" marL="36576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8pPr>
            <a:lvl9pPr indent="-317500" lvl="8" marL="4114800" marR="0" rtl="0" algn="l">
              <a:lnSpc>
                <a:spcPct val="90000"/>
              </a:lnSpc>
              <a:spcBef>
                <a:spcPts val="250"/>
              </a:spcBef>
              <a:spcAft>
                <a:spcPts val="25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9pPr>
          </a:lstStyle>
          <a:p/>
        </p:txBody>
      </p:sp>
      <p:sp>
        <p:nvSpPr>
          <p:cNvPr id="14" name="Google Shape;14;p57"/>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1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5" name="Google Shape;15;p57"/>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1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6" name="Google Shape;16;p57"/>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1pPr>
            <a:lvl2pPr indent="0" lvl="1"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2pPr>
            <a:lvl3pPr indent="0" lvl="2"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3pPr>
            <a:lvl4pPr indent="0" lvl="3"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4pPr>
            <a:lvl5pPr indent="0" lvl="4"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5pPr>
            <a:lvl6pPr indent="0" lvl="5"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6pPr>
            <a:lvl7pPr indent="0" lvl="6"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7pPr>
            <a:lvl8pPr indent="0" lvl="7"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8pPr>
            <a:lvl9pPr indent="0" lvl="8"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pic>
        <p:nvPicPr>
          <p:cNvPr id="17" name="Google Shape;17;p57"/>
          <p:cNvPicPr preferRelativeResize="0"/>
          <p:nvPr/>
        </p:nvPicPr>
        <p:blipFill rotWithShape="1">
          <a:blip r:embed="rId1">
            <a:alphaModFix/>
          </a:blip>
          <a:srcRect b="0" l="0" r="0" t="0"/>
          <a:stretch/>
        </p:blipFill>
        <p:spPr>
          <a:xfrm>
            <a:off x="26938" y="6707875"/>
            <a:ext cx="12192000" cy="17258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5" name="Shape 105"/>
        <p:cNvGrpSpPr/>
        <p:nvPr/>
      </p:nvGrpSpPr>
      <p:grpSpPr>
        <a:xfrm>
          <a:off x="0" y="0"/>
          <a:ext cx="0" cy="0"/>
          <a:chOff x="0" y="0"/>
          <a:chExt cx="0" cy="0"/>
        </a:xfrm>
      </p:grpSpPr>
      <p:sp>
        <p:nvSpPr>
          <p:cNvPr id="106" name="Google Shape;106;p59"/>
          <p:cNvSpPr/>
          <p:nvPr/>
        </p:nvSpPr>
        <p:spPr>
          <a:xfrm>
            <a:off x="2644878" y="0"/>
            <a:ext cx="9574060" cy="589936"/>
          </a:xfrm>
          <a:prstGeom prst="rect">
            <a:avLst/>
          </a:prstGeom>
          <a:solidFill>
            <a:srgbClr val="FE7A1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7" name="Google Shape;107;p59"/>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FFFFF"/>
              </a:buClr>
              <a:buSzPts val="3600"/>
              <a:buFont typeface="Corbel"/>
              <a:buNone/>
              <a:defRPr b="0" i="0" sz="3600" u="none" cap="none" strike="noStrike">
                <a:solidFill>
                  <a:srgbClr val="FFFFFF"/>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8" name="Google Shape;108;p59"/>
          <p:cNvSpPr/>
          <p:nvPr/>
        </p:nvSpPr>
        <p:spPr>
          <a:xfrm>
            <a:off x="0" y="1452906"/>
            <a:ext cx="108000" cy="4392000"/>
          </a:xfrm>
          <a:prstGeom prst="rect">
            <a:avLst/>
          </a:prstGeom>
          <a:solidFill>
            <a:srgbClr val="0099FF"/>
          </a:solidFill>
          <a:ln cap="flat" cmpd="sng" w="10775">
            <a:solidFill>
              <a:srgbClr val="0099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59"/>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55600" lvl="0" marL="457200" marR="0" rtl="0" algn="l">
              <a:lnSpc>
                <a:spcPct val="90000"/>
              </a:lnSpc>
              <a:spcBef>
                <a:spcPts val="1200"/>
              </a:spcBef>
              <a:spcAft>
                <a:spcPts val="0"/>
              </a:spcAft>
              <a:buClr>
                <a:schemeClr val="accent1"/>
              </a:buClr>
              <a:buSzPts val="2000"/>
              <a:buFont typeface="Noto Sans Symbols"/>
              <a:buChar char="●"/>
              <a:defRPr b="0" i="0" sz="2000" u="none" cap="none" strike="noStrike">
                <a:solidFill>
                  <a:srgbClr val="000F46"/>
                </a:solidFill>
                <a:latin typeface="Corbel"/>
                <a:ea typeface="Corbel"/>
                <a:cs typeface="Corbel"/>
                <a:sym typeface="Corbel"/>
              </a:defRPr>
            </a:lvl1pPr>
            <a:lvl2pPr indent="-342900" lvl="1" marL="914400" marR="0" rtl="0" algn="l">
              <a:lnSpc>
                <a:spcPct val="90000"/>
              </a:lnSpc>
              <a:spcBef>
                <a:spcPts val="250"/>
              </a:spcBef>
              <a:spcAft>
                <a:spcPts val="0"/>
              </a:spcAft>
              <a:buClr>
                <a:schemeClr val="accent1"/>
              </a:buClr>
              <a:buSzPts val="1800"/>
              <a:buFont typeface="Noto Sans Symbols"/>
              <a:buChar char="●"/>
              <a:defRPr b="0" i="0" sz="1800" u="none" cap="none" strike="noStrike">
                <a:solidFill>
                  <a:srgbClr val="000F46"/>
                </a:solidFill>
                <a:latin typeface="Corbel"/>
                <a:ea typeface="Corbel"/>
                <a:cs typeface="Corbel"/>
                <a:sym typeface="Corbel"/>
              </a:defRPr>
            </a:lvl2pPr>
            <a:lvl3pPr indent="-330200" lvl="2" marL="1371600" marR="0" rtl="0" algn="l">
              <a:lnSpc>
                <a:spcPct val="90000"/>
              </a:lnSpc>
              <a:spcBef>
                <a:spcPts val="250"/>
              </a:spcBef>
              <a:spcAft>
                <a:spcPts val="0"/>
              </a:spcAft>
              <a:buClr>
                <a:schemeClr val="accent1"/>
              </a:buClr>
              <a:buSzPts val="1600"/>
              <a:buFont typeface="Noto Sans Symbols"/>
              <a:buChar char="●"/>
              <a:defRPr b="0" i="0" sz="1600" u="none" cap="none" strike="noStrike">
                <a:solidFill>
                  <a:srgbClr val="000F46"/>
                </a:solidFill>
                <a:latin typeface="Corbel"/>
                <a:ea typeface="Corbel"/>
                <a:cs typeface="Corbel"/>
                <a:sym typeface="Corbel"/>
              </a:defRPr>
            </a:lvl3pPr>
            <a:lvl4pPr indent="-317500" lvl="3" marL="18288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000F46"/>
                </a:solidFill>
                <a:latin typeface="Corbel"/>
                <a:ea typeface="Corbel"/>
                <a:cs typeface="Corbel"/>
                <a:sym typeface="Corbel"/>
              </a:defRPr>
            </a:lvl4pPr>
            <a:lvl5pPr indent="-317500" lvl="4" marL="22860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000F46"/>
                </a:solidFill>
                <a:latin typeface="Corbel"/>
                <a:ea typeface="Corbel"/>
                <a:cs typeface="Corbel"/>
                <a:sym typeface="Corbel"/>
              </a:defRPr>
            </a:lvl5pPr>
            <a:lvl6pPr indent="-317500" lvl="5" marL="27432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6pPr>
            <a:lvl7pPr indent="-317500" lvl="6" marL="32004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7pPr>
            <a:lvl8pPr indent="-317500" lvl="7" marL="36576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8pPr>
            <a:lvl9pPr indent="-317500" lvl="8" marL="4114800" marR="0" rtl="0" algn="l">
              <a:lnSpc>
                <a:spcPct val="90000"/>
              </a:lnSpc>
              <a:spcBef>
                <a:spcPts val="250"/>
              </a:spcBef>
              <a:spcAft>
                <a:spcPts val="25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9pPr>
          </a:lstStyle>
          <a:p/>
        </p:txBody>
      </p:sp>
      <p:sp>
        <p:nvSpPr>
          <p:cNvPr id="110" name="Google Shape;110;p59"/>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1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11" name="Google Shape;111;p59"/>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1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12" name="Google Shape;112;p59"/>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None/>
              <a:defRPr b="1" i="0" sz="1200" u="none" cap="none" strike="noStrike">
                <a:solidFill>
                  <a:schemeClr val="accent1"/>
                </a:solidFill>
                <a:latin typeface="Arial"/>
                <a:ea typeface="Arial"/>
                <a:cs typeface="Arial"/>
                <a:sym typeface="Arial"/>
              </a:defRPr>
            </a:lvl1pPr>
            <a:lvl2pPr indent="0" lvl="1" marL="0" marR="0" rtl="0" algn="r">
              <a:lnSpc>
                <a:spcPct val="100000"/>
              </a:lnSpc>
              <a:spcBef>
                <a:spcPts val="0"/>
              </a:spcBef>
              <a:spcAft>
                <a:spcPts val="0"/>
              </a:spcAft>
              <a:buNone/>
              <a:defRPr b="1" i="0" sz="1200" u="none" cap="none" strike="noStrike">
                <a:solidFill>
                  <a:schemeClr val="accent1"/>
                </a:solidFill>
                <a:latin typeface="Arial"/>
                <a:ea typeface="Arial"/>
                <a:cs typeface="Arial"/>
                <a:sym typeface="Arial"/>
              </a:defRPr>
            </a:lvl2pPr>
            <a:lvl3pPr indent="0" lvl="2" marL="0" marR="0" rtl="0" algn="r">
              <a:lnSpc>
                <a:spcPct val="100000"/>
              </a:lnSpc>
              <a:spcBef>
                <a:spcPts val="0"/>
              </a:spcBef>
              <a:spcAft>
                <a:spcPts val="0"/>
              </a:spcAft>
              <a:buNone/>
              <a:defRPr b="1" i="0" sz="1200" u="none" cap="none" strike="noStrike">
                <a:solidFill>
                  <a:schemeClr val="accent1"/>
                </a:solidFill>
                <a:latin typeface="Arial"/>
                <a:ea typeface="Arial"/>
                <a:cs typeface="Arial"/>
                <a:sym typeface="Arial"/>
              </a:defRPr>
            </a:lvl3pPr>
            <a:lvl4pPr indent="0" lvl="3" marL="0" marR="0" rtl="0" algn="r">
              <a:lnSpc>
                <a:spcPct val="100000"/>
              </a:lnSpc>
              <a:spcBef>
                <a:spcPts val="0"/>
              </a:spcBef>
              <a:spcAft>
                <a:spcPts val="0"/>
              </a:spcAft>
              <a:buNone/>
              <a:defRPr b="1" i="0" sz="1200" u="none" cap="none" strike="noStrike">
                <a:solidFill>
                  <a:schemeClr val="accent1"/>
                </a:solidFill>
                <a:latin typeface="Arial"/>
                <a:ea typeface="Arial"/>
                <a:cs typeface="Arial"/>
                <a:sym typeface="Arial"/>
              </a:defRPr>
            </a:lvl4pPr>
            <a:lvl5pPr indent="0" lvl="4" marL="0" marR="0" rtl="0" algn="r">
              <a:lnSpc>
                <a:spcPct val="100000"/>
              </a:lnSpc>
              <a:spcBef>
                <a:spcPts val="0"/>
              </a:spcBef>
              <a:spcAft>
                <a:spcPts val="0"/>
              </a:spcAft>
              <a:buNone/>
              <a:defRPr b="1" i="0" sz="1200" u="none" cap="none" strike="noStrike">
                <a:solidFill>
                  <a:schemeClr val="accent1"/>
                </a:solidFill>
                <a:latin typeface="Arial"/>
                <a:ea typeface="Arial"/>
                <a:cs typeface="Arial"/>
                <a:sym typeface="Arial"/>
              </a:defRPr>
            </a:lvl5pPr>
            <a:lvl6pPr indent="0" lvl="5" marL="0" marR="0" rtl="0" algn="r">
              <a:lnSpc>
                <a:spcPct val="100000"/>
              </a:lnSpc>
              <a:spcBef>
                <a:spcPts val="0"/>
              </a:spcBef>
              <a:spcAft>
                <a:spcPts val="0"/>
              </a:spcAft>
              <a:buNone/>
              <a:defRPr b="1" i="0" sz="1200" u="none" cap="none" strike="noStrike">
                <a:solidFill>
                  <a:schemeClr val="accent1"/>
                </a:solidFill>
                <a:latin typeface="Arial"/>
                <a:ea typeface="Arial"/>
                <a:cs typeface="Arial"/>
                <a:sym typeface="Arial"/>
              </a:defRPr>
            </a:lvl6pPr>
            <a:lvl7pPr indent="0" lvl="6" marL="0" marR="0" rtl="0" algn="r">
              <a:lnSpc>
                <a:spcPct val="100000"/>
              </a:lnSpc>
              <a:spcBef>
                <a:spcPts val="0"/>
              </a:spcBef>
              <a:spcAft>
                <a:spcPts val="0"/>
              </a:spcAft>
              <a:buNone/>
              <a:defRPr b="1" i="0" sz="1200" u="none" cap="none" strike="noStrike">
                <a:solidFill>
                  <a:schemeClr val="accent1"/>
                </a:solidFill>
                <a:latin typeface="Arial"/>
                <a:ea typeface="Arial"/>
                <a:cs typeface="Arial"/>
                <a:sym typeface="Arial"/>
              </a:defRPr>
            </a:lvl7pPr>
            <a:lvl8pPr indent="0" lvl="7" marL="0" marR="0" rtl="0" algn="r">
              <a:lnSpc>
                <a:spcPct val="100000"/>
              </a:lnSpc>
              <a:spcBef>
                <a:spcPts val="0"/>
              </a:spcBef>
              <a:spcAft>
                <a:spcPts val="0"/>
              </a:spcAft>
              <a:buNone/>
              <a:defRPr b="1" i="0" sz="1200" u="none" cap="none" strike="noStrike">
                <a:solidFill>
                  <a:schemeClr val="accent1"/>
                </a:solidFill>
                <a:latin typeface="Arial"/>
                <a:ea typeface="Arial"/>
                <a:cs typeface="Arial"/>
                <a:sym typeface="Arial"/>
              </a:defRPr>
            </a:lvl8pPr>
            <a:lvl9pPr indent="0" lvl="8" marL="0" marR="0" rtl="0" algn="r">
              <a:lnSpc>
                <a:spcPct val="100000"/>
              </a:lnSpc>
              <a:spcBef>
                <a:spcPts val="0"/>
              </a:spcBef>
              <a:spcAft>
                <a:spcPts val="0"/>
              </a:spcAft>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113" name="Google Shape;113;p59"/>
          <p:cNvPicPr preferRelativeResize="0"/>
          <p:nvPr/>
        </p:nvPicPr>
        <p:blipFill rotWithShape="1">
          <a:blip r:embed="rId1">
            <a:alphaModFix/>
          </a:blip>
          <a:srcRect b="0" l="0" r="0" t="0"/>
          <a:stretch/>
        </p:blipFill>
        <p:spPr>
          <a:xfrm>
            <a:off x="26938" y="6707875"/>
            <a:ext cx="12192000" cy="17258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8.jp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3.jp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7.jp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7.jp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2.jp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9.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4.jp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4.jpg"/><Relationship Id="rId4" Type="http://schemas.openxmlformats.org/officeDocument/2006/relationships/image" Target="../media/image11.jpg"/><Relationship Id="rId5"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40"/>
          <p:cNvSpPr/>
          <p:nvPr/>
        </p:nvSpPr>
        <p:spPr>
          <a:xfrm>
            <a:off x="10954603" y="743004"/>
            <a:ext cx="1096371" cy="313275"/>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orbel"/>
              <a:ea typeface="Corbel"/>
              <a:cs typeface="Corbel"/>
              <a:sym typeface="Corbel"/>
            </a:endParaRPr>
          </a:p>
        </p:txBody>
      </p:sp>
      <p:pic>
        <p:nvPicPr>
          <p:cNvPr id="206" name="Google Shape;206;p40"/>
          <p:cNvPicPr preferRelativeResize="0"/>
          <p:nvPr/>
        </p:nvPicPr>
        <p:blipFill rotWithShape="1">
          <a:blip r:embed="rId3">
            <a:alphaModFix/>
          </a:blip>
          <a:srcRect b="0" l="0" r="0" t="0"/>
          <a:stretch/>
        </p:blipFill>
        <p:spPr>
          <a:xfrm>
            <a:off x="241024" y="-34227"/>
            <a:ext cx="2134042" cy="814816"/>
          </a:xfrm>
          <a:prstGeom prst="rect">
            <a:avLst/>
          </a:prstGeom>
          <a:noFill/>
          <a:ln>
            <a:noFill/>
          </a:ln>
        </p:spPr>
      </p:pic>
      <p:sp>
        <p:nvSpPr>
          <p:cNvPr id="207" name="Google Shape;207;p40"/>
          <p:cNvSpPr txBox="1"/>
          <p:nvPr>
            <p:ph type="title"/>
          </p:nvPr>
        </p:nvSpPr>
        <p:spPr>
          <a:xfrm>
            <a:off x="3867900" y="1298450"/>
            <a:ext cx="7689000" cy="46416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60000"/>
              <a:buNone/>
            </a:pPr>
            <a:r>
              <a:rPr lang="en-IN" sz="6000">
                <a:solidFill>
                  <a:schemeClr val="dk1"/>
                </a:solidFill>
              </a:rPr>
              <a:t>Module 6:</a:t>
            </a:r>
            <a:br>
              <a:rPr lang="en-IN" sz="6000">
                <a:solidFill>
                  <a:schemeClr val="dk1"/>
                </a:solidFill>
              </a:rPr>
            </a:br>
            <a:br>
              <a:rPr lang="en-IN" sz="6000">
                <a:solidFill>
                  <a:schemeClr val="dk1"/>
                </a:solidFill>
              </a:rPr>
            </a:br>
            <a:r>
              <a:rPr lang="en-IN" sz="6000">
                <a:solidFill>
                  <a:schemeClr val="dk1"/>
                </a:solidFill>
              </a:rPr>
              <a:t>Treatment Supporter Scheme - DSTB and DRTB beneficiaries</a:t>
            </a:r>
            <a:br>
              <a:rPr lang="en-IN" sz="6000">
                <a:solidFill>
                  <a:schemeClr val="dk1"/>
                </a:solidFill>
              </a:rPr>
            </a:b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9"/>
          <p:cNvSpPr txBox="1"/>
          <p:nvPr>
            <p:ph type="title"/>
          </p:nvPr>
        </p:nvSpPr>
        <p:spPr>
          <a:xfrm>
            <a:off x="486837" y="646262"/>
            <a:ext cx="11106151" cy="697577"/>
          </a:xfrm>
          <a:prstGeom prst="rect">
            <a:avLst/>
          </a:prstGeom>
          <a:noFill/>
          <a:ln>
            <a:noFill/>
          </a:ln>
        </p:spPr>
        <p:txBody>
          <a:bodyPr anchorCtr="0" anchor="ctr" bIns="0" lIns="0" spcFirstLastPara="1" rIns="0" wrap="square" tIns="12050">
            <a:spAutoFit/>
          </a:bodyPr>
          <a:lstStyle/>
          <a:p>
            <a:pPr indent="0" lvl="0" marL="554990" rtl="0" algn="l">
              <a:lnSpc>
                <a:spcPct val="100000"/>
              </a:lnSpc>
              <a:spcBef>
                <a:spcPts val="95"/>
              </a:spcBef>
              <a:spcAft>
                <a:spcPts val="0"/>
              </a:spcAft>
              <a:buSzPts val="3600"/>
              <a:buNone/>
            </a:pPr>
            <a:r>
              <a:rPr lang="en-IN"/>
              <a:t>2. Assigning a Treatment Supporter to a Patient</a:t>
            </a:r>
            <a:endParaRPr/>
          </a:p>
        </p:txBody>
      </p:sp>
      <p:sp>
        <p:nvSpPr>
          <p:cNvPr id="313" name="Google Shape;313;p49"/>
          <p:cNvSpPr/>
          <p:nvPr/>
        </p:nvSpPr>
        <p:spPr>
          <a:xfrm>
            <a:off x="11212491" y="1238685"/>
            <a:ext cx="914400" cy="19662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14" name="Google Shape;314;p49"/>
          <p:cNvSpPr/>
          <p:nvPr/>
        </p:nvSpPr>
        <p:spPr>
          <a:xfrm>
            <a:off x="160002" y="1336998"/>
            <a:ext cx="11759819" cy="4365752"/>
          </a:xfrm>
          <a:prstGeom prst="rect">
            <a:avLst/>
          </a:prstGeom>
          <a:blipFill rotWithShape="1">
            <a:blip r:embed="rId3">
              <a:alphaModFix/>
            </a:blip>
            <a:stretch>
              <a:fillRect b="-25830" l="0" r="0" t="0"/>
            </a:stretch>
          </a:blipFill>
          <a:ln cap="flat" cmpd="sng" w="9525">
            <a:solidFill>
              <a:schemeClr val="dk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5" name="Google Shape;315;p49"/>
          <p:cNvSpPr/>
          <p:nvPr/>
        </p:nvSpPr>
        <p:spPr>
          <a:xfrm>
            <a:off x="11224007" y="1248745"/>
            <a:ext cx="914400" cy="19662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16" name="Google Shape;316;p49"/>
          <p:cNvSpPr/>
          <p:nvPr/>
        </p:nvSpPr>
        <p:spPr>
          <a:xfrm>
            <a:off x="11301349" y="3936638"/>
            <a:ext cx="461010" cy="427891"/>
          </a:xfrm>
          <a:custGeom>
            <a:rect b="b" l="l" r="r" t="t"/>
            <a:pathLst>
              <a:path extrusionOk="0" h="320039" w="295909">
                <a:moveTo>
                  <a:pt x="0" y="320039"/>
                </a:moveTo>
                <a:lnTo>
                  <a:pt x="295655" y="320039"/>
                </a:lnTo>
                <a:lnTo>
                  <a:pt x="295655" y="0"/>
                </a:lnTo>
                <a:lnTo>
                  <a:pt x="0" y="0"/>
                </a:lnTo>
                <a:lnTo>
                  <a:pt x="0" y="320039"/>
                </a:lnTo>
                <a:close/>
              </a:path>
            </a:pathLst>
          </a:custGeom>
          <a:noFill/>
          <a:ln cap="flat" cmpd="sng" w="28950">
            <a:solidFill>
              <a:srgbClr val="FD790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7" name="Google Shape;317;p49"/>
          <p:cNvSpPr/>
          <p:nvPr/>
        </p:nvSpPr>
        <p:spPr>
          <a:xfrm>
            <a:off x="8786114" y="4726665"/>
            <a:ext cx="2976245" cy="659155"/>
          </a:xfrm>
          <a:prstGeom prst="wedgeRectCallout">
            <a:avLst>
              <a:gd fmla="val 40955" name="adj1"/>
              <a:gd fmla="val -93178" name="adj2"/>
            </a:avLst>
          </a:prstGeom>
          <a:solidFill>
            <a:schemeClr val="lt1"/>
          </a:solidFill>
          <a:ln cap="flat" cmpd="sng" w="28950">
            <a:solidFill>
              <a:srgbClr val="FD790F"/>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Arial"/>
                <a:ea typeface="Arial"/>
                <a:cs typeface="Arial"/>
                <a:sym typeface="Arial"/>
              </a:rPr>
              <a:t>A Treatment Supporter can be  unassigned by clicking the  delete button</a:t>
            </a:r>
            <a:endParaRPr/>
          </a:p>
        </p:txBody>
      </p:sp>
      <p:sp>
        <p:nvSpPr>
          <p:cNvPr id="318" name="Google Shape;318;p49"/>
          <p:cNvSpPr txBox="1"/>
          <p:nvPr/>
        </p:nvSpPr>
        <p:spPr>
          <a:xfrm>
            <a:off x="2573274" y="0"/>
            <a:ext cx="9360579" cy="627965"/>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FFFFFF"/>
              </a:buClr>
              <a:buSzPts val="3600"/>
              <a:buFont typeface="Corbel"/>
              <a:buNone/>
            </a:pPr>
            <a:r>
              <a:rPr b="0" i="0" lang="en-IN" sz="2800" u="none" cap="none" strike="noStrike">
                <a:solidFill>
                  <a:srgbClr val="FFFFFF"/>
                </a:solidFill>
                <a:latin typeface="Corbel"/>
                <a:ea typeface="Corbel"/>
                <a:cs typeface="Corbel"/>
                <a:sym typeface="Corbel"/>
              </a:rPr>
              <a:t>Step 3: Assign Treatment Supporter to patient</a:t>
            </a:r>
            <a:endParaRPr b="0" i="0" sz="2800" u="none" cap="none" strike="noStrike">
              <a:solidFill>
                <a:srgbClr val="FFFFFF"/>
              </a:solidFill>
              <a:latin typeface="Corbel"/>
              <a:ea typeface="Corbel"/>
              <a:cs typeface="Corbel"/>
              <a:sym typeface="Corbel"/>
            </a:endParaRPr>
          </a:p>
        </p:txBody>
      </p:sp>
      <p:sp>
        <p:nvSpPr>
          <p:cNvPr id="319" name="Google Shape;319;p49"/>
          <p:cNvSpPr txBox="1"/>
          <p:nvPr/>
        </p:nvSpPr>
        <p:spPr>
          <a:xfrm>
            <a:off x="436037" y="824581"/>
            <a:ext cx="8900160" cy="289823"/>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i="0" lang="en-IN" sz="1800" u="none" cap="none" strike="noStrike">
                <a:solidFill>
                  <a:srgbClr val="000000"/>
                </a:solidFill>
                <a:latin typeface="Corbel"/>
                <a:ea typeface="Corbel"/>
                <a:cs typeface="Corbel"/>
                <a:sym typeface="Corbel"/>
              </a:rPr>
              <a:t>Treatment Supporter cannot be unassigned if a benefit has been sent to PFMS or paid</a:t>
            </a:r>
            <a:endParaRPr b="0" i="0" sz="1800" u="none" cap="none" strike="noStrike">
              <a:solidFill>
                <a:srgbClr val="000000"/>
              </a:solidFill>
              <a:latin typeface="Corbel"/>
              <a:ea typeface="Corbel"/>
              <a:cs typeface="Corbel"/>
              <a:sym typeface="Corbel"/>
            </a:endParaRPr>
          </a:p>
        </p:txBody>
      </p:sp>
      <p:pic>
        <p:nvPicPr>
          <p:cNvPr id="320" name="Google Shape;320;p49"/>
          <p:cNvPicPr preferRelativeResize="0"/>
          <p:nvPr/>
        </p:nvPicPr>
        <p:blipFill rotWithShape="1">
          <a:blip r:embed="rId4">
            <a:alphaModFix/>
          </a:blip>
          <a:srcRect b="0" l="0" r="0" t="0"/>
          <a:stretch/>
        </p:blipFill>
        <p:spPr>
          <a:xfrm>
            <a:off x="0" y="13063"/>
            <a:ext cx="2134042" cy="61395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50"/>
          <p:cNvSpPr txBox="1"/>
          <p:nvPr>
            <p:ph type="title"/>
          </p:nvPr>
        </p:nvSpPr>
        <p:spPr>
          <a:xfrm>
            <a:off x="2573274" y="0"/>
            <a:ext cx="9360579" cy="6279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IN" sz="2800"/>
              <a:t>Step 4: Manually create Benefits</a:t>
            </a:r>
            <a:endParaRPr/>
          </a:p>
        </p:txBody>
      </p:sp>
      <p:sp>
        <p:nvSpPr>
          <p:cNvPr id="326" name="Google Shape;326;p50"/>
          <p:cNvSpPr txBox="1"/>
          <p:nvPr>
            <p:ph idx="1" type="body"/>
          </p:nvPr>
        </p:nvSpPr>
        <p:spPr>
          <a:xfrm>
            <a:off x="432079" y="731855"/>
            <a:ext cx="11160900" cy="5353500"/>
          </a:xfrm>
          <a:prstGeom prst="rect">
            <a:avLst/>
          </a:prstGeom>
          <a:noFill/>
          <a:ln>
            <a:noFill/>
          </a:ln>
        </p:spPr>
        <p:txBody>
          <a:bodyPr anchorCtr="0" anchor="t" bIns="45700" lIns="91425" spcFirstLastPara="1" rIns="91425" wrap="square" tIns="45700">
            <a:noAutofit/>
          </a:bodyPr>
          <a:lstStyle/>
          <a:p>
            <a:pPr indent="0" lvl="0" marL="12700" marR="5080" rtl="0" algn="l">
              <a:lnSpc>
                <a:spcPct val="100000"/>
              </a:lnSpc>
              <a:spcBef>
                <a:spcPts val="600"/>
              </a:spcBef>
              <a:spcAft>
                <a:spcPts val="0"/>
              </a:spcAft>
              <a:buClr>
                <a:srgbClr val="40B9D2"/>
              </a:buClr>
              <a:buSzPts val="1867"/>
              <a:buNone/>
            </a:pPr>
            <a:r>
              <a:rPr lang="en-IN" sz="2400">
                <a:solidFill>
                  <a:srgbClr val="000E46"/>
                </a:solidFill>
              </a:rPr>
              <a:t>Benefit can be created only if the following conditions are met:</a:t>
            </a:r>
            <a:endParaRPr sz="2400"/>
          </a:p>
          <a:p>
            <a:pPr indent="-491045" lvl="0" marL="469900" marR="5080" rtl="0" algn="l">
              <a:lnSpc>
                <a:spcPct val="100000"/>
              </a:lnSpc>
              <a:spcBef>
                <a:spcPts val="600"/>
              </a:spcBef>
              <a:spcAft>
                <a:spcPts val="0"/>
              </a:spcAft>
              <a:buClr>
                <a:srgbClr val="40B9D2"/>
              </a:buClr>
              <a:buSzPts val="2400"/>
              <a:buFont typeface="Corbel"/>
              <a:buAutoNum type="arabicPeriod"/>
            </a:pPr>
            <a:r>
              <a:rPr lang="en-IN" sz="2400">
                <a:solidFill>
                  <a:srgbClr val="000E46"/>
                </a:solidFill>
              </a:rPr>
              <a:t>A staff (Treatment supporter = Yes) is assigned as Treatment supporter to the patient</a:t>
            </a:r>
            <a:endParaRPr sz="2400"/>
          </a:p>
          <a:p>
            <a:pPr indent="-491045" lvl="0" marL="469900" marR="5080" rtl="0" algn="l">
              <a:lnSpc>
                <a:spcPct val="100000"/>
              </a:lnSpc>
              <a:spcBef>
                <a:spcPts val="600"/>
              </a:spcBef>
              <a:spcAft>
                <a:spcPts val="0"/>
              </a:spcAft>
              <a:buClr>
                <a:srgbClr val="40B9D2"/>
              </a:buClr>
              <a:buSzPts val="2400"/>
              <a:buFont typeface="Corbel"/>
              <a:buAutoNum type="arabicPeriod"/>
            </a:pPr>
            <a:r>
              <a:rPr lang="en-IN" sz="2400">
                <a:solidFill>
                  <a:srgbClr val="000E46"/>
                </a:solidFill>
              </a:rPr>
              <a:t>The assigned staff has Eligible for Honorarium = Yes</a:t>
            </a:r>
            <a:endParaRPr sz="2400"/>
          </a:p>
          <a:p>
            <a:pPr indent="-491045" lvl="0" marL="469900" rtl="0" algn="l">
              <a:lnSpc>
                <a:spcPct val="100000"/>
              </a:lnSpc>
              <a:spcBef>
                <a:spcPts val="600"/>
              </a:spcBef>
              <a:spcAft>
                <a:spcPts val="0"/>
              </a:spcAft>
              <a:buClr>
                <a:srgbClr val="40B9D2"/>
              </a:buClr>
              <a:buSzPts val="2400"/>
              <a:buFont typeface="Corbel"/>
              <a:buAutoNum type="arabicPeriod"/>
            </a:pPr>
            <a:r>
              <a:rPr lang="en-IN" sz="2400">
                <a:solidFill>
                  <a:srgbClr val="000E46"/>
                </a:solidFill>
              </a:rPr>
              <a:t>Treatment Supporter’s Bank details are validated by PFMS</a:t>
            </a:r>
            <a:endParaRPr sz="2400"/>
          </a:p>
          <a:p>
            <a:pPr indent="-491045" lvl="0" marL="469900" marR="731520" rtl="0" algn="l">
              <a:lnSpc>
                <a:spcPct val="100000"/>
              </a:lnSpc>
              <a:spcBef>
                <a:spcPts val="600"/>
              </a:spcBef>
              <a:spcAft>
                <a:spcPts val="0"/>
              </a:spcAft>
              <a:buClr>
                <a:srgbClr val="40B9D2"/>
              </a:buClr>
              <a:buSzPts val="2400"/>
              <a:buFont typeface="Corbel"/>
              <a:buAutoNum type="arabicPeriod"/>
            </a:pPr>
            <a:r>
              <a:rPr lang="en-IN" sz="2400">
                <a:solidFill>
                  <a:srgbClr val="000E46"/>
                </a:solidFill>
              </a:rPr>
              <a:t>Treatment Status of patient: </a:t>
            </a:r>
            <a:endParaRPr sz="2400"/>
          </a:p>
          <a:p>
            <a:pPr indent="-499554" lvl="1" marL="927100" marR="731520" rtl="0" algn="l">
              <a:lnSpc>
                <a:spcPct val="100000"/>
              </a:lnSpc>
              <a:spcBef>
                <a:spcPts val="600"/>
              </a:spcBef>
              <a:spcAft>
                <a:spcPts val="0"/>
              </a:spcAft>
              <a:buClr>
                <a:srgbClr val="40B9D2"/>
              </a:buClr>
              <a:buSzPts val="2400"/>
              <a:buFont typeface="Corbel"/>
              <a:buAutoNum type="arabicPeriod"/>
            </a:pPr>
            <a:r>
              <a:rPr lang="en-IN" sz="2400">
                <a:solidFill>
                  <a:srgbClr val="000E46"/>
                </a:solidFill>
              </a:rPr>
              <a:t>For </a:t>
            </a:r>
            <a:r>
              <a:rPr b="1" lang="en-IN" sz="2400">
                <a:solidFill>
                  <a:srgbClr val="000E46"/>
                </a:solidFill>
              </a:rPr>
              <a:t>DS TB patient</a:t>
            </a:r>
            <a:r>
              <a:rPr lang="en-IN" sz="2400">
                <a:solidFill>
                  <a:srgbClr val="000E46"/>
                </a:solidFill>
              </a:rPr>
              <a:t>, one benefit of maximum amount of Rs. 1,000 can be created if outcome is updated as “Cured” or  “Treatment Completed </a:t>
            </a:r>
            <a:endParaRPr sz="2400"/>
          </a:p>
          <a:p>
            <a:pPr indent="-499554" lvl="1" marL="927100" marR="731520" rtl="0" algn="l">
              <a:lnSpc>
                <a:spcPct val="100000"/>
              </a:lnSpc>
              <a:spcBef>
                <a:spcPts val="600"/>
              </a:spcBef>
              <a:spcAft>
                <a:spcPts val="0"/>
              </a:spcAft>
              <a:buClr>
                <a:srgbClr val="40B9D2"/>
              </a:buClr>
              <a:buSzPts val="2400"/>
              <a:buFont typeface="Corbel"/>
              <a:buAutoNum type="arabicPeriod"/>
            </a:pPr>
            <a:r>
              <a:rPr lang="en-IN" sz="2400">
                <a:solidFill>
                  <a:srgbClr val="000E46"/>
                </a:solidFill>
              </a:rPr>
              <a:t>For </a:t>
            </a:r>
            <a:r>
              <a:rPr b="1" lang="en-IN" sz="2400">
                <a:solidFill>
                  <a:srgbClr val="000E46"/>
                </a:solidFill>
              </a:rPr>
              <a:t>DR TB patients </a:t>
            </a:r>
            <a:r>
              <a:rPr lang="en-IN" sz="2400">
                <a:solidFill>
                  <a:srgbClr val="000E46"/>
                </a:solidFill>
              </a:rPr>
              <a:t>two benefits can be generated:</a:t>
            </a:r>
            <a:endParaRPr sz="2400"/>
          </a:p>
          <a:p>
            <a:pPr indent="-393700" lvl="2" marL="1427480" marR="172085" rtl="0" algn="l">
              <a:lnSpc>
                <a:spcPct val="100000"/>
              </a:lnSpc>
              <a:spcBef>
                <a:spcPts val="610"/>
              </a:spcBef>
              <a:spcAft>
                <a:spcPts val="0"/>
              </a:spcAft>
              <a:buClr>
                <a:srgbClr val="40B9D2"/>
              </a:buClr>
              <a:buSzPts val="2400"/>
              <a:buFont typeface="Noto Sans Symbols"/>
              <a:buChar char="▪"/>
            </a:pPr>
            <a:r>
              <a:rPr lang="en-IN" sz="2400">
                <a:solidFill>
                  <a:srgbClr val="000E46"/>
                </a:solidFill>
              </a:rPr>
              <a:t>First benefit of maximum amount Rs. 2000 can be created at end IP ( i.e.. Initiation Date + 6 months) </a:t>
            </a:r>
            <a:endParaRPr sz="2400">
              <a:solidFill>
                <a:srgbClr val="000E46"/>
              </a:solidFill>
            </a:endParaRPr>
          </a:p>
          <a:p>
            <a:pPr indent="-393700" lvl="2" marL="1427480" marR="172085" rtl="0" algn="l">
              <a:lnSpc>
                <a:spcPct val="100000"/>
              </a:lnSpc>
              <a:spcBef>
                <a:spcPts val="610"/>
              </a:spcBef>
              <a:spcAft>
                <a:spcPts val="0"/>
              </a:spcAft>
              <a:buClr>
                <a:srgbClr val="40B9D2"/>
              </a:buClr>
              <a:buSzPts val="2400"/>
              <a:buFont typeface="Noto Sans Symbols"/>
              <a:buChar char="▪"/>
            </a:pPr>
            <a:r>
              <a:rPr lang="en-IN" sz="2400">
                <a:solidFill>
                  <a:srgbClr val="000E46"/>
                </a:solidFill>
              </a:rPr>
              <a:t>Second benefit of maximum amount Rs.3000 can be created if Outcome  is updated as “Cured” or “Treatment Completed”</a:t>
            </a:r>
            <a:endParaRPr sz="2400"/>
          </a:p>
          <a:p>
            <a:pPr indent="0" lvl="0" marL="12700" marR="5080" rtl="0" algn="l">
              <a:lnSpc>
                <a:spcPct val="100000"/>
              </a:lnSpc>
              <a:spcBef>
                <a:spcPts val="600"/>
              </a:spcBef>
              <a:spcAft>
                <a:spcPts val="0"/>
              </a:spcAft>
              <a:buClr>
                <a:srgbClr val="40B9D2"/>
              </a:buClr>
              <a:buSzPts val="1867"/>
              <a:buNone/>
            </a:pPr>
            <a:r>
              <a:rPr lang="en-IN" sz="2400">
                <a:solidFill>
                  <a:srgbClr val="000E46"/>
                </a:solidFill>
              </a:rPr>
              <a:t>If all the above conditions are met, TU user can create Benefit for Treatment Supporter</a:t>
            </a:r>
            <a:endParaRPr sz="2400"/>
          </a:p>
          <a:p>
            <a:pPr indent="-228599" lvl="0" marL="457200" rtl="0" algn="l">
              <a:lnSpc>
                <a:spcPct val="90000"/>
              </a:lnSpc>
              <a:spcBef>
                <a:spcPts val="800"/>
              </a:spcBef>
              <a:spcAft>
                <a:spcPts val="0"/>
              </a:spcAft>
              <a:buSzPts val="1867"/>
              <a:buNone/>
            </a:pPr>
            <a:r>
              <a:t/>
            </a:r>
            <a:endParaRPr sz="2400"/>
          </a:p>
        </p:txBody>
      </p:sp>
      <p:pic>
        <p:nvPicPr>
          <p:cNvPr id="327" name="Google Shape;327;p50"/>
          <p:cNvPicPr preferRelativeResize="0"/>
          <p:nvPr/>
        </p:nvPicPr>
        <p:blipFill rotWithShape="1">
          <a:blip r:embed="rId3">
            <a:alphaModFix/>
          </a:blip>
          <a:srcRect b="0" l="0" r="0" t="0"/>
          <a:stretch/>
        </p:blipFill>
        <p:spPr>
          <a:xfrm>
            <a:off x="0" y="13063"/>
            <a:ext cx="2134042" cy="61395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6">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6">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6">
                                            <p:txEl>
                                              <p:pRg end="10" st="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51"/>
          <p:cNvSpPr/>
          <p:nvPr/>
        </p:nvSpPr>
        <p:spPr>
          <a:xfrm>
            <a:off x="174475" y="1319900"/>
            <a:ext cx="11912700" cy="5323500"/>
          </a:xfrm>
          <a:prstGeom prst="rect">
            <a:avLst/>
          </a:prstGeom>
          <a:blipFill rotWithShape="1">
            <a:blip r:embed="rId3">
              <a:alphaModFix/>
            </a:blip>
            <a:stretch>
              <a:fillRect b="0" l="0" r="-1085" t="-12393"/>
            </a:stretch>
          </a:blipFill>
          <a:ln cap="flat" cmpd="sng" w="9525">
            <a:solidFill>
              <a:schemeClr val="dk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3" name="Google Shape;333;p51"/>
          <p:cNvSpPr txBox="1"/>
          <p:nvPr>
            <p:ph type="title"/>
          </p:nvPr>
        </p:nvSpPr>
        <p:spPr>
          <a:xfrm>
            <a:off x="486837" y="646262"/>
            <a:ext cx="11106300" cy="697500"/>
          </a:xfrm>
          <a:prstGeom prst="rect">
            <a:avLst/>
          </a:prstGeom>
          <a:noFill/>
          <a:ln>
            <a:noFill/>
          </a:ln>
        </p:spPr>
        <p:txBody>
          <a:bodyPr anchorCtr="0" anchor="ctr" bIns="0" lIns="0" spcFirstLastPara="1" rIns="0" wrap="square" tIns="12050">
            <a:spAutoFit/>
          </a:bodyPr>
          <a:lstStyle/>
          <a:p>
            <a:pPr indent="0" lvl="0" marL="12700" rtl="0" algn="l">
              <a:lnSpc>
                <a:spcPct val="100000"/>
              </a:lnSpc>
              <a:spcBef>
                <a:spcPts val="95"/>
              </a:spcBef>
              <a:spcAft>
                <a:spcPts val="0"/>
              </a:spcAft>
              <a:buSzPts val="3600"/>
              <a:buNone/>
            </a:pPr>
            <a:r>
              <a:rPr lang="en-IN"/>
              <a:t>3. Creation of Benefits by TU</a:t>
            </a:r>
            <a:endParaRPr/>
          </a:p>
        </p:txBody>
      </p:sp>
      <p:sp>
        <p:nvSpPr>
          <p:cNvPr id="334" name="Google Shape;334;p51"/>
          <p:cNvSpPr/>
          <p:nvPr/>
        </p:nvSpPr>
        <p:spPr>
          <a:xfrm>
            <a:off x="1596101" y="5637378"/>
            <a:ext cx="2245360" cy="334009"/>
          </a:xfrm>
          <a:custGeom>
            <a:rect b="b" l="l" r="r" t="t"/>
            <a:pathLst>
              <a:path extrusionOk="0" h="334009" w="2245360">
                <a:moveTo>
                  <a:pt x="0" y="333755"/>
                </a:moveTo>
                <a:lnTo>
                  <a:pt x="2244852" y="333755"/>
                </a:lnTo>
                <a:lnTo>
                  <a:pt x="2244852" y="0"/>
                </a:lnTo>
                <a:lnTo>
                  <a:pt x="0" y="0"/>
                </a:lnTo>
                <a:lnTo>
                  <a:pt x="0" y="333755"/>
                </a:lnTo>
                <a:close/>
              </a:path>
            </a:pathLst>
          </a:custGeom>
          <a:noFill/>
          <a:ln cap="flat" cmpd="sng" w="28950">
            <a:solidFill>
              <a:srgbClr val="FD790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5" name="Google Shape;335;p51"/>
          <p:cNvSpPr txBox="1"/>
          <p:nvPr/>
        </p:nvSpPr>
        <p:spPr>
          <a:xfrm>
            <a:off x="2732913" y="54924"/>
            <a:ext cx="6931948" cy="455894"/>
          </a:xfrm>
          <a:prstGeom prst="rect">
            <a:avLst/>
          </a:prstGeom>
          <a:noFill/>
          <a:ln>
            <a:noFill/>
          </a:ln>
        </p:spPr>
        <p:txBody>
          <a:bodyPr anchorCtr="0" anchor="ctr" bIns="0" lIns="0" spcFirstLastPara="1" rIns="0" wrap="square" tIns="12050">
            <a:spAutoFit/>
          </a:bodyPr>
          <a:lstStyle/>
          <a:p>
            <a:pPr indent="0" lvl="0" marL="12700" marR="0" rtl="0" algn="l">
              <a:lnSpc>
                <a:spcPct val="100000"/>
              </a:lnSpc>
              <a:spcBef>
                <a:spcPts val="95"/>
              </a:spcBef>
              <a:spcAft>
                <a:spcPts val="0"/>
              </a:spcAft>
              <a:buClr>
                <a:srgbClr val="FFFFFF"/>
              </a:buClr>
              <a:buSzPts val="3600"/>
              <a:buFont typeface="Corbel"/>
              <a:buNone/>
            </a:pPr>
            <a:r>
              <a:rPr b="0" i="0" lang="en-IN" sz="2800" u="none" cap="none" strike="noStrike">
                <a:solidFill>
                  <a:srgbClr val="FFFFFF"/>
                </a:solidFill>
                <a:latin typeface="Corbel"/>
                <a:ea typeface="Corbel"/>
                <a:cs typeface="Corbel"/>
                <a:sym typeface="Corbel"/>
              </a:rPr>
              <a:t>Step 4: Manually create Benefits</a:t>
            </a:r>
            <a:endParaRPr b="0" i="0" sz="2800" u="none" cap="none" strike="noStrike">
              <a:solidFill>
                <a:srgbClr val="FFFFFF"/>
              </a:solidFill>
              <a:latin typeface="Corbel"/>
              <a:ea typeface="Corbel"/>
              <a:cs typeface="Corbel"/>
              <a:sym typeface="Corbel"/>
            </a:endParaRPr>
          </a:p>
        </p:txBody>
      </p:sp>
      <p:sp>
        <p:nvSpPr>
          <p:cNvPr id="336" name="Google Shape;336;p51"/>
          <p:cNvSpPr/>
          <p:nvPr/>
        </p:nvSpPr>
        <p:spPr>
          <a:xfrm>
            <a:off x="11280383" y="848319"/>
            <a:ext cx="914400" cy="19662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37" name="Google Shape;337;p51"/>
          <p:cNvSpPr/>
          <p:nvPr/>
        </p:nvSpPr>
        <p:spPr>
          <a:xfrm>
            <a:off x="4911464" y="5793419"/>
            <a:ext cx="3186945" cy="523220"/>
          </a:xfrm>
          <a:prstGeom prst="wedgeRectCallout">
            <a:avLst>
              <a:gd fmla="val -69610" name="adj1"/>
              <a:gd fmla="val -9347" name="adj2"/>
            </a:avLst>
          </a:prstGeom>
          <a:solidFill>
            <a:schemeClr val="lt1"/>
          </a:solidFill>
          <a:ln cap="flat" cmpd="sng" w="28950">
            <a:solidFill>
              <a:srgbClr val="FD790F"/>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Arial"/>
                <a:ea typeface="Arial"/>
                <a:cs typeface="Arial"/>
                <a:sym typeface="Arial"/>
              </a:rPr>
              <a:t>If eligibility conditions are met, benefit can be generated by clicking here</a:t>
            </a:r>
            <a:endParaRPr/>
          </a:p>
        </p:txBody>
      </p:sp>
      <p:sp>
        <p:nvSpPr>
          <p:cNvPr id="338" name="Google Shape;338;p51"/>
          <p:cNvSpPr txBox="1"/>
          <p:nvPr/>
        </p:nvSpPr>
        <p:spPr>
          <a:xfrm>
            <a:off x="253424" y="689969"/>
            <a:ext cx="11573100" cy="567000"/>
          </a:xfrm>
          <a:prstGeom prst="rect">
            <a:avLst/>
          </a:prstGeom>
          <a:noFill/>
          <a:ln>
            <a:noFill/>
          </a:ln>
        </p:spPr>
        <p:txBody>
          <a:bodyPr anchorCtr="0" anchor="t" bIns="0" lIns="0" spcFirstLastPara="1" rIns="0" wrap="square" tIns="12700">
            <a:spAutoFit/>
          </a:bodyPr>
          <a:lstStyle/>
          <a:p>
            <a:pPr indent="0" lvl="0" marL="12065" marR="0" rtl="0" algn="l">
              <a:lnSpc>
                <a:spcPct val="100000"/>
              </a:lnSpc>
              <a:spcBef>
                <a:spcPts val="0"/>
              </a:spcBef>
              <a:spcAft>
                <a:spcPts val="0"/>
              </a:spcAft>
              <a:buNone/>
            </a:pPr>
            <a:r>
              <a:rPr b="1" i="0" lang="en-IN" sz="1800" u="none" cap="none" strike="noStrike">
                <a:solidFill>
                  <a:srgbClr val="000000"/>
                </a:solidFill>
                <a:latin typeface="Corbel"/>
                <a:ea typeface="Corbel"/>
                <a:cs typeface="Corbel"/>
                <a:sym typeface="Corbel"/>
              </a:rPr>
              <a:t>Login as TU User, open Patient’s Record for which Treatment Supporter Honorarium is to be paid, and Go to ‘DBT’ Tab</a:t>
            </a:r>
            <a:endParaRPr b="0" i="0" sz="1800" u="none" cap="none" strike="noStrike">
              <a:solidFill>
                <a:srgbClr val="000000"/>
              </a:solidFill>
              <a:latin typeface="Corbel"/>
              <a:ea typeface="Corbel"/>
              <a:cs typeface="Corbel"/>
              <a:sym typeface="Corbel"/>
            </a:endParaRPr>
          </a:p>
        </p:txBody>
      </p:sp>
      <p:pic>
        <p:nvPicPr>
          <p:cNvPr id="339" name="Google Shape;339;p51"/>
          <p:cNvPicPr preferRelativeResize="0"/>
          <p:nvPr/>
        </p:nvPicPr>
        <p:blipFill rotWithShape="1">
          <a:blip r:embed="rId4">
            <a:alphaModFix/>
          </a:blip>
          <a:srcRect b="0" l="0" r="0" t="0"/>
          <a:stretch/>
        </p:blipFill>
        <p:spPr>
          <a:xfrm>
            <a:off x="0" y="13063"/>
            <a:ext cx="2134042" cy="61395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52"/>
          <p:cNvSpPr txBox="1"/>
          <p:nvPr>
            <p:ph idx="1" type="body"/>
          </p:nvPr>
        </p:nvSpPr>
        <p:spPr>
          <a:xfrm>
            <a:off x="486837" y="1718735"/>
            <a:ext cx="11106151" cy="4519084"/>
          </a:xfrm>
          <a:prstGeom prst="rect">
            <a:avLst/>
          </a:prstGeom>
          <a:noFill/>
          <a:ln>
            <a:noFill/>
          </a:ln>
        </p:spPr>
        <p:txBody>
          <a:bodyPr anchorCtr="0" anchor="ctr" bIns="45700" lIns="91425" spcFirstLastPara="1" rIns="91425" wrap="square" tIns="45700">
            <a:normAutofit/>
          </a:bodyPr>
          <a:lstStyle/>
          <a:p>
            <a:pPr indent="-228599" lvl="0" marL="457200" rtl="0" algn="l">
              <a:lnSpc>
                <a:spcPct val="90000"/>
              </a:lnSpc>
              <a:spcBef>
                <a:spcPts val="800"/>
              </a:spcBef>
              <a:spcAft>
                <a:spcPts val="0"/>
              </a:spcAft>
              <a:buSzPts val="1867"/>
              <a:buNone/>
            </a:pPr>
            <a:r>
              <a:t/>
            </a:r>
            <a:endParaRPr/>
          </a:p>
        </p:txBody>
      </p:sp>
      <p:sp>
        <p:nvSpPr>
          <p:cNvPr id="345" name="Google Shape;345;p52"/>
          <p:cNvSpPr/>
          <p:nvPr/>
        </p:nvSpPr>
        <p:spPr>
          <a:xfrm>
            <a:off x="70103" y="1421891"/>
            <a:ext cx="11875008" cy="5288280"/>
          </a:xfrm>
          <a:prstGeom prst="rect">
            <a:avLst/>
          </a:prstGeom>
          <a:blipFill rotWithShape="1">
            <a:blip r:embed="rId3">
              <a:alphaModFix/>
            </a:blip>
            <a:stretch>
              <a:fillRect b="0" l="0" r="0" t="0"/>
            </a:stretch>
          </a:blipFill>
          <a:ln cap="flat" cmpd="sng" w="9525">
            <a:solidFill>
              <a:schemeClr val="dk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6" name="Google Shape;346;p52"/>
          <p:cNvSpPr/>
          <p:nvPr/>
        </p:nvSpPr>
        <p:spPr>
          <a:xfrm>
            <a:off x="7594854" y="5848350"/>
            <a:ext cx="2255520" cy="862965"/>
          </a:xfrm>
          <a:custGeom>
            <a:rect b="b" l="l" r="r" t="t"/>
            <a:pathLst>
              <a:path extrusionOk="0" h="862965" w="2255520">
                <a:moveTo>
                  <a:pt x="0" y="862584"/>
                </a:moveTo>
                <a:lnTo>
                  <a:pt x="2255520" y="862584"/>
                </a:lnTo>
                <a:lnTo>
                  <a:pt x="2255520" y="0"/>
                </a:lnTo>
                <a:lnTo>
                  <a:pt x="0" y="0"/>
                </a:lnTo>
                <a:lnTo>
                  <a:pt x="0" y="862584"/>
                </a:lnTo>
                <a:close/>
              </a:path>
            </a:pathLst>
          </a:custGeom>
          <a:noFill/>
          <a:ln cap="flat" cmpd="sng" w="28950">
            <a:solidFill>
              <a:srgbClr val="FD790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7" name="Google Shape;347;p52"/>
          <p:cNvSpPr/>
          <p:nvPr/>
        </p:nvSpPr>
        <p:spPr>
          <a:xfrm>
            <a:off x="11253978" y="5848350"/>
            <a:ext cx="497205" cy="428625"/>
          </a:xfrm>
          <a:custGeom>
            <a:rect b="b" l="l" r="r" t="t"/>
            <a:pathLst>
              <a:path extrusionOk="0" h="428625" w="497204">
                <a:moveTo>
                  <a:pt x="0" y="428244"/>
                </a:moveTo>
                <a:lnTo>
                  <a:pt x="496824" y="428244"/>
                </a:lnTo>
                <a:lnTo>
                  <a:pt x="496824" y="0"/>
                </a:lnTo>
                <a:lnTo>
                  <a:pt x="0" y="0"/>
                </a:lnTo>
                <a:lnTo>
                  <a:pt x="0" y="428244"/>
                </a:lnTo>
                <a:close/>
              </a:path>
            </a:pathLst>
          </a:custGeom>
          <a:noFill/>
          <a:ln cap="flat" cmpd="sng" w="28950">
            <a:solidFill>
              <a:srgbClr val="FD790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8" name="Google Shape;348;p52"/>
          <p:cNvSpPr txBox="1"/>
          <p:nvPr/>
        </p:nvSpPr>
        <p:spPr>
          <a:xfrm>
            <a:off x="2732912" y="83861"/>
            <a:ext cx="7012971" cy="455894"/>
          </a:xfrm>
          <a:prstGeom prst="rect">
            <a:avLst/>
          </a:prstGeom>
          <a:noFill/>
          <a:ln>
            <a:noFill/>
          </a:ln>
        </p:spPr>
        <p:txBody>
          <a:bodyPr anchorCtr="0" anchor="ctr" bIns="0" lIns="0" spcFirstLastPara="1" rIns="0" wrap="square" tIns="12050">
            <a:spAutoFit/>
          </a:bodyPr>
          <a:lstStyle/>
          <a:p>
            <a:pPr indent="0" lvl="0" marL="12700" marR="0" rtl="0" algn="l">
              <a:lnSpc>
                <a:spcPct val="100000"/>
              </a:lnSpc>
              <a:spcBef>
                <a:spcPts val="95"/>
              </a:spcBef>
              <a:spcAft>
                <a:spcPts val="0"/>
              </a:spcAft>
              <a:buClr>
                <a:srgbClr val="FFFFFF"/>
              </a:buClr>
              <a:buSzPts val="3600"/>
              <a:buFont typeface="Corbel"/>
              <a:buNone/>
            </a:pPr>
            <a:r>
              <a:rPr b="0" i="0" lang="en-IN" sz="2800" u="none" cap="none" strike="noStrike">
                <a:solidFill>
                  <a:srgbClr val="FFFFFF"/>
                </a:solidFill>
                <a:latin typeface="Corbel"/>
                <a:ea typeface="Corbel"/>
                <a:cs typeface="Corbel"/>
                <a:sym typeface="Corbel"/>
              </a:rPr>
              <a:t>Step 4: Manually create Benefits</a:t>
            </a:r>
            <a:endParaRPr b="0" i="0" sz="2800" u="none" cap="none" strike="noStrike">
              <a:solidFill>
                <a:srgbClr val="FFFFFF"/>
              </a:solidFill>
              <a:latin typeface="Corbel"/>
              <a:ea typeface="Corbel"/>
              <a:cs typeface="Corbel"/>
              <a:sym typeface="Corbel"/>
            </a:endParaRPr>
          </a:p>
        </p:txBody>
      </p:sp>
      <p:sp>
        <p:nvSpPr>
          <p:cNvPr id="349" name="Google Shape;349;p52"/>
          <p:cNvSpPr/>
          <p:nvPr/>
        </p:nvSpPr>
        <p:spPr>
          <a:xfrm>
            <a:off x="1763245" y="1788659"/>
            <a:ext cx="447392" cy="251208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50" name="Google Shape;350;p52"/>
          <p:cNvSpPr/>
          <p:nvPr/>
        </p:nvSpPr>
        <p:spPr>
          <a:xfrm>
            <a:off x="5322035" y="5880223"/>
            <a:ext cx="1209393" cy="18244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51" name="Google Shape;351;p52"/>
          <p:cNvSpPr/>
          <p:nvPr/>
        </p:nvSpPr>
        <p:spPr>
          <a:xfrm>
            <a:off x="2922155" y="5880223"/>
            <a:ext cx="675156" cy="2593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52" name="Google Shape;352;p52"/>
          <p:cNvSpPr txBox="1"/>
          <p:nvPr/>
        </p:nvSpPr>
        <p:spPr>
          <a:xfrm>
            <a:off x="436037" y="824581"/>
            <a:ext cx="8900160" cy="289823"/>
          </a:xfrm>
          <a:prstGeom prst="rect">
            <a:avLst/>
          </a:prstGeom>
          <a:noFill/>
          <a:ln>
            <a:noFill/>
          </a:ln>
        </p:spPr>
        <p:txBody>
          <a:bodyPr anchorCtr="0" anchor="t" bIns="0" lIns="0" spcFirstLastPara="1" rIns="0" wrap="square" tIns="12700">
            <a:spAutoFit/>
          </a:bodyPr>
          <a:lstStyle/>
          <a:p>
            <a:pPr indent="0" lvl="0" marL="12065" marR="0" rtl="0" algn="l">
              <a:lnSpc>
                <a:spcPct val="100000"/>
              </a:lnSpc>
              <a:spcBef>
                <a:spcPts val="0"/>
              </a:spcBef>
              <a:spcAft>
                <a:spcPts val="0"/>
              </a:spcAft>
              <a:buNone/>
            </a:pPr>
            <a:r>
              <a:rPr b="1" i="0" lang="en-IN" sz="1800" u="none" cap="none" strike="noStrike">
                <a:solidFill>
                  <a:srgbClr val="000000"/>
                </a:solidFill>
                <a:latin typeface="Corbel"/>
                <a:ea typeface="Corbel"/>
                <a:cs typeface="Corbel"/>
                <a:sym typeface="Corbel"/>
              </a:rPr>
              <a:t>Enter amount and click on Save</a:t>
            </a:r>
            <a:endParaRPr b="0" i="0" sz="1800" u="none" cap="none" strike="noStrike">
              <a:solidFill>
                <a:srgbClr val="000000"/>
              </a:solidFill>
              <a:latin typeface="Corbel"/>
              <a:ea typeface="Corbel"/>
              <a:cs typeface="Corbel"/>
              <a:sym typeface="Corbel"/>
            </a:endParaRPr>
          </a:p>
        </p:txBody>
      </p:sp>
      <p:pic>
        <p:nvPicPr>
          <p:cNvPr id="353" name="Google Shape;353;p52"/>
          <p:cNvPicPr preferRelativeResize="0"/>
          <p:nvPr/>
        </p:nvPicPr>
        <p:blipFill rotWithShape="1">
          <a:blip r:embed="rId4">
            <a:alphaModFix/>
          </a:blip>
          <a:srcRect b="0" l="0" r="0" t="0"/>
          <a:stretch/>
        </p:blipFill>
        <p:spPr>
          <a:xfrm>
            <a:off x="0" y="13063"/>
            <a:ext cx="2134042" cy="61395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53"/>
          <p:cNvSpPr txBox="1"/>
          <p:nvPr>
            <p:ph idx="1" type="body"/>
          </p:nvPr>
        </p:nvSpPr>
        <p:spPr>
          <a:xfrm>
            <a:off x="486837" y="1718735"/>
            <a:ext cx="11106151" cy="4519084"/>
          </a:xfrm>
          <a:prstGeom prst="rect">
            <a:avLst/>
          </a:prstGeom>
          <a:noFill/>
          <a:ln>
            <a:noFill/>
          </a:ln>
        </p:spPr>
        <p:txBody>
          <a:bodyPr anchorCtr="0" anchor="ctr" bIns="45700" lIns="91425" spcFirstLastPara="1" rIns="91425" wrap="square" tIns="45700">
            <a:normAutofit/>
          </a:bodyPr>
          <a:lstStyle/>
          <a:p>
            <a:pPr indent="-228599" lvl="0" marL="457200" rtl="0" algn="l">
              <a:lnSpc>
                <a:spcPct val="90000"/>
              </a:lnSpc>
              <a:spcBef>
                <a:spcPts val="800"/>
              </a:spcBef>
              <a:spcAft>
                <a:spcPts val="0"/>
              </a:spcAft>
              <a:buSzPts val="1867"/>
              <a:buNone/>
            </a:pPr>
            <a:r>
              <a:t/>
            </a:r>
            <a:endParaRPr/>
          </a:p>
        </p:txBody>
      </p:sp>
      <p:sp>
        <p:nvSpPr>
          <p:cNvPr id="359" name="Google Shape;359;p53"/>
          <p:cNvSpPr txBox="1"/>
          <p:nvPr>
            <p:ph type="title"/>
          </p:nvPr>
        </p:nvSpPr>
        <p:spPr>
          <a:xfrm>
            <a:off x="486837" y="646262"/>
            <a:ext cx="11106151" cy="697577"/>
          </a:xfrm>
          <a:prstGeom prst="rect">
            <a:avLst/>
          </a:prstGeom>
          <a:noFill/>
          <a:ln>
            <a:noFill/>
          </a:ln>
        </p:spPr>
        <p:txBody>
          <a:bodyPr anchorCtr="0" anchor="ctr" bIns="0" lIns="0" spcFirstLastPara="1" rIns="0" wrap="square" tIns="12050">
            <a:spAutoFit/>
          </a:bodyPr>
          <a:lstStyle/>
          <a:p>
            <a:pPr indent="0" lvl="0" marL="12700" rtl="0" algn="l">
              <a:lnSpc>
                <a:spcPct val="100000"/>
              </a:lnSpc>
              <a:spcBef>
                <a:spcPts val="95"/>
              </a:spcBef>
              <a:spcAft>
                <a:spcPts val="0"/>
              </a:spcAft>
              <a:buSzPts val="3600"/>
              <a:buNone/>
            </a:pPr>
            <a:r>
              <a:rPr lang="en-IN"/>
              <a:t>3. Creation of Benefits by TU</a:t>
            </a:r>
            <a:endParaRPr/>
          </a:p>
        </p:txBody>
      </p:sp>
      <p:sp>
        <p:nvSpPr>
          <p:cNvPr id="360" name="Google Shape;360;p53"/>
          <p:cNvSpPr/>
          <p:nvPr/>
        </p:nvSpPr>
        <p:spPr>
          <a:xfrm>
            <a:off x="271779" y="1143736"/>
            <a:ext cx="11920221" cy="5326770"/>
          </a:xfrm>
          <a:prstGeom prst="rect">
            <a:avLst/>
          </a:prstGeom>
          <a:blipFill rotWithShape="1">
            <a:blip r:embed="rId3">
              <a:alphaModFix/>
            </a:blip>
            <a:stretch>
              <a:fillRect b="0" l="0" r="0" t="0"/>
            </a:stretch>
          </a:blipFill>
          <a:ln cap="flat" cmpd="sng" w="9525">
            <a:solidFill>
              <a:schemeClr val="dk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1" name="Google Shape;361;p53"/>
          <p:cNvSpPr/>
          <p:nvPr/>
        </p:nvSpPr>
        <p:spPr>
          <a:xfrm>
            <a:off x="271779" y="6103598"/>
            <a:ext cx="2045335" cy="396240"/>
          </a:xfrm>
          <a:custGeom>
            <a:rect b="b" l="l" r="r" t="t"/>
            <a:pathLst>
              <a:path extrusionOk="0" h="396240" w="2045335">
                <a:moveTo>
                  <a:pt x="0" y="396240"/>
                </a:moveTo>
                <a:lnTo>
                  <a:pt x="2045208" y="396240"/>
                </a:lnTo>
                <a:lnTo>
                  <a:pt x="2045208" y="0"/>
                </a:lnTo>
                <a:lnTo>
                  <a:pt x="0" y="0"/>
                </a:lnTo>
                <a:lnTo>
                  <a:pt x="0" y="396240"/>
                </a:lnTo>
                <a:close/>
              </a:path>
            </a:pathLst>
          </a:custGeom>
          <a:noFill/>
          <a:ln cap="flat" cmpd="sng" w="28950">
            <a:solidFill>
              <a:srgbClr val="FD790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2" name="Google Shape;362;p53"/>
          <p:cNvSpPr txBox="1"/>
          <p:nvPr/>
        </p:nvSpPr>
        <p:spPr>
          <a:xfrm>
            <a:off x="2732912" y="53141"/>
            <a:ext cx="6675247" cy="455894"/>
          </a:xfrm>
          <a:prstGeom prst="rect">
            <a:avLst/>
          </a:prstGeom>
          <a:noFill/>
          <a:ln>
            <a:noFill/>
          </a:ln>
        </p:spPr>
        <p:txBody>
          <a:bodyPr anchorCtr="0" anchor="ctr" bIns="0" lIns="0" spcFirstLastPara="1" rIns="0" wrap="square" tIns="12050">
            <a:spAutoFit/>
          </a:bodyPr>
          <a:lstStyle/>
          <a:p>
            <a:pPr indent="0" lvl="0" marL="12700" marR="0" rtl="0" algn="l">
              <a:lnSpc>
                <a:spcPct val="100000"/>
              </a:lnSpc>
              <a:spcBef>
                <a:spcPts val="95"/>
              </a:spcBef>
              <a:spcAft>
                <a:spcPts val="0"/>
              </a:spcAft>
              <a:buClr>
                <a:srgbClr val="FFFFFF"/>
              </a:buClr>
              <a:buSzPts val="3600"/>
              <a:buFont typeface="Corbel"/>
              <a:buNone/>
            </a:pPr>
            <a:r>
              <a:rPr b="0" i="0" lang="en-IN" sz="2800" u="none" cap="none" strike="noStrike">
                <a:solidFill>
                  <a:srgbClr val="FFFFFF"/>
                </a:solidFill>
                <a:latin typeface="Corbel"/>
                <a:ea typeface="Corbel"/>
                <a:cs typeface="Corbel"/>
                <a:sym typeface="Corbel"/>
              </a:rPr>
              <a:t>Step 4: Manually create Benefits</a:t>
            </a:r>
            <a:endParaRPr b="0" i="0" sz="2800" u="none" cap="none" strike="noStrike">
              <a:solidFill>
                <a:srgbClr val="FFFFFF"/>
              </a:solidFill>
              <a:latin typeface="Corbel"/>
              <a:ea typeface="Corbel"/>
              <a:cs typeface="Corbel"/>
              <a:sym typeface="Corbel"/>
            </a:endParaRPr>
          </a:p>
        </p:txBody>
      </p:sp>
      <p:sp>
        <p:nvSpPr>
          <p:cNvPr id="363" name="Google Shape;363;p53"/>
          <p:cNvSpPr/>
          <p:nvPr/>
        </p:nvSpPr>
        <p:spPr>
          <a:xfrm>
            <a:off x="1763245" y="1517363"/>
            <a:ext cx="447392" cy="251208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64" name="Google Shape;364;p53"/>
          <p:cNvSpPr txBox="1"/>
          <p:nvPr/>
        </p:nvSpPr>
        <p:spPr>
          <a:xfrm>
            <a:off x="436037" y="824581"/>
            <a:ext cx="8900160" cy="289823"/>
          </a:xfrm>
          <a:prstGeom prst="rect">
            <a:avLst/>
          </a:prstGeom>
          <a:noFill/>
          <a:ln>
            <a:noFill/>
          </a:ln>
        </p:spPr>
        <p:txBody>
          <a:bodyPr anchorCtr="0" anchor="t" bIns="0" lIns="0" spcFirstLastPara="1" rIns="0" wrap="square" tIns="12700">
            <a:spAutoFit/>
          </a:bodyPr>
          <a:lstStyle/>
          <a:p>
            <a:pPr indent="0" lvl="0" marL="12065" marR="0" rtl="0" algn="l">
              <a:lnSpc>
                <a:spcPct val="100000"/>
              </a:lnSpc>
              <a:spcBef>
                <a:spcPts val="0"/>
              </a:spcBef>
              <a:spcAft>
                <a:spcPts val="0"/>
              </a:spcAft>
              <a:buNone/>
            </a:pPr>
            <a:r>
              <a:rPr b="1" i="0" lang="en-IN" sz="1800" u="none" cap="none" strike="noStrike">
                <a:solidFill>
                  <a:srgbClr val="000000"/>
                </a:solidFill>
                <a:latin typeface="Corbel"/>
                <a:ea typeface="Corbel"/>
                <a:cs typeface="Corbel"/>
                <a:sym typeface="Corbel"/>
              </a:rPr>
              <a:t>As user clicks on Save, Benefit will get created and notification displayed</a:t>
            </a:r>
            <a:endParaRPr b="0" i="0" sz="1800" u="none" cap="none" strike="noStrike">
              <a:solidFill>
                <a:srgbClr val="000000"/>
              </a:solidFill>
              <a:latin typeface="Corbel"/>
              <a:ea typeface="Corbel"/>
              <a:cs typeface="Corbel"/>
              <a:sym typeface="Corbel"/>
            </a:endParaRPr>
          </a:p>
        </p:txBody>
      </p:sp>
      <p:sp>
        <p:nvSpPr>
          <p:cNvPr id="365" name="Google Shape;365;p53"/>
          <p:cNvSpPr/>
          <p:nvPr/>
        </p:nvSpPr>
        <p:spPr>
          <a:xfrm>
            <a:off x="5290457" y="2642888"/>
            <a:ext cx="6629764" cy="1169551"/>
          </a:xfrm>
          <a:prstGeom prst="rect">
            <a:avLst/>
          </a:prstGeom>
          <a:solidFill>
            <a:schemeClr val="lt1"/>
          </a:solidFill>
          <a:ln cap="flat" cmpd="sng" w="28950">
            <a:solidFill>
              <a:srgbClr val="FD790F"/>
            </a:solidFill>
            <a:prstDash val="solid"/>
            <a:round/>
            <a:headEnd len="sm" w="sm" type="none"/>
            <a:tailEnd len="sm" w="sm" type="none"/>
          </a:ln>
        </p:spPr>
        <p:txBody>
          <a:bodyPr anchorCtr="0" anchor="ctr" bIns="0" lIns="0" spcFirstLastPara="1" rIns="0" wrap="square" tIns="0">
            <a:noAutofit/>
          </a:bodyPr>
          <a:lstStyle/>
          <a:p>
            <a:pPr indent="0" lvl="0" marL="177800" marR="0" rtl="0" algn="l">
              <a:lnSpc>
                <a:spcPct val="100000"/>
              </a:lnSpc>
              <a:spcBef>
                <a:spcPts val="0"/>
              </a:spcBef>
              <a:spcAft>
                <a:spcPts val="0"/>
              </a:spcAft>
              <a:buNone/>
            </a:pPr>
            <a:r>
              <a:rPr b="0" i="0" lang="en-IN" sz="1400" u="none" cap="none" strike="noStrike">
                <a:solidFill>
                  <a:srgbClr val="000000"/>
                </a:solidFill>
                <a:latin typeface="Arial"/>
                <a:ea typeface="Arial"/>
                <a:cs typeface="Arial"/>
                <a:sym typeface="Arial"/>
              </a:rPr>
              <a:t>Note:</a:t>
            </a:r>
            <a:endParaRPr/>
          </a:p>
          <a:p>
            <a:pPr indent="0" lvl="0" marL="177800" marR="0" rtl="0" algn="l">
              <a:lnSpc>
                <a:spcPct val="100000"/>
              </a:lnSpc>
              <a:spcBef>
                <a:spcPts val="0"/>
              </a:spcBef>
              <a:spcAft>
                <a:spcPts val="0"/>
              </a:spcAft>
              <a:buNone/>
            </a:pPr>
            <a:r>
              <a:rPr b="0" i="0" lang="en-IN" sz="1400" u="none" cap="none" strike="noStrike">
                <a:solidFill>
                  <a:srgbClr val="000000"/>
                </a:solidFill>
                <a:latin typeface="Arial"/>
                <a:ea typeface="Arial"/>
                <a:cs typeface="Arial"/>
                <a:sym typeface="Arial"/>
              </a:rPr>
              <a:t>1. A patient’s episode record cannot be deleted if benefit to the Treatment Supporter has already been sent to PFMS or paid</a:t>
            </a:r>
            <a:endParaRPr/>
          </a:p>
          <a:p>
            <a:pPr indent="0" lvl="0" marL="177800" marR="0" rtl="0" algn="l">
              <a:lnSpc>
                <a:spcPct val="100000"/>
              </a:lnSpc>
              <a:spcBef>
                <a:spcPts val="0"/>
              </a:spcBef>
              <a:spcAft>
                <a:spcPts val="0"/>
              </a:spcAft>
              <a:buNone/>
            </a:pPr>
            <a:r>
              <a:rPr b="0" i="0" lang="en-IN" sz="1400" u="none" cap="none" strike="noStrike">
                <a:solidFill>
                  <a:srgbClr val="000000"/>
                </a:solidFill>
                <a:latin typeface="Arial"/>
                <a:ea typeface="Arial"/>
                <a:cs typeface="Arial"/>
                <a:sym typeface="Arial"/>
              </a:rPr>
              <a:t>2. Edit of Case type (DSTB to DRTB/ DRTB to DSTB) will not be possible once benefit is generated under this scheme</a:t>
            </a:r>
            <a:endParaRPr b="0" i="0" sz="1400" u="none" cap="none" strike="noStrike">
              <a:solidFill>
                <a:srgbClr val="000000"/>
              </a:solidFill>
              <a:latin typeface="Arial"/>
              <a:ea typeface="Arial"/>
              <a:cs typeface="Arial"/>
              <a:sym typeface="Arial"/>
            </a:endParaRPr>
          </a:p>
        </p:txBody>
      </p:sp>
      <p:pic>
        <p:nvPicPr>
          <p:cNvPr id="366" name="Google Shape;366;p53"/>
          <p:cNvPicPr preferRelativeResize="0"/>
          <p:nvPr/>
        </p:nvPicPr>
        <p:blipFill rotWithShape="1">
          <a:blip r:embed="rId4">
            <a:alphaModFix/>
          </a:blip>
          <a:srcRect b="0" l="0" r="0" t="0"/>
          <a:stretch/>
        </p:blipFill>
        <p:spPr>
          <a:xfrm>
            <a:off x="0" y="13063"/>
            <a:ext cx="2134042" cy="61395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54"/>
          <p:cNvSpPr txBox="1"/>
          <p:nvPr>
            <p:ph type="title"/>
          </p:nvPr>
        </p:nvSpPr>
        <p:spPr>
          <a:xfrm>
            <a:off x="2573274" y="0"/>
            <a:ext cx="9360579" cy="6279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IN" sz="2800"/>
              <a:t>Step 5: Approval of  Benefit by DBT Checker </a:t>
            </a:r>
            <a:endParaRPr sz="2800"/>
          </a:p>
        </p:txBody>
      </p:sp>
      <p:sp>
        <p:nvSpPr>
          <p:cNvPr id="372" name="Google Shape;372;p54"/>
          <p:cNvSpPr/>
          <p:nvPr/>
        </p:nvSpPr>
        <p:spPr>
          <a:xfrm>
            <a:off x="254508" y="1406769"/>
            <a:ext cx="11239500" cy="4675632"/>
          </a:xfrm>
          <a:prstGeom prst="rect">
            <a:avLst/>
          </a:prstGeom>
          <a:blipFill rotWithShape="1">
            <a:blip r:embed="rId3">
              <a:alphaModFix/>
            </a:blip>
            <a:stretch>
              <a:fillRect b="0" l="0" r="0" t="0"/>
            </a:stretch>
          </a:blipFill>
          <a:ln cap="flat" cmpd="sng" w="9525">
            <a:solidFill>
              <a:schemeClr val="dk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3" name="Google Shape;373;p54"/>
          <p:cNvSpPr/>
          <p:nvPr/>
        </p:nvSpPr>
        <p:spPr>
          <a:xfrm>
            <a:off x="2438399" y="5634093"/>
            <a:ext cx="1016539" cy="329828"/>
          </a:xfrm>
          <a:custGeom>
            <a:rect b="b" l="l" r="r" t="t"/>
            <a:pathLst>
              <a:path extrusionOk="0" h="448310" w="1103629">
                <a:moveTo>
                  <a:pt x="0" y="448056"/>
                </a:moveTo>
                <a:lnTo>
                  <a:pt x="1103376" y="448056"/>
                </a:lnTo>
                <a:lnTo>
                  <a:pt x="1103376" y="0"/>
                </a:lnTo>
                <a:lnTo>
                  <a:pt x="0" y="0"/>
                </a:lnTo>
                <a:lnTo>
                  <a:pt x="0" y="448056"/>
                </a:lnTo>
                <a:close/>
              </a:path>
            </a:pathLst>
          </a:custGeom>
          <a:noFill/>
          <a:ln cap="flat" cmpd="sng" w="28950">
            <a:solidFill>
              <a:srgbClr val="FD790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4" name="Google Shape;374;p54"/>
          <p:cNvSpPr/>
          <p:nvPr/>
        </p:nvSpPr>
        <p:spPr>
          <a:xfrm>
            <a:off x="1903917" y="1406769"/>
            <a:ext cx="447392" cy="28939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75" name="Google Shape;375;p54"/>
          <p:cNvSpPr/>
          <p:nvPr/>
        </p:nvSpPr>
        <p:spPr>
          <a:xfrm>
            <a:off x="8991361" y="5634092"/>
            <a:ext cx="1889999" cy="448309"/>
          </a:xfrm>
          <a:prstGeom prst="wedgeRectCallout">
            <a:avLst>
              <a:gd fmla="val -73658" name="adj1"/>
              <a:gd fmla="val -32342" name="adj2"/>
            </a:avLst>
          </a:prstGeom>
          <a:solidFill>
            <a:schemeClr val="lt1"/>
          </a:solidFill>
          <a:ln cap="flat" cmpd="sng" w="28950">
            <a:solidFill>
              <a:srgbClr val="FD790F"/>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Arial"/>
                <a:ea typeface="Arial"/>
                <a:cs typeface="Arial"/>
                <a:sym typeface="Arial"/>
              </a:rPr>
              <a:t>Benefit Status can be seen here</a:t>
            </a:r>
            <a:endParaRPr/>
          </a:p>
        </p:txBody>
      </p:sp>
      <p:sp>
        <p:nvSpPr>
          <p:cNvPr id="376" name="Google Shape;376;p54"/>
          <p:cNvSpPr txBox="1"/>
          <p:nvPr/>
        </p:nvSpPr>
        <p:spPr>
          <a:xfrm>
            <a:off x="436037" y="824581"/>
            <a:ext cx="8900160" cy="289823"/>
          </a:xfrm>
          <a:prstGeom prst="rect">
            <a:avLst/>
          </a:prstGeom>
          <a:noFill/>
          <a:ln>
            <a:noFill/>
          </a:ln>
        </p:spPr>
        <p:txBody>
          <a:bodyPr anchorCtr="0" anchor="t" bIns="0" lIns="0" spcFirstLastPara="1" rIns="0" wrap="square" tIns="12700">
            <a:spAutoFit/>
          </a:bodyPr>
          <a:lstStyle/>
          <a:p>
            <a:pPr indent="0" lvl="0" marL="12065" marR="0" rtl="0" algn="l">
              <a:lnSpc>
                <a:spcPct val="100000"/>
              </a:lnSpc>
              <a:spcBef>
                <a:spcPts val="0"/>
              </a:spcBef>
              <a:spcAft>
                <a:spcPts val="0"/>
              </a:spcAft>
              <a:buNone/>
            </a:pPr>
            <a:r>
              <a:rPr b="1" i="0" lang="en-IN" sz="1800" u="none" cap="none" strike="noStrike">
                <a:solidFill>
                  <a:srgbClr val="000000"/>
                </a:solidFill>
                <a:latin typeface="Corbel"/>
                <a:ea typeface="Corbel"/>
                <a:cs typeface="Corbel"/>
                <a:sym typeface="Corbel"/>
              </a:rPr>
              <a:t>Benefit will be available at DBT Checker login for approval. </a:t>
            </a:r>
            <a:endParaRPr b="0" i="0" sz="1800" u="none" cap="none" strike="noStrike">
              <a:solidFill>
                <a:srgbClr val="000000"/>
              </a:solidFill>
              <a:latin typeface="Corbel"/>
              <a:ea typeface="Corbel"/>
              <a:cs typeface="Corbel"/>
              <a:sym typeface="Corbel"/>
            </a:endParaRPr>
          </a:p>
        </p:txBody>
      </p:sp>
      <p:pic>
        <p:nvPicPr>
          <p:cNvPr id="377" name="Google Shape;377;p54"/>
          <p:cNvPicPr preferRelativeResize="0"/>
          <p:nvPr/>
        </p:nvPicPr>
        <p:blipFill rotWithShape="1">
          <a:blip r:embed="rId4">
            <a:alphaModFix/>
          </a:blip>
          <a:srcRect b="0" l="0" r="0" t="0"/>
          <a:stretch/>
        </p:blipFill>
        <p:spPr>
          <a:xfrm>
            <a:off x="0" y="13063"/>
            <a:ext cx="2134042" cy="61395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55"/>
          <p:cNvSpPr txBox="1"/>
          <p:nvPr>
            <p:ph type="title"/>
          </p:nvPr>
        </p:nvSpPr>
        <p:spPr>
          <a:xfrm>
            <a:off x="2573274" y="0"/>
            <a:ext cx="9360579" cy="6279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IN" sz="2800"/>
              <a:t>Step 5: Approval of  Benefit by DBT Checker </a:t>
            </a:r>
            <a:endParaRPr sz="2800"/>
          </a:p>
        </p:txBody>
      </p:sp>
      <p:sp>
        <p:nvSpPr>
          <p:cNvPr id="383" name="Google Shape;383;p55"/>
          <p:cNvSpPr txBox="1"/>
          <p:nvPr/>
        </p:nvSpPr>
        <p:spPr>
          <a:xfrm>
            <a:off x="436037" y="824581"/>
            <a:ext cx="8900160" cy="289823"/>
          </a:xfrm>
          <a:prstGeom prst="rect">
            <a:avLst/>
          </a:prstGeom>
          <a:noFill/>
          <a:ln>
            <a:noFill/>
          </a:ln>
        </p:spPr>
        <p:txBody>
          <a:bodyPr anchorCtr="0" anchor="t" bIns="0" lIns="0" spcFirstLastPara="1" rIns="0" wrap="square" tIns="12700">
            <a:spAutoFit/>
          </a:bodyPr>
          <a:lstStyle/>
          <a:p>
            <a:pPr indent="0" lvl="0" marL="12065" marR="0" rtl="0" algn="l">
              <a:lnSpc>
                <a:spcPct val="100000"/>
              </a:lnSpc>
              <a:spcBef>
                <a:spcPts val="0"/>
              </a:spcBef>
              <a:spcAft>
                <a:spcPts val="0"/>
              </a:spcAft>
              <a:buNone/>
            </a:pPr>
            <a:r>
              <a:rPr b="1" i="0" lang="en-IN" sz="1800" u="none" cap="none" strike="noStrike">
                <a:solidFill>
                  <a:srgbClr val="000000"/>
                </a:solidFill>
                <a:latin typeface="Corbel"/>
                <a:ea typeface="Corbel"/>
                <a:cs typeface="Corbel"/>
                <a:sym typeface="Corbel"/>
              </a:rPr>
              <a:t>The DBT Checker User will be able to process the Benefits</a:t>
            </a:r>
            <a:endParaRPr/>
          </a:p>
        </p:txBody>
      </p:sp>
      <p:sp>
        <p:nvSpPr>
          <p:cNvPr id="384" name="Google Shape;384;p55"/>
          <p:cNvSpPr txBox="1"/>
          <p:nvPr>
            <p:ph idx="1" type="body"/>
          </p:nvPr>
        </p:nvSpPr>
        <p:spPr>
          <a:xfrm>
            <a:off x="486837" y="1718735"/>
            <a:ext cx="11106151" cy="4519084"/>
          </a:xfrm>
          <a:prstGeom prst="rect">
            <a:avLst/>
          </a:prstGeom>
          <a:noFill/>
          <a:ln>
            <a:noFill/>
          </a:ln>
        </p:spPr>
        <p:txBody>
          <a:bodyPr anchorCtr="0" anchor="ctr" bIns="45700" lIns="91425" spcFirstLastPara="1" rIns="91425" wrap="square" tIns="45700">
            <a:normAutofit/>
          </a:bodyPr>
          <a:lstStyle/>
          <a:p>
            <a:pPr indent="-228599" lvl="0" marL="457200" rtl="0" algn="l">
              <a:lnSpc>
                <a:spcPct val="90000"/>
              </a:lnSpc>
              <a:spcBef>
                <a:spcPts val="800"/>
              </a:spcBef>
              <a:spcAft>
                <a:spcPts val="0"/>
              </a:spcAft>
              <a:buSzPts val="1867"/>
              <a:buNone/>
            </a:pPr>
            <a:r>
              <a:t/>
            </a:r>
            <a:endParaRPr/>
          </a:p>
        </p:txBody>
      </p:sp>
      <p:pic>
        <p:nvPicPr>
          <p:cNvPr id="385" name="Google Shape;385;p55"/>
          <p:cNvPicPr preferRelativeResize="0"/>
          <p:nvPr/>
        </p:nvPicPr>
        <p:blipFill rotWithShape="1">
          <a:blip r:embed="rId3">
            <a:alphaModFix/>
          </a:blip>
          <a:srcRect b="0" l="0" r="0" t="0"/>
          <a:stretch/>
        </p:blipFill>
        <p:spPr>
          <a:xfrm>
            <a:off x="169570" y="1232296"/>
            <a:ext cx="11903754" cy="4952399"/>
          </a:xfrm>
          <a:prstGeom prst="rect">
            <a:avLst/>
          </a:prstGeom>
          <a:noFill/>
          <a:ln cap="flat" cmpd="sng" w="9525">
            <a:solidFill>
              <a:schemeClr val="dk1"/>
            </a:solidFill>
            <a:prstDash val="solid"/>
            <a:round/>
            <a:headEnd len="sm" w="sm" type="none"/>
            <a:tailEnd len="sm" w="sm" type="none"/>
          </a:ln>
        </p:spPr>
      </p:pic>
      <p:pic>
        <p:nvPicPr>
          <p:cNvPr id="386" name="Google Shape;386;p55"/>
          <p:cNvPicPr preferRelativeResize="0"/>
          <p:nvPr/>
        </p:nvPicPr>
        <p:blipFill rotWithShape="1">
          <a:blip r:embed="rId4">
            <a:alphaModFix/>
          </a:blip>
          <a:srcRect b="0" l="0" r="0" t="0"/>
          <a:stretch/>
        </p:blipFill>
        <p:spPr>
          <a:xfrm>
            <a:off x="0" y="13063"/>
            <a:ext cx="2134042" cy="61395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g253c8aef2d8_0_3"/>
          <p:cNvSpPr txBox="1"/>
          <p:nvPr/>
        </p:nvSpPr>
        <p:spPr>
          <a:xfrm>
            <a:off x="2572499" y="9868"/>
            <a:ext cx="9494100" cy="601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lang="en-IN" sz="2300">
                <a:solidFill>
                  <a:schemeClr val="lt1"/>
                </a:solidFill>
                <a:latin typeface="Corbel"/>
                <a:ea typeface="Corbel"/>
                <a:cs typeface="Corbel"/>
                <a:sym typeface="Corbel"/>
              </a:rPr>
              <a:t>Staff </a:t>
            </a:r>
            <a:r>
              <a:rPr b="1" lang="en-IN" sz="2300">
                <a:solidFill>
                  <a:schemeClr val="lt1"/>
                </a:solidFill>
                <a:latin typeface="Corbel"/>
                <a:ea typeface="Corbel"/>
                <a:cs typeface="Corbel"/>
                <a:sym typeface="Corbel"/>
              </a:rPr>
              <a:t>Transfer Impact on DBT benefits and </a:t>
            </a:r>
            <a:r>
              <a:rPr b="1" lang="en-IN" sz="2300">
                <a:solidFill>
                  <a:schemeClr val="lt1"/>
                </a:solidFill>
                <a:latin typeface="Corbel"/>
                <a:ea typeface="Corbel"/>
                <a:cs typeface="Corbel"/>
                <a:sym typeface="Corbel"/>
              </a:rPr>
              <a:t>beneficiaries</a:t>
            </a:r>
            <a:endParaRPr/>
          </a:p>
        </p:txBody>
      </p:sp>
      <p:pic>
        <p:nvPicPr>
          <p:cNvPr descr="https://lh6.googleusercontent.com/JLxmF4NXqOZ1SK2nRyc8wKoMymCI_cmVinVcvwMhuPFeErXxlTVsL35dyiFc9kx10gF9sjhoSVsyuP4YMTaq9QOmqE7vpUCuRHoTZvzrlA1EawCxFH9-0yZh6MYVJo7lOfNoaxK6XfP6BS3Rb4D5nKOEcg=nw" id="392" name="Google Shape;392;g253c8aef2d8_0_3"/>
          <p:cNvPicPr preferRelativeResize="0"/>
          <p:nvPr/>
        </p:nvPicPr>
        <p:blipFill rotWithShape="1">
          <a:blip r:embed="rId3">
            <a:alphaModFix/>
          </a:blip>
          <a:srcRect b="0" l="0" r="0" t="0"/>
          <a:stretch/>
        </p:blipFill>
        <p:spPr>
          <a:xfrm>
            <a:off x="0" y="0"/>
            <a:ext cx="2325189" cy="611795"/>
          </a:xfrm>
          <a:prstGeom prst="rect">
            <a:avLst/>
          </a:prstGeom>
          <a:noFill/>
          <a:ln>
            <a:noFill/>
          </a:ln>
        </p:spPr>
      </p:pic>
      <p:sp>
        <p:nvSpPr>
          <p:cNvPr id="393" name="Google Shape;393;g253c8aef2d8_0_3"/>
          <p:cNvSpPr txBox="1"/>
          <p:nvPr/>
        </p:nvSpPr>
        <p:spPr>
          <a:xfrm>
            <a:off x="72150" y="611675"/>
            <a:ext cx="12192000" cy="59733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15000"/>
              </a:lnSpc>
              <a:spcBef>
                <a:spcPts val="1200"/>
              </a:spcBef>
              <a:spcAft>
                <a:spcPts val="0"/>
              </a:spcAft>
              <a:buClr>
                <a:schemeClr val="dk1"/>
              </a:buClr>
              <a:buSzPts val="2400"/>
              <a:buFont typeface="Corbel"/>
              <a:buAutoNum type="arabicPeriod"/>
            </a:pPr>
            <a:r>
              <a:rPr lang="en-IN" sz="2400">
                <a:solidFill>
                  <a:schemeClr val="dk1"/>
                </a:solidFill>
                <a:latin typeface="Corbel"/>
                <a:ea typeface="Corbel"/>
                <a:cs typeface="Corbel"/>
                <a:sym typeface="Corbel"/>
              </a:rPr>
              <a:t>Users can register a staff with new bank details and generate a TSS benefit </a:t>
            </a:r>
            <a:endParaRPr sz="2400">
              <a:solidFill>
                <a:schemeClr val="dk1"/>
              </a:solidFill>
              <a:latin typeface="Corbel"/>
              <a:ea typeface="Corbel"/>
              <a:cs typeface="Corbel"/>
              <a:sym typeface="Corbel"/>
            </a:endParaRPr>
          </a:p>
          <a:p>
            <a:pPr indent="-381000" lvl="0" marL="457200" marR="0" rtl="0" algn="l">
              <a:lnSpc>
                <a:spcPct val="115000"/>
              </a:lnSpc>
              <a:spcBef>
                <a:spcPts val="0"/>
              </a:spcBef>
              <a:spcAft>
                <a:spcPts val="0"/>
              </a:spcAft>
              <a:buClr>
                <a:schemeClr val="dk1"/>
              </a:buClr>
              <a:buSzPts val="2400"/>
              <a:buFont typeface="Corbel"/>
              <a:buAutoNum type="arabicPeriod"/>
            </a:pPr>
            <a:r>
              <a:rPr lang="en-IN" sz="2400">
                <a:solidFill>
                  <a:schemeClr val="dk1"/>
                </a:solidFill>
                <a:latin typeface="Corbel"/>
                <a:ea typeface="Corbel"/>
                <a:cs typeface="Corbel"/>
                <a:sym typeface="Corbel"/>
              </a:rPr>
              <a:t>We will delete all beneficiary bank account number in database which are in old hierarchy to avoid the duplicate pop message while entering bank account details in new hierarchy to same staffs </a:t>
            </a:r>
            <a:endParaRPr sz="2400">
              <a:solidFill>
                <a:schemeClr val="dk1"/>
              </a:solidFill>
              <a:latin typeface="Corbel"/>
              <a:ea typeface="Corbel"/>
              <a:cs typeface="Corbel"/>
              <a:sym typeface="Corbel"/>
            </a:endParaRPr>
          </a:p>
          <a:p>
            <a:pPr indent="-381000" lvl="0" marL="457200" marR="0" rtl="0" algn="l">
              <a:lnSpc>
                <a:spcPct val="115000"/>
              </a:lnSpc>
              <a:spcBef>
                <a:spcPts val="0"/>
              </a:spcBef>
              <a:spcAft>
                <a:spcPts val="0"/>
              </a:spcAft>
              <a:buClr>
                <a:schemeClr val="dk1"/>
              </a:buClr>
              <a:buSzPts val="2400"/>
              <a:buFont typeface="Corbel"/>
              <a:buAutoNum type="arabicPeriod"/>
            </a:pPr>
            <a:r>
              <a:rPr lang="en-IN" sz="2400">
                <a:solidFill>
                  <a:schemeClr val="dk1"/>
                </a:solidFill>
                <a:latin typeface="Corbel"/>
                <a:ea typeface="Corbel"/>
                <a:cs typeface="Corbel"/>
                <a:sym typeface="Corbel"/>
              </a:rPr>
              <a:t>Processed &amp; Unprocessed benefit will not move with patient to new hierarchy</a:t>
            </a:r>
            <a:endParaRPr sz="2400">
              <a:solidFill>
                <a:schemeClr val="dk1"/>
              </a:solidFill>
              <a:latin typeface="Corbel"/>
              <a:ea typeface="Corbel"/>
              <a:cs typeface="Corbel"/>
              <a:sym typeface="Corbel"/>
            </a:endParaRPr>
          </a:p>
          <a:p>
            <a:pPr indent="-381000" lvl="0" marL="457200" marR="0" rtl="0" algn="l">
              <a:lnSpc>
                <a:spcPct val="115000"/>
              </a:lnSpc>
              <a:spcBef>
                <a:spcPts val="0"/>
              </a:spcBef>
              <a:spcAft>
                <a:spcPts val="0"/>
              </a:spcAft>
              <a:buClr>
                <a:schemeClr val="dk1"/>
              </a:buClr>
              <a:buSzPts val="2400"/>
              <a:buFont typeface="Corbel"/>
              <a:buAutoNum type="arabicPeriod"/>
            </a:pPr>
            <a:r>
              <a:rPr lang="en-IN" sz="2400">
                <a:solidFill>
                  <a:schemeClr val="dk1"/>
                </a:solidFill>
                <a:latin typeface="Corbel"/>
                <a:ea typeface="Corbel"/>
                <a:cs typeface="Corbel"/>
                <a:sym typeface="Corbel"/>
              </a:rPr>
              <a:t>Users have the option to pay the old hierarchy benefits which are in status “Approver_Pening”.</a:t>
            </a:r>
            <a:endParaRPr sz="2400">
              <a:solidFill>
                <a:schemeClr val="dk1"/>
              </a:solidFill>
              <a:latin typeface="Corbel"/>
              <a:ea typeface="Corbel"/>
              <a:cs typeface="Corbel"/>
              <a:sym typeface="Corbel"/>
            </a:endParaRPr>
          </a:p>
          <a:p>
            <a:pPr indent="-381000" lvl="0" marL="457200" marR="0" rtl="0" algn="l">
              <a:lnSpc>
                <a:spcPct val="115000"/>
              </a:lnSpc>
              <a:spcBef>
                <a:spcPts val="0"/>
              </a:spcBef>
              <a:spcAft>
                <a:spcPts val="0"/>
              </a:spcAft>
              <a:buClr>
                <a:schemeClr val="dk1"/>
              </a:buClr>
              <a:buSzPts val="2400"/>
              <a:buFont typeface="Corbel"/>
              <a:buAutoNum type="arabicPeriod"/>
            </a:pPr>
            <a:r>
              <a:rPr lang="en-IN" sz="2400">
                <a:solidFill>
                  <a:schemeClr val="dk1"/>
                </a:solidFill>
                <a:latin typeface="Corbel"/>
                <a:ea typeface="Corbel"/>
                <a:cs typeface="Corbel"/>
                <a:sym typeface="Corbel"/>
              </a:rPr>
              <a:t>Kindly follow below steps for payment where benefit under “Approver_Pening” in old hierarchy. </a:t>
            </a:r>
            <a:endParaRPr sz="2400">
              <a:solidFill>
                <a:schemeClr val="dk1"/>
              </a:solidFill>
              <a:latin typeface="Corbel"/>
              <a:ea typeface="Corbel"/>
              <a:cs typeface="Corbel"/>
              <a:sym typeface="Corbel"/>
            </a:endParaRPr>
          </a:p>
          <a:p>
            <a:pPr indent="0" lvl="0" marL="1828800" marR="0" rtl="0" algn="l">
              <a:lnSpc>
                <a:spcPct val="115000"/>
              </a:lnSpc>
              <a:spcBef>
                <a:spcPts val="1200"/>
              </a:spcBef>
              <a:spcAft>
                <a:spcPts val="0"/>
              </a:spcAft>
              <a:buNone/>
            </a:pPr>
            <a:r>
              <a:rPr lang="en-IN" sz="2400">
                <a:solidFill>
                  <a:schemeClr val="dk1"/>
                </a:solidFill>
                <a:latin typeface="Corbel"/>
                <a:ea typeface="Corbel"/>
                <a:cs typeface="Corbel"/>
                <a:sym typeface="Corbel"/>
              </a:rPr>
              <a:t>a. u</a:t>
            </a:r>
            <a:r>
              <a:rPr lang="en-IN" sz="2400">
                <a:solidFill>
                  <a:schemeClr val="dk1"/>
                </a:solidFill>
                <a:latin typeface="Corbel"/>
                <a:ea typeface="Corbel"/>
                <a:cs typeface="Corbel"/>
                <a:sym typeface="Corbel"/>
              </a:rPr>
              <a:t>sers can remove the treatment supporter from other tab where benefits is not processed</a:t>
            </a:r>
            <a:r>
              <a:rPr lang="en-IN" sz="2400">
                <a:solidFill>
                  <a:schemeClr val="dk1"/>
                </a:solidFill>
                <a:latin typeface="Corbel"/>
                <a:ea typeface="Corbel"/>
                <a:cs typeface="Corbel"/>
                <a:sym typeface="Corbel"/>
              </a:rPr>
              <a:t> </a:t>
            </a:r>
            <a:endParaRPr sz="2400">
              <a:solidFill>
                <a:schemeClr val="dk1"/>
              </a:solidFill>
              <a:latin typeface="Corbel"/>
              <a:ea typeface="Corbel"/>
              <a:cs typeface="Corbel"/>
              <a:sym typeface="Corbel"/>
            </a:endParaRPr>
          </a:p>
          <a:p>
            <a:pPr indent="0" lvl="0" marL="1828800" marR="0" rtl="0" algn="l">
              <a:lnSpc>
                <a:spcPct val="115000"/>
              </a:lnSpc>
              <a:spcBef>
                <a:spcPts val="1200"/>
              </a:spcBef>
              <a:spcAft>
                <a:spcPts val="0"/>
              </a:spcAft>
              <a:buNone/>
            </a:pPr>
            <a:r>
              <a:rPr lang="en-IN" sz="2400">
                <a:solidFill>
                  <a:schemeClr val="dk1"/>
                </a:solidFill>
                <a:latin typeface="Corbel"/>
                <a:ea typeface="Corbel"/>
                <a:cs typeface="Corbel"/>
                <a:sym typeface="Corbel"/>
              </a:rPr>
              <a:t>b. </a:t>
            </a:r>
            <a:r>
              <a:rPr lang="en-IN" sz="2400">
                <a:solidFill>
                  <a:schemeClr val="dk1"/>
                </a:solidFill>
                <a:latin typeface="Corbel"/>
                <a:ea typeface="Corbel"/>
                <a:cs typeface="Corbel"/>
                <a:sym typeface="Corbel"/>
              </a:rPr>
              <a:t>After removing the treatment supporter system will delete the TSS benefit which are under “Approver_pending” in backend.</a:t>
            </a:r>
            <a:endParaRPr sz="2400">
              <a:solidFill>
                <a:schemeClr val="dk1"/>
              </a:solidFill>
              <a:latin typeface="Corbel"/>
              <a:ea typeface="Corbel"/>
              <a:cs typeface="Corbel"/>
              <a:sym typeface="Corbel"/>
            </a:endParaRPr>
          </a:p>
          <a:p>
            <a:pPr indent="0" lvl="0" marL="0" marR="0" rtl="0" algn="l">
              <a:lnSpc>
                <a:spcPct val="115000"/>
              </a:lnSpc>
              <a:spcBef>
                <a:spcPts val="1200"/>
              </a:spcBef>
              <a:spcAft>
                <a:spcPts val="1200"/>
              </a:spcAft>
              <a:buNone/>
            </a:pPr>
            <a:r>
              <a:t/>
            </a:r>
            <a:endParaRPr sz="2400">
              <a:solidFill>
                <a:schemeClr val="dk1"/>
              </a:solidFill>
              <a:latin typeface="Corbel"/>
              <a:ea typeface="Corbel"/>
              <a:cs typeface="Corbel"/>
              <a:sym typeface="Corbe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g22ab416c0ab_1_0"/>
          <p:cNvSpPr txBox="1"/>
          <p:nvPr/>
        </p:nvSpPr>
        <p:spPr>
          <a:xfrm>
            <a:off x="2572499" y="9868"/>
            <a:ext cx="9494100" cy="601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lang="en-IN" sz="2300">
                <a:solidFill>
                  <a:schemeClr val="lt1"/>
                </a:solidFill>
                <a:latin typeface="Corbel"/>
                <a:ea typeface="Corbel"/>
                <a:cs typeface="Corbel"/>
                <a:sym typeface="Corbel"/>
              </a:rPr>
              <a:t>Staff Transfer Impact on DBT benefits and </a:t>
            </a:r>
            <a:r>
              <a:rPr b="1" lang="en-IN" sz="2300">
                <a:solidFill>
                  <a:schemeClr val="lt1"/>
                </a:solidFill>
                <a:latin typeface="Corbel"/>
                <a:ea typeface="Corbel"/>
                <a:cs typeface="Corbel"/>
                <a:sym typeface="Corbel"/>
              </a:rPr>
              <a:t>beneficiaries</a:t>
            </a:r>
            <a:endParaRPr/>
          </a:p>
        </p:txBody>
      </p:sp>
      <p:pic>
        <p:nvPicPr>
          <p:cNvPr descr="https://lh6.googleusercontent.com/JLxmF4NXqOZ1SK2nRyc8wKoMymCI_cmVinVcvwMhuPFeErXxlTVsL35dyiFc9kx10gF9sjhoSVsyuP4YMTaq9QOmqE7vpUCuRHoTZvzrlA1EawCxFH9-0yZh6MYVJo7lOfNoaxK6XfP6BS3Rb4D5nKOEcg=nw" id="399" name="Google Shape;399;g22ab416c0ab_1_0"/>
          <p:cNvPicPr preferRelativeResize="0"/>
          <p:nvPr/>
        </p:nvPicPr>
        <p:blipFill rotWithShape="1">
          <a:blip r:embed="rId3">
            <a:alphaModFix/>
          </a:blip>
          <a:srcRect b="0" l="0" r="0" t="0"/>
          <a:stretch/>
        </p:blipFill>
        <p:spPr>
          <a:xfrm>
            <a:off x="0" y="0"/>
            <a:ext cx="2325189" cy="611795"/>
          </a:xfrm>
          <a:prstGeom prst="rect">
            <a:avLst/>
          </a:prstGeom>
          <a:noFill/>
          <a:ln>
            <a:noFill/>
          </a:ln>
        </p:spPr>
      </p:pic>
      <p:sp>
        <p:nvSpPr>
          <p:cNvPr id="400" name="Google Shape;400;g22ab416c0ab_1_0"/>
          <p:cNvSpPr txBox="1"/>
          <p:nvPr/>
        </p:nvSpPr>
        <p:spPr>
          <a:xfrm>
            <a:off x="72150" y="611675"/>
            <a:ext cx="12192000" cy="5973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200"/>
              </a:spcBef>
              <a:spcAft>
                <a:spcPts val="0"/>
              </a:spcAft>
              <a:buNone/>
            </a:pPr>
            <a:r>
              <a:rPr lang="en-IN" sz="2400">
                <a:solidFill>
                  <a:schemeClr val="dk1"/>
                </a:solidFill>
                <a:latin typeface="Corbel"/>
                <a:ea typeface="Corbel"/>
                <a:cs typeface="Corbel"/>
                <a:sym typeface="Corbel"/>
              </a:rPr>
              <a:t>c. User need re-register same treatment supporter with bank details in new hierarchy </a:t>
            </a:r>
            <a:endParaRPr sz="2400">
              <a:solidFill>
                <a:schemeClr val="dk1"/>
              </a:solidFill>
              <a:latin typeface="Corbel"/>
              <a:ea typeface="Corbel"/>
              <a:cs typeface="Corbel"/>
              <a:sym typeface="Corbel"/>
            </a:endParaRPr>
          </a:p>
          <a:p>
            <a:pPr indent="0" lvl="0" marL="0" marR="0" rtl="0" algn="l">
              <a:lnSpc>
                <a:spcPct val="115000"/>
              </a:lnSpc>
              <a:spcBef>
                <a:spcPts val="1200"/>
              </a:spcBef>
              <a:spcAft>
                <a:spcPts val="0"/>
              </a:spcAft>
              <a:buNone/>
            </a:pPr>
            <a:r>
              <a:rPr lang="en-IN" sz="2400">
                <a:solidFill>
                  <a:schemeClr val="dk1"/>
                </a:solidFill>
                <a:latin typeface="Corbel"/>
                <a:ea typeface="Corbel"/>
                <a:cs typeface="Corbel"/>
                <a:sym typeface="Corbel"/>
              </a:rPr>
              <a:t>d. User can use the same bank details for payment since we have deleted old beneficiary (Isdeleted= 1) </a:t>
            </a:r>
            <a:endParaRPr sz="2400">
              <a:solidFill>
                <a:schemeClr val="dk1"/>
              </a:solidFill>
              <a:latin typeface="Corbel"/>
              <a:ea typeface="Corbel"/>
              <a:cs typeface="Corbel"/>
              <a:sym typeface="Corbel"/>
            </a:endParaRPr>
          </a:p>
          <a:p>
            <a:pPr indent="0" lvl="0" marL="0" marR="0" rtl="0" algn="l">
              <a:lnSpc>
                <a:spcPct val="115000"/>
              </a:lnSpc>
              <a:spcBef>
                <a:spcPts val="1200"/>
              </a:spcBef>
              <a:spcAft>
                <a:spcPts val="0"/>
              </a:spcAft>
              <a:buNone/>
            </a:pPr>
            <a:r>
              <a:rPr lang="en-IN" sz="2400">
                <a:solidFill>
                  <a:schemeClr val="dk1"/>
                </a:solidFill>
                <a:latin typeface="Corbel"/>
                <a:ea typeface="Corbel"/>
                <a:cs typeface="Corbel"/>
                <a:sym typeface="Corbel"/>
              </a:rPr>
              <a:t>e. Once beneficiary is validated by PFMS for new staff then you can assign the treatment supporter and create a TSS benefit by TU logins </a:t>
            </a:r>
            <a:endParaRPr sz="2400">
              <a:solidFill>
                <a:schemeClr val="dk1"/>
              </a:solidFill>
              <a:latin typeface="Corbel"/>
              <a:ea typeface="Corbel"/>
              <a:cs typeface="Corbel"/>
              <a:sym typeface="Corbel"/>
            </a:endParaRPr>
          </a:p>
          <a:p>
            <a:pPr indent="0" lvl="0" marL="0" marR="0" rtl="0" algn="l">
              <a:lnSpc>
                <a:spcPct val="115000"/>
              </a:lnSpc>
              <a:spcBef>
                <a:spcPts val="1200"/>
              </a:spcBef>
              <a:spcAft>
                <a:spcPts val="0"/>
              </a:spcAft>
              <a:buNone/>
            </a:pPr>
            <a:r>
              <a:rPr lang="en-IN" sz="2400">
                <a:solidFill>
                  <a:schemeClr val="dk1"/>
                </a:solidFill>
                <a:latin typeface="Corbel"/>
                <a:ea typeface="Corbel"/>
                <a:cs typeface="Corbel"/>
                <a:sym typeface="Corbel"/>
              </a:rPr>
              <a:t>f. After all this process, user can reassign the same Treatment supporter to patient for further process </a:t>
            </a:r>
            <a:endParaRPr sz="2400">
              <a:solidFill>
                <a:schemeClr val="dk1"/>
              </a:solidFill>
              <a:latin typeface="Corbel"/>
              <a:ea typeface="Corbel"/>
              <a:cs typeface="Corbel"/>
              <a:sym typeface="Corbel"/>
            </a:endParaRPr>
          </a:p>
          <a:p>
            <a:pPr indent="0" lvl="0" marL="0" marR="0" rtl="0" algn="l">
              <a:lnSpc>
                <a:spcPct val="115000"/>
              </a:lnSpc>
              <a:spcBef>
                <a:spcPts val="1200"/>
              </a:spcBef>
              <a:spcAft>
                <a:spcPts val="0"/>
              </a:spcAft>
              <a:buNone/>
            </a:pPr>
            <a:r>
              <a:rPr lang="en-IN" sz="2400">
                <a:solidFill>
                  <a:schemeClr val="dk1"/>
                </a:solidFill>
                <a:latin typeface="Corbel"/>
                <a:ea typeface="Corbel"/>
                <a:cs typeface="Corbel"/>
                <a:sym typeface="Corbel"/>
              </a:rPr>
              <a:t>g</a:t>
            </a:r>
            <a:r>
              <a:rPr lang="en-IN" sz="2400">
                <a:solidFill>
                  <a:schemeClr val="dk1"/>
                </a:solidFill>
                <a:latin typeface="Corbel"/>
                <a:ea typeface="Corbel"/>
                <a:cs typeface="Corbel"/>
                <a:sym typeface="Corbel"/>
              </a:rPr>
              <a:t>. Create a TSS benefit manually from patient DBT page by TU logins </a:t>
            </a:r>
            <a:endParaRPr sz="2400">
              <a:solidFill>
                <a:schemeClr val="dk1"/>
              </a:solidFill>
              <a:latin typeface="Corbel"/>
              <a:ea typeface="Corbel"/>
              <a:cs typeface="Corbel"/>
              <a:sym typeface="Corbel"/>
            </a:endParaRPr>
          </a:p>
          <a:p>
            <a:pPr indent="0" lvl="0" marL="0" marR="0" rtl="0" algn="l">
              <a:lnSpc>
                <a:spcPct val="115000"/>
              </a:lnSpc>
              <a:spcBef>
                <a:spcPts val="1200"/>
              </a:spcBef>
              <a:spcAft>
                <a:spcPts val="0"/>
              </a:spcAft>
              <a:buNone/>
            </a:pPr>
            <a:r>
              <a:rPr lang="en-IN" sz="2400">
                <a:solidFill>
                  <a:schemeClr val="dk1"/>
                </a:solidFill>
                <a:latin typeface="Corbel"/>
                <a:ea typeface="Corbel"/>
                <a:cs typeface="Corbel"/>
                <a:sym typeface="Corbel"/>
              </a:rPr>
              <a:t>h. Clear all backlogs benefits which are already under PFMS process to avoid the future rejection</a:t>
            </a:r>
            <a:endParaRPr sz="2400">
              <a:solidFill>
                <a:schemeClr val="dk1"/>
              </a:solidFill>
              <a:latin typeface="Corbel"/>
              <a:ea typeface="Corbel"/>
              <a:cs typeface="Corbel"/>
              <a:sym typeface="Corbel"/>
            </a:endParaRPr>
          </a:p>
          <a:p>
            <a:pPr indent="0" lvl="0" marL="0" marR="0" rtl="0" algn="l">
              <a:lnSpc>
                <a:spcPct val="115000"/>
              </a:lnSpc>
              <a:spcBef>
                <a:spcPts val="1200"/>
              </a:spcBef>
              <a:spcAft>
                <a:spcPts val="1200"/>
              </a:spcAft>
              <a:buNone/>
            </a:pPr>
            <a:r>
              <a:t/>
            </a:r>
            <a:endParaRPr sz="2400">
              <a:solidFill>
                <a:schemeClr val="dk1"/>
              </a:solidFill>
              <a:latin typeface="Corbel"/>
              <a:ea typeface="Corbel"/>
              <a:cs typeface="Corbel"/>
              <a:sym typeface="Corbe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56"/>
          <p:cNvSpPr txBox="1"/>
          <p:nvPr/>
        </p:nvSpPr>
        <p:spPr>
          <a:xfrm>
            <a:off x="2572499" y="9868"/>
            <a:ext cx="8948607" cy="60192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800" u="none" cap="none" strike="noStrike">
              <a:solidFill>
                <a:schemeClr val="lt1"/>
              </a:solidFill>
              <a:latin typeface="Corbel"/>
              <a:ea typeface="Corbel"/>
              <a:cs typeface="Corbel"/>
              <a:sym typeface="Corbel"/>
            </a:endParaRPr>
          </a:p>
        </p:txBody>
      </p:sp>
      <p:sp>
        <p:nvSpPr>
          <p:cNvPr id="406" name="Google Shape;406;p56"/>
          <p:cNvSpPr/>
          <p:nvPr/>
        </p:nvSpPr>
        <p:spPr>
          <a:xfrm>
            <a:off x="1789611" y="1881052"/>
            <a:ext cx="7837715" cy="3265714"/>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4000"/>
              <a:buFont typeface="Arial"/>
              <a:buNone/>
            </a:pPr>
            <a:r>
              <a:rPr b="1" i="0" lang="en-IN" sz="4000" u="none" cap="none" strike="noStrike">
                <a:solidFill>
                  <a:srgbClr val="000546"/>
                </a:solidFill>
                <a:latin typeface="Corbel"/>
                <a:ea typeface="Corbel"/>
                <a:cs typeface="Corbel"/>
                <a:sym typeface="Corbel"/>
              </a:rPr>
              <a:t>Thank  You</a:t>
            </a:r>
            <a:endParaRPr b="1" i="0" sz="4000" u="none" cap="none" strike="noStrike">
              <a:solidFill>
                <a:srgbClr val="000546"/>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407" name="Google Shape;407;p56"/>
          <p:cNvPicPr preferRelativeResize="0"/>
          <p:nvPr/>
        </p:nvPicPr>
        <p:blipFill rotWithShape="1">
          <a:blip r:embed="rId3">
            <a:alphaModFix/>
          </a:blip>
          <a:srcRect b="0" l="0" r="0" t="0"/>
          <a:stretch/>
        </p:blipFill>
        <p:spPr>
          <a:xfrm>
            <a:off x="0" y="0"/>
            <a:ext cx="2325189" cy="61179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41"/>
          <p:cNvSpPr txBox="1"/>
          <p:nvPr/>
        </p:nvSpPr>
        <p:spPr>
          <a:xfrm>
            <a:off x="331724" y="2587878"/>
            <a:ext cx="2050414" cy="1562100"/>
          </a:xfrm>
          <a:prstGeom prst="rect">
            <a:avLst/>
          </a:prstGeom>
          <a:noFill/>
          <a:ln>
            <a:noFill/>
          </a:ln>
        </p:spPr>
        <p:txBody>
          <a:bodyPr anchorCtr="0" anchor="t" bIns="0" lIns="0" spcFirstLastPara="1" rIns="0" wrap="square" tIns="67300">
            <a:spAutoFit/>
          </a:bodyPr>
          <a:lstStyle/>
          <a:p>
            <a:pPr indent="0" lvl="0" marL="12700" marR="5080" rtl="0" algn="l">
              <a:lnSpc>
                <a:spcPct val="90000"/>
              </a:lnSpc>
              <a:spcBef>
                <a:spcPts val="0"/>
              </a:spcBef>
              <a:spcAft>
                <a:spcPts val="0"/>
              </a:spcAft>
              <a:buNone/>
            </a:pPr>
            <a:r>
              <a:rPr b="0" i="0" lang="en-IN" sz="3600" u="none" cap="none" strike="noStrike">
                <a:solidFill>
                  <a:srgbClr val="FFFFFF"/>
                </a:solidFill>
                <a:latin typeface="Corbel"/>
                <a:ea typeface="Corbel"/>
                <a:cs typeface="Corbel"/>
                <a:sym typeface="Corbel"/>
              </a:rPr>
              <a:t>Staff and  Treatment  Supporters</a:t>
            </a:r>
            <a:endParaRPr b="0" i="0" sz="3600" u="none" cap="none" strike="noStrike">
              <a:solidFill>
                <a:srgbClr val="000000"/>
              </a:solidFill>
              <a:latin typeface="Corbel"/>
              <a:ea typeface="Corbel"/>
              <a:cs typeface="Corbel"/>
              <a:sym typeface="Corbel"/>
            </a:endParaRPr>
          </a:p>
        </p:txBody>
      </p:sp>
      <p:sp>
        <p:nvSpPr>
          <p:cNvPr id="213" name="Google Shape;213;p41"/>
          <p:cNvSpPr txBox="1"/>
          <p:nvPr>
            <p:ph idx="1" type="body"/>
          </p:nvPr>
        </p:nvSpPr>
        <p:spPr>
          <a:xfrm>
            <a:off x="545530" y="1090487"/>
            <a:ext cx="11100940" cy="2785292"/>
          </a:xfrm>
          <a:prstGeom prst="rect">
            <a:avLst/>
          </a:prstGeom>
          <a:noFill/>
          <a:ln>
            <a:noFill/>
          </a:ln>
        </p:spPr>
        <p:txBody>
          <a:bodyPr anchorCtr="0" anchor="t" bIns="45700" lIns="91425" spcFirstLastPara="1" rIns="91425" wrap="square" tIns="45700">
            <a:noAutofit/>
          </a:bodyPr>
          <a:lstStyle/>
          <a:p>
            <a:pPr indent="-516890" lvl="1" marL="444500" rtl="0" algn="just">
              <a:lnSpc>
                <a:spcPct val="200000"/>
              </a:lnSpc>
              <a:spcBef>
                <a:spcPts val="360"/>
              </a:spcBef>
              <a:spcAft>
                <a:spcPts val="0"/>
              </a:spcAft>
              <a:buClr>
                <a:srgbClr val="0099FF"/>
              </a:buClr>
              <a:buSzPts val="2400"/>
              <a:buFont typeface="Noto Sans Symbols"/>
              <a:buChar char="▪"/>
            </a:pPr>
            <a:r>
              <a:rPr lang="en-IN" sz="2400">
                <a:solidFill>
                  <a:srgbClr val="000000"/>
                </a:solidFill>
                <a:latin typeface="Corbel"/>
                <a:ea typeface="Corbel"/>
                <a:cs typeface="Corbel"/>
                <a:sym typeface="Corbel"/>
              </a:rPr>
              <a:t>A Treatment Supporter can be any person such as a Medical Officer, MPWs, community volunteers working with the  program etc.. Even a patient’s relative can be a Treatment Supporter. </a:t>
            </a:r>
            <a:endParaRPr sz="2400"/>
          </a:p>
          <a:p>
            <a:pPr indent="-516890" lvl="1" marL="444500" rtl="0" algn="just">
              <a:lnSpc>
                <a:spcPct val="200000"/>
              </a:lnSpc>
              <a:spcBef>
                <a:spcPts val="610"/>
              </a:spcBef>
              <a:spcAft>
                <a:spcPts val="0"/>
              </a:spcAft>
              <a:buClr>
                <a:srgbClr val="0099FF"/>
              </a:buClr>
              <a:buSzPts val="2400"/>
              <a:buFont typeface="Noto Sans Symbols"/>
              <a:buChar char="▪"/>
            </a:pPr>
            <a:r>
              <a:rPr lang="en-IN" sz="2400">
                <a:solidFill>
                  <a:srgbClr val="000000"/>
                </a:solidFill>
                <a:latin typeface="Corbel"/>
                <a:ea typeface="Corbel"/>
                <a:cs typeface="Corbel"/>
                <a:sym typeface="Corbel"/>
              </a:rPr>
              <a:t>As per </a:t>
            </a:r>
            <a:r>
              <a:rPr lang="en-IN" sz="2400">
                <a:solidFill>
                  <a:srgbClr val="000000"/>
                </a:solidFill>
              </a:rPr>
              <a:t>NTEP</a:t>
            </a:r>
            <a:r>
              <a:rPr lang="en-IN" sz="2400">
                <a:solidFill>
                  <a:srgbClr val="000000"/>
                </a:solidFill>
                <a:latin typeface="Corbel"/>
                <a:ea typeface="Corbel"/>
                <a:cs typeface="Corbel"/>
                <a:sym typeface="Corbel"/>
              </a:rPr>
              <a:t> guidelines, salaried </a:t>
            </a:r>
            <a:r>
              <a:rPr lang="en-IN" sz="2400">
                <a:solidFill>
                  <a:srgbClr val="000000"/>
                </a:solidFill>
              </a:rPr>
              <a:t>NTEP</a:t>
            </a:r>
            <a:r>
              <a:rPr lang="en-IN" sz="2400">
                <a:solidFill>
                  <a:srgbClr val="000000"/>
                </a:solidFill>
                <a:latin typeface="Corbel"/>
                <a:ea typeface="Corbel"/>
                <a:cs typeface="Corbel"/>
                <a:sym typeface="Corbel"/>
              </a:rPr>
              <a:t>/ General Health System staff may also be assigned as treatment supporters for a patient.  However, they will not be eligible for any honorarium.</a:t>
            </a:r>
            <a:endParaRPr sz="2400"/>
          </a:p>
          <a:p>
            <a:pPr indent="-516890" lvl="1" marL="444500" rtl="0" algn="just">
              <a:lnSpc>
                <a:spcPct val="200000"/>
              </a:lnSpc>
              <a:spcBef>
                <a:spcPts val="610"/>
              </a:spcBef>
              <a:spcAft>
                <a:spcPts val="0"/>
              </a:spcAft>
              <a:buClr>
                <a:srgbClr val="0099FF"/>
              </a:buClr>
              <a:buSzPts val="2400"/>
              <a:buFont typeface="Noto Sans Symbols"/>
              <a:buChar char="▪"/>
            </a:pPr>
            <a:r>
              <a:rPr lang="en-IN" sz="2400">
                <a:solidFill>
                  <a:srgbClr val="000000"/>
                </a:solidFill>
                <a:latin typeface="Corbel"/>
                <a:ea typeface="Corbel"/>
                <a:cs typeface="Corbel"/>
                <a:sym typeface="Corbel"/>
              </a:rPr>
              <a:t>A patient can only be linked to one treatment supporter at a time.</a:t>
            </a:r>
            <a:endParaRPr sz="2400"/>
          </a:p>
          <a:p>
            <a:pPr indent="-364490" lvl="1" marL="444500" rtl="0" algn="just">
              <a:lnSpc>
                <a:spcPct val="200000"/>
              </a:lnSpc>
              <a:spcBef>
                <a:spcPts val="610"/>
              </a:spcBef>
              <a:spcAft>
                <a:spcPts val="0"/>
              </a:spcAft>
              <a:buClr>
                <a:srgbClr val="0099FF"/>
              </a:buClr>
              <a:buSzPts val="1260"/>
              <a:buFont typeface="Noto Sans Symbols"/>
              <a:buNone/>
            </a:pPr>
            <a:r>
              <a:t/>
            </a:r>
            <a:endParaRPr sz="2400">
              <a:solidFill>
                <a:srgbClr val="000000"/>
              </a:solidFill>
              <a:latin typeface="Corbel"/>
              <a:ea typeface="Corbel"/>
              <a:cs typeface="Corbel"/>
              <a:sym typeface="Corbel"/>
            </a:endParaRPr>
          </a:p>
          <a:p>
            <a:pPr indent="-358578" lvl="1" marL="444500" rtl="0" algn="just">
              <a:lnSpc>
                <a:spcPct val="200000"/>
              </a:lnSpc>
              <a:spcBef>
                <a:spcPts val="637"/>
              </a:spcBef>
              <a:spcAft>
                <a:spcPts val="0"/>
              </a:spcAft>
              <a:buClr>
                <a:srgbClr val="0099FF"/>
              </a:buClr>
              <a:buSzPts val="1353"/>
              <a:buFont typeface="Noto Sans Symbols"/>
              <a:buNone/>
            </a:pPr>
            <a:r>
              <a:t/>
            </a:r>
            <a:endParaRPr sz="2400">
              <a:solidFill>
                <a:srgbClr val="000000"/>
              </a:solidFill>
              <a:latin typeface="Corbel"/>
              <a:ea typeface="Corbel"/>
              <a:cs typeface="Corbel"/>
              <a:sym typeface="Corbel"/>
            </a:endParaRPr>
          </a:p>
          <a:p>
            <a:pPr indent="-358578" lvl="1" marL="444500" rtl="0" algn="just">
              <a:lnSpc>
                <a:spcPct val="200000"/>
              </a:lnSpc>
              <a:spcBef>
                <a:spcPts val="637"/>
              </a:spcBef>
              <a:spcAft>
                <a:spcPts val="250"/>
              </a:spcAft>
              <a:buClr>
                <a:srgbClr val="0099FF"/>
              </a:buClr>
              <a:buSzPts val="1353"/>
              <a:buFont typeface="Noto Sans Symbols"/>
              <a:buNone/>
            </a:pPr>
            <a:r>
              <a:t/>
            </a:r>
            <a:endParaRPr sz="2400">
              <a:solidFill>
                <a:srgbClr val="000000"/>
              </a:solidFill>
              <a:latin typeface="Corbel"/>
              <a:ea typeface="Corbel"/>
              <a:cs typeface="Corbel"/>
              <a:sym typeface="Corbel"/>
            </a:endParaRPr>
          </a:p>
        </p:txBody>
      </p:sp>
      <p:sp>
        <p:nvSpPr>
          <p:cNvPr id="214" name="Google Shape;214;p41"/>
          <p:cNvSpPr txBox="1"/>
          <p:nvPr/>
        </p:nvSpPr>
        <p:spPr>
          <a:xfrm>
            <a:off x="2661920" y="0"/>
            <a:ext cx="77724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IN" sz="2800" u="none" cap="none" strike="noStrike">
                <a:solidFill>
                  <a:schemeClr val="lt1"/>
                </a:solidFill>
                <a:latin typeface="Arial"/>
                <a:ea typeface="Arial"/>
                <a:cs typeface="Arial"/>
                <a:sym typeface="Arial"/>
              </a:rPr>
              <a:t>Who can be a Treatment Supporter </a:t>
            </a:r>
            <a:endParaRPr/>
          </a:p>
        </p:txBody>
      </p:sp>
      <p:pic>
        <p:nvPicPr>
          <p:cNvPr id="215" name="Google Shape;215;p41"/>
          <p:cNvPicPr preferRelativeResize="0"/>
          <p:nvPr/>
        </p:nvPicPr>
        <p:blipFill rotWithShape="1">
          <a:blip r:embed="rId3">
            <a:alphaModFix/>
          </a:blip>
          <a:srcRect b="0" l="0" r="0" t="0"/>
          <a:stretch/>
        </p:blipFill>
        <p:spPr>
          <a:xfrm>
            <a:off x="0" y="13063"/>
            <a:ext cx="2134042" cy="61395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42"/>
          <p:cNvSpPr txBox="1"/>
          <p:nvPr/>
        </p:nvSpPr>
        <p:spPr>
          <a:xfrm>
            <a:off x="331724" y="2587878"/>
            <a:ext cx="2050414" cy="1562100"/>
          </a:xfrm>
          <a:prstGeom prst="rect">
            <a:avLst/>
          </a:prstGeom>
          <a:noFill/>
          <a:ln>
            <a:noFill/>
          </a:ln>
        </p:spPr>
        <p:txBody>
          <a:bodyPr anchorCtr="0" anchor="t" bIns="0" lIns="0" spcFirstLastPara="1" rIns="0" wrap="square" tIns="67300">
            <a:spAutoFit/>
          </a:bodyPr>
          <a:lstStyle/>
          <a:p>
            <a:pPr indent="0" lvl="0" marL="12700" marR="5080" rtl="0" algn="l">
              <a:lnSpc>
                <a:spcPct val="90000"/>
              </a:lnSpc>
              <a:spcBef>
                <a:spcPts val="0"/>
              </a:spcBef>
              <a:spcAft>
                <a:spcPts val="0"/>
              </a:spcAft>
              <a:buNone/>
            </a:pPr>
            <a:r>
              <a:rPr b="0" i="0" lang="en-IN" sz="3600" u="none" cap="none" strike="noStrike">
                <a:solidFill>
                  <a:srgbClr val="FFFFFF"/>
                </a:solidFill>
                <a:latin typeface="Corbel"/>
                <a:ea typeface="Corbel"/>
                <a:cs typeface="Corbel"/>
                <a:sym typeface="Corbel"/>
              </a:rPr>
              <a:t>Staff and  Treatment  Supporters</a:t>
            </a:r>
            <a:endParaRPr b="0" i="0" sz="3600" u="none" cap="none" strike="noStrike">
              <a:solidFill>
                <a:srgbClr val="000000"/>
              </a:solidFill>
              <a:latin typeface="Corbel"/>
              <a:ea typeface="Corbel"/>
              <a:cs typeface="Corbel"/>
              <a:sym typeface="Corbel"/>
            </a:endParaRPr>
          </a:p>
        </p:txBody>
      </p:sp>
      <p:sp>
        <p:nvSpPr>
          <p:cNvPr id="221" name="Google Shape;221;p42"/>
          <p:cNvSpPr txBox="1"/>
          <p:nvPr>
            <p:ph idx="1" type="body"/>
          </p:nvPr>
        </p:nvSpPr>
        <p:spPr>
          <a:xfrm>
            <a:off x="478350" y="973390"/>
            <a:ext cx="11073000" cy="3923700"/>
          </a:xfrm>
          <a:prstGeom prst="rect">
            <a:avLst/>
          </a:prstGeom>
          <a:noFill/>
          <a:ln>
            <a:noFill/>
          </a:ln>
        </p:spPr>
        <p:txBody>
          <a:bodyPr anchorCtr="0" anchor="t" bIns="45700" lIns="91425" spcFirstLastPara="1" rIns="91425" wrap="square" tIns="45700">
            <a:noAutofit/>
          </a:bodyPr>
          <a:lstStyle/>
          <a:p>
            <a:pPr indent="-516890" lvl="1" marL="444500" rtl="0" algn="just">
              <a:lnSpc>
                <a:spcPct val="130000"/>
              </a:lnSpc>
              <a:spcBef>
                <a:spcPts val="360"/>
              </a:spcBef>
              <a:spcAft>
                <a:spcPts val="0"/>
              </a:spcAft>
              <a:buClr>
                <a:srgbClr val="0099FF"/>
              </a:buClr>
              <a:buSzPts val="2400"/>
              <a:buFont typeface="Noto Sans Symbols"/>
              <a:buChar char="▪"/>
            </a:pPr>
            <a:r>
              <a:rPr lang="en-IN" sz="2400">
                <a:solidFill>
                  <a:srgbClr val="000000"/>
                </a:solidFill>
                <a:latin typeface="Corbel"/>
                <a:ea typeface="Corbel"/>
                <a:cs typeface="Corbel"/>
                <a:sym typeface="Corbel"/>
              </a:rPr>
              <a:t>The Treatment Supporter is a person who helps a TB patient to complete his treatment </a:t>
            </a:r>
            <a:endParaRPr sz="2400"/>
          </a:p>
          <a:p>
            <a:pPr indent="-516890" lvl="1" marL="444500" rtl="0" algn="just">
              <a:lnSpc>
                <a:spcPct val="130000"/>
              </a:lnSpc>
              <a:spcBef>
                <a:spcPts val="610"/>
              </a:spcBef>
              <a:spcAft>
                <a:spcPts val="0"/>
              </a:spcAft>
              <a:buClr>
                <a:srgbClr val="0099FF"/>
              </a:buClr>
              <a:buSzPts val="2400"/>
              <a:buFont typeface="Noto Sans Symbols"/>
              <a:buChar char="▪"/>
            </a:pPr>
            <a:r>
              <a:rPr lang="en-IN" sz="2400">
                <a:solidFill>
                  <a:srgbClr val="000000"/>
                </a:solidFill>
                <a:latin typeface="Corbel"/>
                <a:ea typeface="Corbel"/>
                <a:cs typeface="Corbel"/>
                <a:sym typeface="Corbel"/>
              </a:rPr>
              <a:t>They explain the patients about TB treatment and inform them about the treatment facilities provided by the government </a:t>
            </a:r>
            <a:endParaRPr sz="2400">
              <a:solidFill>
                <a:srgbClr val="000000"/>
              </a:solidFill>
              <a:latin typeface="Corbel"/>
              <a:ea typeface="Corbel"/>
              <a:cs typeface="Corbel"/>
              <a:sym typeface="Corbel"/>
            </a:endParaRPr>
          </a:p>
          <a:p>
            <a:pPr indent="-516890" lvl="1" marL="444500" rtl="0" algn="just">
              <a:lnSpc>
                <a:spcPct val="130000"/>
              </a:lnSpc>
              <a:spcBef>
                <a:spcPts val="610"/>
              </a:spcBef>
              <a:spcAft>
                <a:spcPts val="0"/>
              </a:spcAft>
              <a:buClr>
                <a:srgbClr val="0099FF"/>
              </a:buClr>
              <a:buSzPts val="2400"/>
              <a:buFont typeface="Noto Sans Symbols"/>
              <a:buChar char="▪"/>
            </a:pPr>
            <a:r>
              <a:rPr lang="en-IN" sz="2400">
                <a:solidFill>
                  <a:srgbClr val="000000"/>
                </a:solidFill>
                <a:latin typeface="Corbel"/>
                <a:ea typeface="Corbel"/>
                <a:cs typeface="Corbel"/>
                <a:sym typeface="Corbel"/>
              </a:rPr>
              <a:t>They encourage patients to take the prescribed TB medication regularly, on schedule, for the full duration of the treatment</a:t>
            </a:r>
            <a:endParaRPr sz="2400"/>
          </a:p>
          <a:p>
            <a:pPr indent="-516890" lvl="1" marL="444500" rtl="0" algn="just">
              <a:lnSpc>
                <a:spcPct val="130000"/>
              </a:lnSpc>
              <a:spcBef>
                <a:spcPts val="610"/>
              </a:spcBef>
              <a:spcAft>
                <a:spcPts val="0"/>
              </a:spcAft>
              <a:buClr>
                <a:srgbClr val="0099FF"/>
              </a:buClr>
              <a:buSzPts val="2400"/>
              <a:buFont typeface="Noto Sans Symbols"/>
              <a:buChar char="▪"/>
            </a:pPr>
            <a:r>
              <a:rPr lang="en-IN" sz="2400">
                <a:solidFill>
                  <a:srgbClr val="000000"/>
                </a:solidFill>
                <a:latin typeface="Corbel"/>
                <a:ea typeface="Corbel"/>
                <a:cs typeface="Corbel"/>
                <a:sym typeface="Corbel"/>
              </a:rPr>
              <a:t>They record the patient’s treatment adherence details on the treatment card</a:t>
            </a:r>
            <a:endParaRPr sz="2400"/>
          </a:p>
          <a:p>
            <a:pPr indent="-516890" lvl="1" marL="444500" rtl="0" algn="just">
              <a:lnSpc>
                <a:spcPct val="130000"/>
              </a:lnSpc>
              <a:spcBef>
                <a:spcPts val="610"/>
              </a:spcBef>
              <a:spcAft>
                <a:spcPts val="0"/>
              </a:spcAft>
              <a:buClr>
                <a:srgbClr val="0099FF"/>
              </a:buClr>
              <a:buSzPts val="2400"/>
              <a:buFont typeface="Noto Sans Symbols"/>
              <a:buChar char="▪"/>
            </a:pPr>
            <a:r>
              <a:rPr lang="en-IN" sz="2400">
                <a:solidFill>
                  <a:srgbClr val="000000"/>
                </a:solidFill>
                <a:latin typeface="Corbel"/>
                <a:ea typeface="Corbel"/>
                <a:cs typeface="Corbel"/>
                <a:sym typeface="Corbel"/>
              </a:rPr>
              <a:t>They help the patients to visit nearest health facility for regular health check ups and conduct the follow-up tests on time</a:t>
            </a:r>
            <a:endParaRPr sz="2400"/>
          </a:p>
          <a:p>
            <a:pPr indent="-516890" lvl="1" marL="444500" rtl="0" algn="just">
              <a:lnSpc>
                <a:spcPct val="130000"/>
              </a:lnSpc>
              <a:spcBef>
                <a:spcPts val="610"/>
              </a:spcBef>
              <a:spcAft>
                <a:spcPts val="250"/>
              </a:spcAft>
              <a:buClr>
                <a:srgbClr val="0099FF"/>
              </a:buClr>
              <a:buSzPts val="2400"/>
              <a:buFont typeface="Noto Sans Symbols"/>
              <a:buChar char="▪"/>
            </a:pPr>
            <a:r>
              <a:rPr lang="en-IN" sz="2400">
                <a:solidFill>
                  <a:srgbClr val="000000"/>
                </a:solidFill>
                <a:latin typeface="Corbel"/>
                <a:ea typeface="Corbel"/>
                <a:cs typeface="Corbel"/>
                <a:sym typeface="Corbel"/>
              </a:rPr>
              <a:t>If the patient faces any health issues such as ADR, refers the patient to the health facility</a:t>
            </a:r>
            <a:endParaRPr b="1" sz="2400">
              <a:solidFill>
                <a:srgbClr val="000000"/>
              </a:solidFill>
              <a:latin typeface="Corbel"/>
              <a:ea typeface="Corbel"/>
              <a:cs typeface="Corbel"/>
              <a:sym typeface="Corbel"/>
            </a:endParaRPr>
          </a:p>
        </p:txBody>
      </p:sp>
      <p:sp>
        <p:nvSpPr>
          <p:cNvPr id="222" name="Google Shape;222;p42"/>
          <p:cNvSpPr txBox="1"/>
          <p:nvPr/>
        </p:nvSpPr>
        <p:spPr>
          <a:xfrm>
            <a:off x="2661920" y="0"/>
            <a:ext cx="77724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IN" sz="2800" u="none" cap="none" strike="noStrike">
                <a:solidFill>
                  <a:schemeClr val="lt1"/>
                </a:solidFill>
                <a:latin typeface="Arial"/>
                <a:ea typeface="Arial"/>
                <a:cs typeface="Arial"/>
                <a:sym typeface="Arial"/>
              </a:rPr>
              <a:t>Role of a Treatment Supporter </a:t>
            </a:r>
            <a:endParaRPr/>
          </a:p>
        </p:txBody>
      </p:sp>
      <p:pic>
        <p:nvPicPr>
          <p:cNvPr id="223" name="Google Shape;223;p42"/>
          <p:cNvPicPr preferRelativeResize="0"/>
          <p:nvPr/>
        </p:nvPicPr>
        <p:blipFill rotWithShape="1">
          <a:blip r:embed="rId3">
            <a:alphaModFix/>
          </a:blip>
          <a:srcRect b="0" l="0" r="0" t="0"/>
          <a:stretch/>
        </p:blipFill>
        <p:spPr>
          <a:xfrm>
            <a:off x="0" y="13063"/>
            <a:ext cx="2134042" cy="61395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43"/>
          <p:cNvSpPr txBox="1"/>
          <p:nvPr/>
        </p:nvSpPr>
        <p:spPr>
          <a:xfrm>
            <a:off x="331724" y="2587878"/>
            <a:ext cx="2241550" cy="1562100"/>
          </a:xfrm>
          <a:prstGeom prst="rect">
            <a:avLst/>
          </a:prstGeom>
          <a:noFill/>
          <a:ln>
            <a:noFill/>
          </a:ln>
        </p:spPr>
        <p:txBody>
          <a:bodyPr anchorCtr="0" anchor="t" bIns="0" lIns="0" spcFirstLastPara="1" rIns="0" wrap="square" tIns="67300">
            <a:spAutoFit/>
          </a:bodyPr>
          <a:lstStyle/>
          <a:p>
            <a:pPr indent="0" lvl="0" marL="12700" marR="5080" rtl="0" algn="l">
              <a:lnSpc>
                <a:spcPct val="90000"/>
              </a:lnSpc>
              <a:spcBef>
                <a:spcPts val="0"/>
              </a:spcBef>
              <a:spcAft>
                <a:spcPts val="0"/>
              </a:spcAft>
              <a:buNone/>
            </a:pPr>
            <a:r>
              <a:rPr b="0" i="0" lang="en-IN" sz="3600" u="none" cap="none" strike="noStrike">
                <a:solidFill>
                  <a:srgbClr val="FFFFFF"/>
                </a:solidFill>
                <a:latin typeface="Corbel"/>
                <a:ea typeface="Corbel"/>
                <a:cs typeface="Corbel"/>
                <a:sym typeface="Corbel"/>
              </a:rPr>
              <a:t>Treatment  Supporter’s  Honorarium</a:t>
            </a:r>
            <a:endParaRPr b="0" i="0" sz="3600" u="none" cap="none" strike="noStrike">
              <a:solidFill>
                <a:srgbClr val="000000"/>
              </a:solidFill>
              <a:latin typeface="Corbel"/>
              <a:ea typeface="Corbel"/>
              <a:cs typeface="Corbel"/>
              <a:sym typeface="Corbel"/>
            </a:endParaRPr>
          </a:p>
        </p:txBody>
      </p:sp>
      <p:sp>
        <p:nvSpPr>
          <p:cNvPr id="229" name="Google Shape;229;p43"/>
          <p:cNvSpPr txBox="1"/>
          <p:nvPr>
            <p:ph type="title"/>
          </p:nvPr>
        </p:nvSpPr>
        <p:spPr>
          <a:xfrm>
            <a:off x="2573274" y="0"/>
            <a:ext cx="9360579" cy="6279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IN" sz="2800"/>
              <a:t>About the Treatment Supporter Honorarium Scheme</a:t>
            </a:r>
            <a:endParaRPr/>
          </a:p>
        </p:txBody>
      </p:sp>
      <p:sp>
        <p:nvSpPr>
          <p:cNvPr id="230" name="Google Shape;230;p43"/>
          <p:cNvSpPr txBox="1"/>
          <p:nvPr>
            <p:ph idx="1" type="body"/>
          </p:nvPr>
        </p:nvSpPr>
        <p:spPr>
          <a:xfrm>
            <a:off x="331725" y="877074"/>
            <a:ext cx="11432100" cy="3651300"/>
          </a:xfrm>
          <a:prstGeom prst="rect">
            <a:avLst/>
          </a:prstGeom>
          <a:noFill/>
          <a:ln>
            <a:noFill/>
          </a:ln>
        </p:spPr>
        <p:txBody>
          <a:bodyPr anchorCtr="0" anchor="t" bIns="45700" lIns="91425" spcFirstLastPara="1" rIns="91425" wrap="square" tIns="45700">
            <a:noAutofit/>
          </a:bodyPr>
          <a:lstStyle/>
          <a:p>
            <a:pPr indent="0" lvl="0" marL="95250" rtl="0" algn="just">
              <a:lnSpc>
                <a:spcPct val="130000"/>
              </a:lnSpc>
              <a:spcBef>
                <a:spcPts val="360"/>
              </a:spcBef>
              <a:spcAft>
                <a:spcPts val="0"/>
              </a:spcAft>
              <a:buClr>
                <a:srgbClr val="0099FF"/>
              </a:buClr>
              <a:buSzPts val="1260"/>
              <a:buNone/>
            </a:pPr>
            <a:r>
              <a:rPr b="1" lang="en-IN" sz="2400">
                <a:solidFill>
                  <a:srgbClr val="000000"/>
                </a:solidFill>
                <a:latin typeface="Corbel"/>
                <a:ea typeface="Corbel"/>
                <a:cs typeface="Corbel"/>
                <a:sym typeface="Corbel"/>
              </a:rPr>
              <a:t>Eligibility: Honorarium to be disbursed  upon completion or cure of TB patient as below</a:t>
            </a:r>
            <a:endParaRPr sz="2400"/>
          </a:p>
          <a:p>
            <a:pPr indent="-427990" lvl="3" marL="908050" rtl="0" algn="just">
              <a:lnSpc>
                <a:spcPct val="130000"/>
              </a:lnSpc>
              <a:spcBef>
                <a:spcPts val="610"/>
              </a:spcBef>
              <a:spcAft>
                <a:spcPts val="0"/>
              </a:spcAft>
              <a:buClr>
                <a:srgbClr val="0099FF"/>
              </a:buClr>
              <a:buSzPts val="2400"/>
              <a:buFont typeface="Noto Sans Symbols"/>
              <a:buChar char="▪"/>
            </a:pPr>
            <a:r>
              <a:rPr lang="en-IN" sz="2400">
                <a:solidFill>
                  <a:srgbClr val="000000"/>
                </a:solidFill>
                <a:latin typeface="Corbel"/>
                <a:ea typeface="Corbel"/>
                <a:cs typeface="Corbel"/>
                <a:sym typeface="Corbel"/>
              </a:rPr>
              <a:t>For DSTB cases, Rs. 1,000 </a:t>
            </a:r>
            <a:endParaRPr sz="2400">
              <a:solidFill>
                <a:srgbClr val="000000"/>
              </a:solidFill>
              <a:latin typeface="Corbel"/>
              <a:ea typeface="Corbel"/>
              <a:cs typeface="Corbel"/>
              <a:sym typeface="Corbel"/>
            </a:endParaRPr>
          </a:p>
          <a:p>
            <a:pPr indent="-427990" lvl="3" marL="908050" rtl="0" algn="just">
              <a:lnSpc>
                <a:spcPct val="130000"/>
              </a:lnSpc>
              <a:spcBef>
                <a:spcPts val="610"/>
              </a:spcBef>
              <a:spcAft>
                <a:spcPts val="0"/>
              </a:spcAft>
              <a:buClr>
                <a:srgbClr val="0099FF"/>
              </a:buClr>
              <a:buSzPts val="2400"/>
              <a:buFont typeface="Noto Sans Symbols"/>
              <a:buChar char="▪"/>
            </a:pPr>
            <a:r>
              <a:rPr lang="en-IN" sz="2400">
                <a:solidFill>
                  <a:srgbClr val="000000"/>
                </a:solidFill>
                <a:latin typeface="Corbel"/>
                <a:ea typeface="Corbel"/>
                <a:cs typeface="Corbel"/>
                <a:sym typeface="Corbel"/>
              </a:rPr>
              <a:t>For DRTB cases, Rs. 5,000 </a:t>
            </a:r>
            <a:endParaRPr sz="2400"/>
          </a:p>
          <a:p>
            <a:pPr indent="-427989" lvl="4" marL="1365250" rtl="0" algn="just">
              <a:lnSpc>
                <a:spcPct val="130000"/>
              </a:lnSpc>
              <a:spcBef>
                <a:spcPts val="610"/>
              </a:spcBef>
              <a:spcAft>
                <a:spcPts val="0"/>
              </a:spcAft>
              <a:buClr>
                <a:srgbClr val="0099FF"/>
              </a:buClr>
              <a:buSzPts val="2400"/>
              <a:buFont typeface="Noto Sans Symbols"/>
              <a:buChar char="▪"/>
            </a:pPr>
            <a:r>
              <a:rPr lang="en-IN" sz="2400">
                <a:solidFill>
                  <a:srgbClr val="000000"/>
                </a:solidFill>
                <a:latin typeface="Corbel"/>
                <a:ea typeface="Corbel"/>
                <a:cs typeface="Corbel"/>
                <a:sym typeface="Corbel"/>
              </a:rPr>
              <a:t>Rs. 2,000 at end of IP (6 months)</a:t>
            </a:r>
            <a:endParaRPr sz="2400"/>
          </a:p>
          <a:p>
            <a:pPr indent="-427989" lvl="4" marL="1365250" rtl="0" algn="just">
              <a:lnSpc>
                <a:spcPct val="130000"/>
              </a:lnSpc>
              <a:spcBef>
                <a:spcPts val="610"/>
              </a:spcBef>
              <a:spcAft>
                <a:spcPts val="250"/>
              </a:spcAft>
              <a:buClr>
                <a:srgbClr val="0099FF"/>
              </a:buClr>
              <a:buSzPts val="2400"/>
              <a:buFont typeface="Noto Sans Symbols"/>
              <a:buChar char="▪"/>
            </a:pPr>
            <a:r>
              <a:rPr lang="en-IN" sz="2400">
                <a:solidFill>
                  <a:srgbClr val="000000"/>
                </a:solidFill>
                <a:latin typeface="Corbel"/>
                <a:ea typeface="Corbel"/>
                <a:cs typeface="Corbel"/>
                <a:sym typeface="Corbel"/>
              </a:rPr>
              <a:t>Rs. 3,000 on Treatment completion</a:t>
            </a:r>
            <a:endParaRPr sz="2400"/>
          </a:p>
        </p:txBody>
      </p:sp>
      <p:pic>
        <p:nvPicPr>
          <p:cNvPr id="231" name="Google Shape;231;p43"/>
          <p:cNvPicPr preferRelativeResize="0"/>
          <p:nvPr/>
        </p:nvPicPr>
        <p:blipFill rotWithShape="1">
          <a:blip r:embed="rId3">
            <a:alphaModFix/>
          </a:blip>
          <a:srcRect b="0" l="0" r="0" t="0"/>
          <a:stretch/>
        </p:blipFill>
        <p:spPr>
          <a:xfrm>
            <a:off x="0" y="13063"/>
            <a:ext cx="2134042" cy="61395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44"/>
          <p:cNvSpPr txBox="1"/>
          <p:nvPr>
            <p:ph type="title"/>
          </p:nvPr>
        </p:nvSpPr>
        <p:spPr>
          <a:xfrm>
            <a:off x="2573274" y="0"/>
            <a:ext cx="9360579" cy="6279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IN" sz="2800"/>
              <a:t>DBT processing via Ni-kshay</a:t>
            </a:r>
            <a:endParaRPr sz="2800"/>
          </a:p>
        </p:txBody>
      </p:sp>
      <p:sp>
        <p:nvSpPr>
          <p:cNvPr id="237" name="Google Shape;237;p44"/>
          <p:cNvSpPr/>
          <p:nvPr/>
        </p:nvSpPr>
        <p:spPr>
          <a:xfrm>
            <a:off x="720549" y="2505794"/>
            <a:ext cx="596400" cy="448800"/>
          </a:xfrm>
          <a:prstGeom prst="rect">
            <a:avLst/>
          </a:prstGeom>
          <a:solidFill>
            <a:schemeClr val="accent1"/>
          </a:solidFill>
          <a:ln cap="flat" cmpd="sng" w="107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IN" sz="1900" u="none" cap="none" strike="noStrike">
                <a:solidFill>
                  <a:schemeClr val="lt1"/>
                </a:solidFill>
                <a:latin typeface="Arial"/>
                <a:ea typeface="Arial"/>
                <a:cs typeface="Arial"/>
                <a:sym typeface="Arial"/>
              </a:rPr>
              <a:t>1</a:t>
            </a:r>
            <a:endParaRPr sz="1500"/>
          </a:p>
        </p:txBody>
      </p:sp>
      <p:sp>
        <p:nvSpPr>
          <p:cNvPr id="238" name="Google Shape;238;p44"/>
          <p:cNvSpPr/>
          <p:nvPr/>
        </p:nvSpPr>
        <p:spPr>
          <a:xfrm>
            <a:off x="1511727" y="2495327"/>
            <a:ext cx="4930200" cy="448800"/>
          </a:xfrm>
          <a:prstGeom prst="rect">
            <a:avLst/>
          </a:prstGeom>
          <a:solidFill>
            <a:schemeClr val="accent1"/>
          </a:solidFill>
          <a:ln cap="flat" cmpd="sng" w="107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N" sz="1900" u="none" cap="none" strike="noStrike">
                <a:solidFill>
                  <a:schemeClr val="lt1"/>
                </a:solidFill>
                <a:latin typeface="Arial"/>
                <a:ea typeface="Arial"/>
                <a:cs typeface="Arial"/>
                <a:sym typeface="Arial"/>
              </a:rPr>
              <a:t>Registration of Treatment Supporter</a:t>
            </a:r>
            <a:endParaRPr sz="1500"/>
          </a:p>
        </p:txBody>
      </p:sp>
      <p:sp>
        <p:nvSpPr>
          <p:cNvPr id="239" name="Google Shape;239;p44"/>
          <p:cNvSpPr/>
          <p:nvPr/>
        </p:nvSpPr>
        <p:spPr>
          <a:xfrm>
            <a:off x="720549" y="3163466"/>
            <a:ext cx="596400" cy="448800"/>
          </a:xfrm>
          <a:prstGeom prst="rect">
            <a:avLst/>
          </a:prstGeom>
          <a:solidFill>
            <a:schemeClr val="accent1"/>
          </a:solidFill>
          <a:ln cap="flat" cmpd="sng" w="107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IN" sz="1900" u="none" cap="none" strike="noStrike">
                <a:solidFill>
                  <a:schemeClr val="lt1"/>
                </a:solidFill>
                <a:latin typeface="Arial"/>
                <a:ea typeface="Arial"/>
                <a:cs typeface="Arial"/>
                <a:sym typeface="Arial"/>
              </a:rPr>
              <a:t>2</a:t>
            </a:r>
            <a:endParaRPr sz="1500"/>
          </a:p>
        </p:txBody>
      </p:sp>
      <p:sp>
        <p:nvSpPr>
          <p:cNvPr id="240" name="Google Shape;240;p44"/>
          <p:cNvSpPr/>
          <p:nvPr/>
        </p:nvSpPr>
        <p:spPr>
          <a:xfrm>
            <a:off x="1511727" y="3152998"/>
            <a:ext cx="4930200" cy="448800"/>
          </a:xfrm>
          <a:prstGeom prst="rect">
            <a:avLst/>
          </a:prstGeom>
          <a:solidFill>
            <a:schemeClr val="accent1"/>
          </a:solidFill>
          <a:ln cap="flat" cmpd="sng" w="107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N" sz="1900" u="none" cap="none" strike="noStrike">
                <a:solidFill>
                  <a:schemeClr val="lt1"/>
                </a:solidFill>
                <a:latin typeface="Arial"/>
                <a:ea typeface="Arial"/>
                <a:cs typeface="Arial"/>
                <a:sym typeface="Arial"/>
              </a:rPr>
              <a:t>Update Bank details of Treatment Supporter</a:t>
            </a:r>
            <a:endParaRPr sz="1500"/>
          </a:p>
        </p:txBody>
      </p:sp>
      <p:sp>
        <p:nvSpPr>
          <p:cNvPr id="241" name="Google Shape;241;p44"/>
          <p:cNvSpPr/>
          <p:nvPr/>
        </p:nvSpPr>
        <p:spPr>
          <a:xfrm>
            <a:off x="720549" y="3821137"/>
            <a:ext cx="596400" cy="448800"/>
          </a:xfrm>
          <a:prstGeom prst="rect">
            <a:avLst/>
          </a:prstGeom>
          <a:solidFill>
            <a:schemeClr val="accent1"/>
          </a:solidFill>
          <a:ln cap="flat" cmpd="sng" w="107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IN" sz="1900" u="none" cap="none" strike="noStrike">
                <a:solidFill>
                  <a:schemeClr val="lt1"/>
                </a:solidFill>
                <a:latin typeface="Arial"/>
                <a:ea typeface="Arial"/>
                <a:cs typeface="Arial"/>
                <a:sym typeface="Arial"/>
              </a:rPr>
              <a:t>3</a:t>
            </a:r>
            <a:endParaRPr sz="1500"/>
          </a:p>
        </p:txBody>
      </p:sp>
      <p:sp>
        <p:nvSpPr>
          <p:cNvPr id="242" name="Google Shape;242;p44"/>
          <p:cNvSpPr/>
          <p:nvPr/>
        </p:nvSpPr>
        <p:spPr>
          <a:xfrm>
            <a:off x="1511727" y="3810670"/>
            <a:ext cx="4930200" cy="448800"/>
          </a:xfrm>
          <a:prstGeom prst="rect">
            <a:avLst/>
          </a:prstGeom>
          <a:solidFill>
            <a:schemeClr val="accent1"/>
          </a:solidFill>
          <a:ln cap="flat" cmpd="sng" w="107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N" sz="1900" u="none" cap="none" strike="noStrike">
                <a:solidFill>
                  <a:schemeClr val="lt1"/>
                </a:solidFill>
                <a:latin typeface="Arial"/>
                <a:ea typeface="Arial"/>
                <a:cs typeface="Arial"/>
                <a:sym typeface="Arial"/>
              </a:rPr>
              <a:t>Assign Treatment Supporter to a patient</a:t>
            </a:r>
            <a:endParaRPr b="0" i="0" sz="1900" u="none" cap="none" strike="noStrike">
              <a:solidFill>
                <a:schemeClr val="lt1"/>
              </a:solidFill>
              <a:latin typeface="Arial"/>
              <a:ea typeface="Arial"/>
              <a:cs typeface="Arial"/>
              <a:sym typeface="Arial"/>
            </a:endParaRPr>
          </a:p>
        </p:txBody>
      </p:sp>
      <p:sp>
        <p:nvSpPr>
          <p:cNvPr id="243" name="Google Shape;243;p44"/>
          <p:cNvSpPr/>
          <p:nvPr/>
        </p:nvSpPr>
        <p:spPr>
          <a:xfrm>
            <a:off x="720549" y="4528385"/>
            <a:ext cx="596400" cy="448800"/>
          </a:xfrm>
          <a:prstGeom prst="rect">
            <a:avLst/>
          </a:prstGeom>
          <a:solidFill>
            <a:schemeClr val="accent1"/>
          </a:solidFill>
          <a:ln cap="flat" cmpd="sng" w="107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IN" sz="1900" u="none" cap="none" strike="noStrike">
                <a:solidFill>
                  <a:schemeClr val="lt1"/>
                </a:solidFill>
                <a:latin typeface="Arial"/>
                <a:ea typeface="Arial"/>
                <a:cs typeface="Arial"/>
                <a:sym typeface="Arial"/>
              </a:rPr>
              <a:t>4</a:t>
            </a:r>
            <a:endParaRPr sz="1500"/>
          </a:p>
        </p:txBody>
      </p:sp>
      <p:sp>
        <p:nvSpPr>
          <p:cNvPr id="244" name="Google Shape;244;p44"/>
          <p:cNvSpPr/>
          <p:nvPr/>
        </p:nvSpPr>
        <p:spPr>
          <a:xfrm>
            <a:off x="1511727" y="4517918"/>
            <a:ext cx="4930200" cy="448800"/>
          </a:xfrm>
          <a:prstGeom prst="rect">
            <a:avLst/>
          </a:prstGeom>
          <a:solidFill>
            <a:schemeClr val="accent1"/>
          </a:solidFill>
          <a:ln cap="flat" cmpd="sng" w="107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N" sz="1900" u="none" cap="none" strike="noStrike">
                <a:solidFill>
                  <a:schemeClr val="lt1"/>
                </a:solidFill>
                <a:latin typeface="Arial"/>
                <a:ea typeface="Arial"/>
                <a:cs typeface="Arial"/>
                <a:sym typeface="Arial"/>
              </a:rPr>
              <a:t>Manually create Benefits</a:t>
            </a:r>
            <a:endParaRPr b="0" i="0" sz="1900" u="none" cap="none" strike="noStrike">
              <a:solidFill>
                <a:schemeClr val="lt1"/>
              </a:solidFill>
              <a:latin typeface="Arial"/>
              <a:ea typeface="Arial"/>
              <a:cs typeface="Arial"/>
              <a:sym typeface="Arial"/>
            </a:endParaRPr>
          </a:p>
        </p:txBody>
      </p:sp>
      <p:sp>
        <p:nvSpPr>
          <p:cNvPr id="245" name="Google Shape;245;p44"/>
          <p:cNvSpPr/>
          <p:nvPr/>
        </p:nvSpPr>
        <p:spPr>
          <a:xfrm>
            <a:off x="720549" y="5213600"/>
            <a:ext cx="596400" cy="448800"/>
          </a:xfrm>
          <a:prstGeom prst="rect">
            <a:avLst/>
          </a:prstGeom>
          <a:solidFill>
            <a:schemeClr val="accent1"/>
          </a:solidFill>
          <a:ln cap="flat" cmpd="sng" w="107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IN" sz="1900" u="none" cap="none" strike="noStrike">
                <a:solidFill>
                  <a:schemeClr val="lt1"/>
                </a:solidFill>
                <a:latin typeface="Arial"/>
                <a:ea typeface="Arial"/>
                <a:cs typeface="Arial"/>
                <a:sym typeface="Arial"/>
              </a:rPr>
              <a:t>5</a:t>
            </a:r>
            <a:endParaRPr sz="1500"/>
          </a:p>
        </p:txBody>
      </p:sp>
      <p:sp>
        <p:nvSpPr>
          <p:cNvPr id="246" name="Google Shape;246;p44"/>
          <p:cNvSpPr/>
          <p:nvPr/>
        </p:nvSpPr>
        <p:spPr>
          <a:xfrm>
            <a:off x="1511727" y="5203133"/>
            <a:ext cx="4930200" cy="448800"/>
          </a:xfrm>
          <a:prstGeom prst="rect">
            <a:avLst/>
          </a:prstGeom>
          <a:solidFill>
            <a:schemeClr val="accent1"/>
          </a:solidFill>
          <a:ln cap="flat" cmpd="sng" w="107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N" sz="1900" u="none" cap="none" strike="noStrike">
                <a:solidFill>
                  <a:schemeClr val="lt1"/>
                </a:solidFill>
                <a:latin typeface="Arial"/>
                <a:ea typeface="Arial"/>
                <a:cs typeface="Arial"/>
                <a:sym typeface="Arial"/>
              </a:rPr>
              <a:t>Approval of  Benefit by DBT Checker </a:t>
            </a:r>
            <a:endParaRPr b="0" i="0" sz="1900" u="none" cap="none" strike="noStrike">
              <a:solidFill>
                <a:schemeClr val="lt1"/>
              </a:solidFill>
              <a:latin typeface="Arial"/>
              <a:ea typeface="Arial"/>
              <a:cs typeface="Arial"/>
              <a:sym typeface="Arial"/>
            </a:endParaRPr>
          </a:p>
        </p:txBody>
      </p:sp>
      <p:sp>
        <p:nvSpPr>
          <p:cNvPr id="247" name="Google Shape;247;p44"/>
          <p:cNvSpPr txBox="1"/>
          <p:nvPr/>
        </p:nvSpPr>
        <p:spPr>
          <a:xfrm>
            <a:off x="7027745" y="2866773"/>
            <a:ext cx="3252000" cy="32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IN" sz="1500" u="none" cap="none" strike="noStrike">
                <a:solidFill>
                  <a:srgbClr val="000000"/>
                </a:solidFill>
                <a:latin typeface="Arial"/>
                <a:ea typeface="Arial"/>
                <a:cs typeface="Arial"/>
                <a:sym typeface="Arial"/>
              </a:rPr>
              <a:t>(Once per treatment supporter)</a:t>
            </a:r>
            <a:endParaRPr sz="1500"/>
          </a:p>
        </p:txBody>
      </p:sp>
      <p:sp>
        <p:nvSpPr>
          <p:cNvPr id="248" name="Google Shape;248;p44"/>
          <p:cNvSpPr/>
          <p:nvPr/>
        </p:nvSpPr>
        <p:spPr>
          <a:xfrm>
            <a:off x="6631765" y="2495327"/>
            <a:ext cx="206100" cy="1106400"/>
          </a:xfrm>
          <a:prstGeom prst="rightBrace">
            <a:avLst>
              <a:gd fmla="val 8333" name="adj1"/>
              <a:gd fmla="val 50000" name="adj2"/>
            </a:avLst>
          </a:prstGeom>
          <a:no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500" u="none" cap="none" strike="noStrike">
              <a:solidFill>
                <a:schemeClr val="dk1"/>
              </a:solidFill>
              <a:latin typeface="Arial"/>
              <a:ea typeface="Arial"/>
              <a:cs typeface="Arial"/>
              <a:sym typeface="Arial"/>
            </a:endParaRPr>
          </a:p>
        </p:txBody>
      </p:sp>
      <p:sp>
        <p:nvSpPr>
          <p:cNvPr id="249" name="Google Shape;249;p44"/>
          <p:cNvSpPr txBox="1"/>
          <p:nvPr/>
        </p:nvSpPr>
        <p:spPr>
          <a:xfrm>
            <a:off x="7027745" y="4603141"/>
            <a:ext cx="5124900" cy="32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IN" sz="1500" u="none" cap="none" strike="noStrike">
                <a:solidFill>
                  <a:srgbClr val="000000"/>
                </a:solidFill>
                <a:latin typeface="Arial"/>
                <a:ea typeface="Arial"/>
                <a:cs typeface="Arial"/>
                <a:sym typeface="Arial"/>
              </a:rPr>
              <a:t>(Once per DS TB patient and twice per DR TB Patient)</a:t>
            </a:r>
            <a:endParaRPr sz="1500"/>
          </a:p>
        </p:txBody>
      </p:sp>
      <p:sp>
        <p:nvSpPr>
          <p:cNvPr id="250" name="Google Shape;250;p44"/>
          <p:cNvSpPr txBox="1"/>
          <p:nvPr/>
        </p:nvSpPr>
        <p:spPr>
          <a:xfrm>
            <a:off x="7027745" y="5256211"/>
            <a:ext cx="2407200" cy="32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IN" sz="1500" u="none" cap="none" strike="noStrike">
                <a:solidFill>
                  <a:srgbClr val="000000"/>
                </a:solidFill>
                <a:latin typeface="Arial"/>
                <a:ea typeface="Arial"/>
                <a:cs typeface="Arial"/>
                <a:sym typeface="Arial"/>
              </a:rPr>
              <a:t>(Once per benefit)</a:t>
            </a:r>
            <a:endParaRPr sz="1500"/>
          </a:p>
        </p:txBody>
      </p:sp>
      <p:sp>
        <p:nvSpPr>
          <p:cNvPr id="251" name="Google Shape;251;p44"/>
          <p:cNvSpPr/>
          <p:nvPr/>
        </p:nvSpPr>
        <p:spPr>
          <a:xfrm>
            <a:off x="6631765" y="5167279"/>
            <a:ext cx="206100" cy="552600"/>
          </a:xfrm>
          <a:prstGeom prst="rightBrace">
            <a:avLst>
              <a:gd fmla="val 8333" name="adj1"/>
              <a:gd fmla="val 50000" name="adj2"/>
            </a:avLst>
          </a:prstGeom>
          <a:no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500" u="none" cap="none" strike="noStrike">
              <a:solidFill>
                <a:schemeClr val="dk1"/>
              </a:solidFill>
              <a:latin typeface="Arial"/>
              <a:ea typeface="Arial"/>
              <a:cs typeface="Arial"/>
              <a:sym typeface="Arial"/>
            </a:endParaRPr>
          </a:p>
        </p:txBody>
      </p:sp>
      <p:sp>
        <p:nvSpPr>
          <p:cNvPr id="252" name="Google Shape;252;p44"/>
          <p:cNvSpPr txBox="1"/>
          <p:nvPr>
            <p:ph idx="1" type="body"/>
          </p:nvPr>
        </p:nvSpPr>
        <p:spPr>
          <a:xfrm>
            <a:off x="331724" y="877077"/>
            <a:ext cx="11432186" cy="1059629"/>
          </a:xfrm>
          <a:prstGeom prst="rect">
            <a:avLst/>
          </a:prstGeom>
          <a:noFill/>
          <a:ln>
            <a:noFill/>
          </a:ln>
        </p:spPr>
        <p:txBody>
          <a:bodyPr anchorCtr="0" anchor="t" bIns="45700" lIns="91425" spcFirstLastPara="1" rIns="91425" wrap="square" tIns="45700">
            <a:noAutofit/>
          </a:bodyPr>
          <a:lstStyle/>
          <a:p>
            <a:pPr indent="0" lvl="0" marL="95250" rtl="0" algn="just">
              <a:lnSpc>
                <a:spcPct val="130000"/>
              </a:lnSpc>
              <a:spcBef>
                <a:spcPts val="360"/>
              </a:spcBef>
              <a:spcAft>
                <a:spcPts val="0"/>
              </a:spcAft>
              <a:buClr>
                <a:srgbClr val="0099FF"/>
              </a:buClr>
              <a:buSzPts val="1260"/>
              <a:buNone/>
            </a:pPr>
            <a:r>
              <a:rPr lang="en-IN" sz="2400">
                <a:solidFill>
                  <a:srgbClr val="000000"/>
                </a:solidFill>
                <a:latin typeface="Corbel"/>
                <a:ea typeface="Corbel"/>
                <a:cs typeface="Corbel"/>
                <a:sym typeface="Corbel"/>
              </a:rPr>
              <a:t>Following are the 5 steps to be followed for processing payments under this scheme. This is the only scheme in Ni-kshay in which the benefits must be generated manually by TU User. </a:t>
            </a:r>
            <a:endParaRPr sz="2400"/>
          </a:p>
          <a:p>
            <a:pPr indent="0" lvl="0" marL="95250" rtl="0" algn="just">
              <a:lnSpc>
                <a:spcPct val="130000"/>
              </a:lnSpc>
              <a:spcBef>
                <a:spcPts val="610"/>
              </a:spcBef>
              <a:spcAft>
                <a:spcPts val="250"/>
              </a:spcAft>
              <a:buClr>
                <a:srgbClr val="0099FF"/>
              </a:buClr>
              <a:buSzPts val="1260"/>
              <a:buNone/>
            </a:pPr>
            <a:r>
              <a:t/>
            </a:r>
            <a:endParaRPr sz="2400"/>
          </a:p>
        </p:txBody>
      </p:sp>
      <p:sp>
        <p:nvSpPr>
          <p:cNvPr id="253" name="Google Shape;253;p44"/>
          <p:cNvSpPr/>
          <p:nvPr/>
        </p:nvSpPr>
        <p:spPr>
          <a:xfrm>
            <a:off x="6631765" y="3758688"/>
            <a:ext cx="206100" cy="552600"/>
          </a:xfrm>
          <a:prstGeom prst="rightBrace">
            <a:avLst>
              <a:gd fmla="val 8333" name="adj1"/>
              <a:gd fmla="val 50000" name="adj2"/>
            </a:avLst>
          </a:prstGeom>
          <a:no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500" u="none" cap="none" strike="noStrike">
              <a:solidFill>
                <a:schemeClr val="dk1"/>
              </a:solidFill>
              <a:latin typeface="Arial"/>
              <a:ea typeface="Arial"/>
              <a:cs typeface="Arial"/>
              <a:sym typeface="Arial"/>
            </a:endParaRPr>
          </a:p>
        </p:txBody>
      </p:sp>
      <p:sp>
        <p:nvSpPr>
          <p:cNvPr id="254" name="Google Shape;254;p44"/>
          <p:cNvSpPr/>
          <p:nvPr/>
        </p:nvSpPr>
        <p:spPr>
          <a:xfrm>
            <a:off x="6631765" y="4487475"/>
            <a:ext cx="206100" cy="552600"/>
          </a:xfrm>
          <a:prstGeom prst="rightBrace">
            <a:avLst>
              <a:gd fmla="val 8333" name="adj1"/>
              <a:gd fmla="val 50000" name="adj2"/>
            </a:avLst>
          </a:prstGeom>
          <a:no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500" u="none" cap="none" strike="noStrike">
              <a:solidFill>
                <a:schemeClr val="dk1"/>
              </a:solidFill>
              <a:latin typeface="Arial"/>
              <a:ea typeface="Arial"/>
              <a:cs typeface="Arial"/>
              <a:sym typeface="Arial"/>
            </a:endParaRPr>
          </a:p>
        </p:txBody>
      </p:sp>
      <p:sp>
        <p:nvSpPr>
          <p:cNvPr id="255" name="Google Shape;255;p44"/>
          <p:cNvSpPr txBox="1"/>
          <p:nvPr/>
        </p:nvSpPr>
        <p:spPr>
          <a:xfrm>
            <a:off x="7027745" y="3810670"/>
            <a:ext cx="2407200" cy="32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IN" sz="1500" u="none" cap="none" strike="noStrike">
                <a:solidFill>
                  <a:srgbClr val="000000"/>
                </a:solidFill>
                <a:latin typeface="Arial"/>
                <a:ea typeface="Arial"/>
                <a:cs typeface="Arial"/>
                <a:sym typeface="Arial"/>
              </a:rPr>
              <a:t>(Once per benefit)</a:t>
            </a:r>
            <a:endParaRPr sz="1500"/>
          </a:p>
        </p:txBody>
      </p:sp>
      <p:pic>
        <p:nvPicPr>
          <p:cNvPr id="256" name="Google Shape;256;p44"/>
          <p:cNvPicPr preferRelativeResize="0"/>
          <p:nvPr/>
        </p:nvPicPr>
        <p:blipFill rotWithShape="1">
          <a:blip r:embed="rId3">
            <a:alphaModFix/>
          </a:blip>
          <a:srcRect b="0" l="0" r="0" t="0"/>
          <a:stretch/>
        </p:blipFill>
        <p:spPr>
          <a:xfrm>
            <a:off x="0" y="13063"/>
            <a:ext cx="2134042" cy="61395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pic>
        <p:nvPicPr>
          <p:cNvPr id="261" name="Google Shape;261;p45"/>
          <p:cNvPicPr preferRelativeResize="0"/>
          <p:nvPr/>
        </p:nvPicPr>
        <p:blipFill rotWithShape="1">
          <a:blip r:embed="rId3">
            <a:alphaModFix/>
          </a:blip>
          <a:srcRect b="0" l="0" r="0" t="0"/>
          <a:stretch/>
        </p:blipFill>
        <p:spPr>
          <a:xfrm>
            <a:off x="184400" y="1178350"/>
            <a:ext cx="11913277" cy="5506650"/>
          </a:xfrm>
          <a:prstGeom prst="rect">
            <a:avLst/>
          </a:prstGeom>
          <a:noFill/>
          <a:ln cap="flat" cmpd="sng" w="9525">
            <a:solidFill>
              <a:srgbClr val="000000"/>
            </a:solidFill>
            <a:prstDash val="solid"/>
            <a:round/>
            <a:headEnd len="sm" w="sm" type="none"/>
            <a:tailEnd len="sm" w="sm" type="none"/>
          </a:ln>
        </p:spPr>
      </p:pic>
      <p:sp>
        <p:nvSpPr>
          <p:cNvPr id="262" name="Google Shape;262;p45"/>
          <p:cNvSpPr txBox="1"/>
          <p:nvPr>
            <p:ph type="title"/>
          </p:nvPr>
        </p:nvSpPr>
        <p:spPr>
          <a:xfrm>
            <a:off x="2573274" y="0"/>
            <a:ext cx="9360579" cy="6279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IN" sz="2800"/>
              <a:t>Step 1: Registration of Treatment Supporter in Ni-kshay</a:t>
            </a:r>
            <a:endParaRPr sz="2800"/>
          </a:p>
        </p:txBody>
      </p:sp>
      <p:sp>
        <p:nvSpPr>
          <p:cNvPr id="263" name="Google Shape;263;p45"/>
          <p:cNvSpPr txBox="1"/>
          <p:nvPr/>
        </p:nvSpPr>
        <p:spPr>
          <a:xfrm>
            <a:off x="563247" y="807930"/>
            <a:ext cx="4339748" cy="289823"/>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i="0" lang="en-IN" sz="1800" u="none" cap="none" strike="noStrike">
                <a:solidFill>
                  <a:srgbClr val="000000"/>
                </a:solidFill>
                <a:latin typeface="Corbel"/>
                <a:ea typeface="Corbel"/>
                <a:cs typeface="Corbel"/>
                <a:sym typeface="Corbel"/>
              </a:rPr>
              <a:t>Go to Admin  🡪 Staff/TS Management</a:t>
            </a:r>
            <a:endParaRPr b="0" i="0" sz="1600" u="none" cap="none" strike="noStrike">
              <a:solidFill>
                <a:srgbClr val="000000"/>
              </a:solidFill>
              <a:latin typeface="Corbel"/>
              <a:ea typeface="Corbel"/>
              <a:cs typeface="Corbel"/>
              <a:sym typeface="Corbel"/>
            </a:endParaRPr>
          </a:p>
        </p:txBody>
      </p:sp>
      <p:sp>
        <p:nvSpPr>
          <p:cNvPr id="264" name="Google Shape;264;p45"/>
          <p:cNvSpPr/>
          <p:nvPr/>
        </p:nvSpPr>
        <p:spPr>
          <a:xfrm>
            <a:off x="4272335" y="5860721"/>
            <a:ext cx="2191741" cy="549761"/>
          </a:xfrm>
          <a:custGeom>
            <a:rect b="b" l="l" r="r" t="t"/>
            <a:pathLst>
              <a:path extrusionOk="0" h="440690" w="2609215">
                <a:moveTo>
                  <a:pt x="0" y="440435"/>
                </a:moveTo>
                <a:lnTo>
                  <a:pt x="2609088" y="440435"/>
                </a:lnTo>
                <a:lnTo>
                  <a:pt x="2609088" y="0"/>
                </a:lnTo>
                <a:lnTo>
                  <a:pt x="0" y="0"/>
                </a:lnTo>
                <a:lnTo>
                  <a:pt x="0" y="440435"/>
                </a:lnTo>
                <a:close/>
              </a:path>
            </a:pathLst>
          </a:custGeom>
          <a:noFill/>
          <a:ln cap="flat" cmpd="sng" w="28950">
            <a:solidFill>
              <a:srgbClr val="FD790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5" name="Google Shape;265;p45"/>
          <p:cNvSpPr/>
          <p:nvPr/>
        </p:nvSpPr>
        <p:spPr>
          <a:xfrm>
            <a:off x="184393" y="5507035"/>
            <a:ext cx="1726296" cy="345233"/>
          </a:xfrm>
          <a:custGeom>
            <a:rect b="b" l="l" r="r" t="t"/>
            <a:pathLst>
              <a:path extrusionOk="0" h="440690" w="2609215">
                <a:moveTo>
                  <a:pt x="0" y="440435"/>
                </a:moveTo>
                <a:lnTo>
                  <a:pt x="2609088" y="440435"/>
                </a:lnTo>
                <a:lnTo>
                  <a:pt x="2609088" y="0"/>
                </a:lnTo>
                <a:lnTo>
                  <a:pt x="0" y="0"/>
                </a:lnTo>
                <a:lnTo>
                  <a:pt x="0" y="440435"/>
                </a:lnTo>
                <a:close/>
              </a:path>
            </a:pathLst>
          </a:custGeom>
          <a:noFill/>
          <a:ln cap="flat" cmpd="sng" w="28950">
            <a:solidFill>
              <a:srgbClr val="FD790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6" name="Google Shape;266;p45"/>
          <p:cNvSpPr/>
          <p:nvPr/>
        </p:nvSpPr>
        <p:spPr>
          <a:xfrm>
            <a:off x="6738417" y="5976856"/>
            <a:ext cx="1298293" cy="317241"/>
          </a:xfrm>
          <a:prstGeom prst="wedgeRectCallout">
            <a:avLst>
              <a:gd fmla="val -77440" name="adj1"/>
              <a:gd fmla="val 17402" name="adj2"/>
            </a:avLst>
          </a:prstGeom>
          <a:solidFill>
            <a:schemeClr val="lt1"/>
          </a:solidFill>
          <a:ln cap="flat" cmpd="sng" w="28950">
            <a:solidFill>
              <a:srgbClr val="FD790F"/>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IN" sz="1400" u="none" cap="none" strike="noStrike">
                <a:solidFill>
                  <a:srgbClr val="000000"/>
                </a:solidFill>
                <a:latin typeface="Arial"/>
                <a:ea typeface="Arial"/>
                <a:cs typeface="Arial"/>
                <a:sym typeface="Arial"/>
              </a:rPr>
              <a:t>    Select “Yes”</a:t>
            </a:r>
            <a:endParaRPr/>
          </a:p>
        </p:txBody>
      </p:sp>
      <p:sp>
        <p:nvSpPr>
          <p:cNvPr id="267" name="Google Shape;267;p45"/>
          <p:cNvSpPr/>
          <p:nvPr/>
        </p:nvSpPr>
        <p:spPr>
          <a:xfrm>
            <a:off x="9288314" y="3860811"/>
            <a:ext cx="2298118" cy="317241"/>
          </a:xfrm>
          <a:prstGeom prst="wedgeRectCallout">
            <a:avLst>
              <a:gd fmla="val -72568" name="adj1"/>
              <a:gd fmla="val 20343" name="adj2"/>
            </a:avLst>
          </a:prstGeom>
          <a:solidFill>
            <a:schemeClr val="lt1"/>
          </a:solidFill>
          <a:ln cap="flat" cmpd="sng" w="28950">
            <a:solidFill>
              <a:srgbClr val="FD790F"/>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IN" sz="1400" u="none" cap="none" strike="noStrike">
                <a:solidFill>
                  <a:srgbClr val="000000"/>
                </a:solidFill>
                <a:latin typeface="Arial"/>
                <a:ea typeface="Arial"/>
                <a:cs typeface="Arial"/>
                <a:sym typeface="Arial"/>
              </a:rPr>
              <a:t>    Select “PublicAndPrivate”</a:t>
            </a:r>
            <a:endParaRPr/>
          </a:p>
        </p:txBody>
      </p:sp>
      <p:sp>
        <p:nvSpPr>
          <p:cNvPr id="268" name="Google Shape;268;p45"/>
          <p:cNvSpPr/>
          <p:nvPr/>
        </p:nvSpPr>
        <p:spPr>
          <a:xfrm>
            <a:off x="8843037" y="1696273"/>
            <a:ext cx="3090816" cy="549512"/>
          </a:xfrm>
          <a:custGeom>
            <a:rect b="b" l="l" r="r" t="t"/>
            <a:pathLst>
              <a:path extrusionOk="0" h="440690" w="2609215">
                <a:moveTo>
                  <a:pt x="0" y="440435"/>
                </a:moveTo>
                <a:lnTo>
                  <a:pt x="2609088" y="440435"/>
                </a:lnTo>
                <a:lnTo>
                  <a:pt x="2609088" y="0"/>
                </a:lnTo>
                <a:lnTo>
                  <a:pt x="0" y="0"/>
                </a:lnTo>
                <a:lnTo>
                  <a:pt x="0" y="440435"/>
                </a:lnTo>
                <a:close/>
              </a:path>
            </a:pathLst>
          </a:custGeom>
          <a:solidFill>
            <a:schemeClr val="lt1"/>
          </a:solidFill>
          <a:ln cap="flat" cmpd="sng" w="28950">
            <a:solidFill>
              <a:srgbClr val="FD790F"/>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Arial"/>
                <a:ea typeface="Arial"/>
                <a:cs typeface="Arial"/>
                <a:sym typeface="Arial"/>
              </a:rPr>
              <a:t>Note: Treatment Supporters can be created only at TU and PHI levels </a:t>
            </a:r>
            <a:endParaRPr/>
          </a:p>
        </p:txBody>
      </p:sp>
      <p:sp>
        <p:nvSpPr>
          <p:cNvPr id="269" name="Google Shape;269;p45"/>
          <p:cNvSpPr/>
          <p:nvPr/>
        </p:nvSpPr>
        <p:spPr>
          <a:xfrm>
            <a:off x="9404121" y="4600932"/>
            <a:ext cx="2298118" cy="397365"/>
          </a:xfrm>
          <a:prstGeom prst="wedgeRectCallout">
            <a:avLst>
              <a:gd fmla="val -74192" name="adj1"/>
              <a:gd fmla="val 17402" name="adj2"/>
            </a:avLst>
          </a:prstGeom>
          <a:solidFill>
            <a:schemeClr val="lt1"/>
          </a:solidFill>
          <a:ln cap="flat" cmpd="sng" w="28950">
            <a:solidFill>
              <a:srgbClr val="FD790F"/>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IN" sz="1400" u="none" cap="none" strike="noStrike">
                <a:solidFill>
                  <a:srgbClr val="000000"/>
                </a:solidFill>
                <a:latin typeface="Arial"/>
                <a:ea typeface="Arial"/>
                <a:cs typeface="Arial"/>
                <a:sym typeface="Arial"/>
              </a:rPr>
              <a:t> Mobile No. must be unique</a:t>
            </a:r>
            <a:endParaRPr/>
          </a:p>
        </p:txBody>
      </p:sp>
      <p:sp>
        <p:nvSpPr>
          <p:cNvPr id="270" name="Google Shape;270;p45"/>
          <p:cNvSpPr/>
          <p:nvPr/>
        </p:nvSpPr>
        <p:spPr>
          <a:xfrm>
            <a:off x="184393" y="4844486"/>
            <a:ext cx="1726296" cy="345233"/>
          </a:xfrm>
          <a:custGeom>
            <a:rect b="b" l="l" r="r" t="t"/>
            <a:pathLst>
              <a:path extrusionOk="0" h="440690" w="2609215">
                <a:moveTo>
                  <a:pt x="0" y="440435"/>
                </a:moveTo>
                <a:lnTo>
                  <a:pt x="2609088" y="440435"/>
                </a:lnTo>
                <a:lnTo>
                  <a:pt x="2609088" y="0"/>
                </a:lnTo>
                <a:lnTo>
                  <a:pt x="0" y="0"/>
                </a:lnTo>
                <a:lnTo>
                  <a:pt x="0" y="440435"/>
                </a:lnTo>
                <a:close/>
              </a:path>
            </a:pathLst>
          </a:custGeom>
          <a:noFill/>
          <a:ln cap="flat" cmpd="sng" w="28950">
            <a:solidFill>
              <a:srgbClr val="FD790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271" name="Google Shape;271;p45"/>
          <p:cNvPicPr preferRelativeResize="0"/>
          <p:nvPr/>
        </p:nvPicPr>
        <p:blipFill rotWithShape="1">
          <a:blip r:embed="rId4">
            <a:alphaModFix/>
          </a:blip>
          <a:srcRect b="0" l="0" r="0" t="0"/>
          <a:stretch/>
        </p:blipFill>
        <p:spPr>
          <a:xfrm>
            <a:off x="0" y="13063"/>
            <a:ext cx="2134042" cy="61395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6"/>
          <p:cNvSpPr txBox="1"/>
          <p:nvPr>
            <p:ph type="title"/>
          </p:nvPr>
        </p:nvSpPr>
        <p:spPr>
          <a:xfrm>
            <a:off x="2573274" y="0"/>
            <a:ext cx="9360579" cy="6279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IN" sz="2800"/>
              <a:t>Step 2: Update Bank details of Treatment Supporter</a:t>
            </a:r>
            <a:endParaRPr/>
          </a:p>
        </p:txBody>
      </p:sp>
      <p:pic>
        <p:nvPicPr>
          <p:cNvPr id="277" name="Google Shape;277;p46"/>
          <p:cNvPicPr preferRelativeResize="0"/>
          <p:nvPr/>
        </p:nvPicPr>
        <p:blipFill rotWithShape="1">
          <a:blip r:embed="rId3">
            <a:alphaModFix/>
          </a:blip>
          <a:srcRect b="0" l="0" r="0" t="0"/>
          <a:stretch/>
        </p:blipFill>
        <p:spPr>
          <a:xfrm>
            <a:off x="0" y="13063"/>
            <a:ext cx="2134042" cy="613954"/>
          </a:xfrm>
          <a:prstGeom prst="rect">
            <a:avLst/>
          </a:prstGeom>
          <a:noFill/>
          <a:ln>
            <a:noFill/>
          </a:ln>
        </p:spPr>
      </p:pic>
      <p:pic>
        <p:nvPicPr>
          <p:cNvPr id="278" name="Google Shape;278;p46"/>
          <p:cNvPicPr preferRelativeResize="0"/>
          <p:nvPr/>
        </p:nvPicPr>
        <p:blipFill rotWithShape="1">
          <a:blip r:embed="rId4">
            <a:alphaModFix/>
          </a:blip>
          <a:srcRect b="0" l="0" r="0" t="0"/>
          <a:stretch/>
        </p:blipFill>
        <p:spPr>
          <a:xfrm>
            <a:off x="143691" y="1071154"/>
            <a:ext cx="12048309" cy="5577840"/>
          </a:xfrm>
          <a:prstGeom prst="rect">
            <a:avLst/>
          </a:prstGeom>
          <a:noFill/>
          <a:ln cap="flat" cmpd="sng" w="9525">
            <a:solidFill>
              <a:schemeClr val="dk1"/>
            </a:solidFill>
            <a:prstDash val="solid"/>
            <a:round/>
            <a:headEnd len="sm" w="sm" type="none"/>
            <a:tailEnd len="sm" w="sm" type="none"/>
          </a:ln>
        </p:spPr>
      </p:pic>
      <p:sp>
        <p:nvSpPr>
          <p:cNvPr id="279" name="Google Shape;279;p46"/>
          <p:cNvSpPr/>
          <p:nvPr/>
        </p:nvSpPr>
        <p:spPr>
          <a:xfrm>
            <a:off x="7659727" y="3138151"/>
            <a:ext cx="3564000" cy="581700"/>
          </a:xfrm>
          <a:prstGeom prst="wedgeRectCallout">
            <a:avLst>
              <a:gd fmla="val -90079" name="adj1"/>
              <a:gd fmla="val 7164" name="adj2"/>
            </a:avLst>
          </a:prstGeom>
          <a:solidFill>
            <a:schemeClr val="lt1"/>
          </a:solidFill>
          <a:ln cap="flat" cmpd="sng" w="28950">
            <a:solidFill>
              <a:srgbClr val="FD790F"/>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Arial"/>
                <a:ea typeface="Arial"/>
                <a:cs typeface="Arial"/>
                <a:sym typeface="Arial"/>
              </a:rPr>
              <a:t>Treatment Supporter can login into Ni-kshay and view /edit details of patients assigned</a:t>
            </a:r>
            <a:endParaRPr/>
          </a:p>
        </p:txBody>
      </p:sp>
      <p:sp>
        <p:nvSpPr>
          <p:cNvPr id="280" name="Google Shape;280;p46"/>
          <p:cNvSpPr/>
          <p:nvPr/>
        </p:nvSpPr>
        <p:spPr>
          <a:xfrm>
            <a:off x="4266292" y="3187336"/>
            <a:ext cx="1901553" cy="561703"/>
          </a:xfrm>
          <a:custGeom>
            <a:rect b="b" l="l" r="r" t="t"/>
            <a:pathLst>
              <a:path extrusionOk="0" h="440689" w="2781300">
                <a:moveTo>
                  <a:pt x="0" y="440435"/>
                </a:moveTo>
                <a:lnTo>
                  <a:pt x="2781300" y="440435"/>
                </a:lnTo>
                <a:lnTo>
                  <a:pt x="2781300" y="0"/>
                </a:lnTo>
                <a:lnTo>
                  <a:pt x="0" y="0"/>
                </a:lnTo>
                <a:lnTo>
                  <a:pt x="0" y="440435"/>
                </a:lnTo>
                <a:close/>
              </a:path>
            </a:pathLst>
          </a:custGeom>
          <a:noFill/>
          <a:ln cap="flat" cmpd="sng" w="28950">
            <a:solidFill>
              <a:srgbClr val="FD790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1" name="Google Shape;281;p46"/>
          <p:cNvSpPr/>
          <p:nvPr/>
        </p:nvSpPr>
        <p:spPr>
          <a:xfrm>
            <a:off x="6167845" y="1536915"/>
            <a:ext cx="915399" cy="402709"/>
          </a:xfrm>
          <a:prstGeom prst="wedgeRectCallout">
            <a:avLst>
              <a:gd fmla="val -49924" name="adj1"/>
              <a:gd fmla="val -14089" name="adj2"/>
            </a:avLst>
          </a:prstGeom>
          <a:solidFill>
            <a:schemeClr val="lt1"/>
          </a:solidFill>
          <a:ln cap="flat" cmpd="sng" w="28950">
            <a:solidFill>
              <a:srgbClr val="FD790F"/>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Arial"/>
                <a:ea typeface="Arial"/>
                <a:cs typeface="Arial"/>
                <a:sym typeface="Arial"/>
              </a:rPr>
              <a:t>Select Yes</a:t>
            </a:r>
            <a:endParaRPr b="0" i="0" sz="1400" u="none" cap="none" strike="noStrike">
              <a:solidFill>
                <a:srgbClr val="000000"/>
              </a:solidFill>
              <a:latin typeface="Arial"/>
              <a:ea typeface="Arial"/>
              <a:cs typeface="Arial"/>
              <a:sym typeface="Arial"/>
            </a:endParaRPr>
          </a:p>
        </p:txBody>
      </p:sp>
      <p:sp>
        <p:nvSpPr>
          <p:cNvPr id="282" name="Google Shape;282;p46"/>
          <p:cNvSpPr/>
          <p:nvPr/>
        </p:nvSpPr>
        <p:spPr>
          <a:xfrm>
            <a:off x="3612661" y="1536915"/>
            <a:ext cx="2357065" cy="513954"/>
          </a:xfrm>
          <a:custGeom>
            <a:rect b="b" l="l" r="r" t="t"/>
            <a:pathLst>
              <a:path extrusionOk="0" h="440690" w="2609215">
                <a:moveTo>
                  <a:pt x="0" y="440435"/>
                </a:moveTo>
                <a:lnTo>
                  <a:pt x="2609088" y="440435"/>
                </a:lnTo>
                <a:lnTo>
                  <a:pt x="2609088" y="0"/>
                </a:lnTo>
                <a:lnTo>
                  <a:pt x="0" y="0"/>
                </a:lnTo>
                <a:lnTo>
                  <a:pt x="0" y="440435"/>
                </a:lnTo>
                <a:close/>
              </a:path>
            </a:pathLst>
          </a:custGeom>
          <a:noFill/>
          <a:ln cap="flat" cmpd="sng" w="28950">
            <a:solidFill>
              <a:srgbClr val="FD790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3" name="Google Shape;283;p46"/>
          <p:cNvSpPr/>
          <p:nvPr/>
        </p:nvSpPr>
        <p:spPr>
          <a:xfrm>
            <a:off x="7988007" y="2026503"/>
            <a:ext cx="3563914" cy="581715"/>
          </a:xfrm>
          <a:prstGeom prst="wedgeRectCallout">
            <a:avLst>
              <a:gd fmla="val -72282" name="adj1"/>
              <a:gd fmla="val 6121" name="adj2"/>
            </a:avLst>
          </a:prstGeom>
          <a:solidFill>
            <a:schemeClr val="lt1"/>
          </a:solidFill>
          <a:ln cap="flat" cmpd="sng" w="28950">
            <a:solidFill>
              <a:srgbClr val="FD790F"/>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Arial"/>
                <a:ea typeface="Arial"/>
                <a:cs typeface="Arial"/>
                <a:sym typeface="Arial"/>
              </a:rPr>
              <a:t>If same staff is Informant then select Yes</a:t>
            </a:r>
            <a:endParaRPr b="0" i="0" sz="1400" u="none" cap="none" strike="noStrike">
              <a:solidFill>
                <a:srgbClr val="000000"/>
              </a:solidFill>
              <a:latin typeface="Arial"/>
              <a:ea typeface="Arial"/>
              <a:cs typeface="Arial"/>
              <a:sym typeface="Arial"/>
            </a:endParaRPr>
          </a:p>
        </p:txBody>
      </p:sp>
      <p:sp>
        <p:nvSpPr>
          <p:cNvPr id="284" name="Google Shape;284;p46"/>
          <p:cNvSpPr/>
          <p:nvPr/>
        </p:nvSpPr>
        <p:spPr>
          <a:xfrm>
            <a:off x="3612661" y="2094264"/>
            <a:ext cx="2357065" cy="513954"/>
          </a:xfrm>
          <a:custGeom>
            <a:rect b="b" l="l" r="r" t="t"/>
            <a:pathLst>
              <a:path extrusionOk="0" h="440690" w="2609215">
                <a:moveTo>
                  <a:pt x="0" y="440435"/>
                </a:moveTo>
                <a:lnTo>
                  <a:pt x="2609088" y="440435"/>
                </a:lnTo>
                <a:lnTo>
                  <a:pt x="2609088" y="0"/>
                </a:lnTo>
                <a:lnTo>
                  <a:pt x="0" y="0"/>
                </a:lnTo>
                <a:lnTo>
                  <a:pt x="0" y="440435"/>
                </a:lnTo>
                <a:close/>
              </a:path>
            </a:pathLst>
          </a:custGeom>
          <a:noFill/>
          <a:ln cap="flat" cmpd="sng" w="28950">
            <a:solidFill>
              <a:srgbClr val="FD790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5" name="Google Shape;285;p46"/>
          <p:cNvSpPr/>
          <p:nvPr/>
        </p:nvSpPr>
        <p:spPr>
          <a:xfrm>
            <a:off x="6183583" y="2149886"/>
            <a:ext cx="915399" cy="402709"/>
          </a:xfrm>
          <a:prstGeom prst="wedgeRectCallout">
            <a:avLst>
              <a:gd fmla="val -49924" name="adj1"/>
              <a:gd fmla="val -14089" name="adj2"/>
            </a:avLst>
          </a:prstGeom>
          <a:solidFill>
            <a:schemeClr val="lt1"/>
          </a:solidFill>
          <a:ln cap="flat" cmpd="sng" w="28950">
            <a:solidFill>
              <a:srgbClr val="FD790F"/>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Arial"/>
                <a:ea typeface="Arial"/>
                <a:cs typeface="Arial"/>
                <a:sym typeface="Arial"/>
              </a:rPr>
              <a:t>Select Yes</a:t>
            </a:r>
            <a:endParaRPr b="0" i="0" sz="1400" u="none" cap="none" strike="noStrike">
              <a:solidFill>
                <a:srgbClr val="000000"/>
              </a:solidFill>
              <a:latin typeface="Arial"/>
              <a:ea typeface="Arial"/>
              <a:cs typeface="Arial"/>
              <a:sym typeface="Arial"/>
            </a:endParaRPr>
          </a:p>
        </p:txBody>
      </p:sp>
      <p:sp>
        <p:nvSpPr>
          <p:cNvPr id="286" name="Google Shape;286;p46"/>
          <p:cNvSpPr/>
          <p:nvPr/>
        </p:nvSpPr>
        <p:spPr>
          <a:xfrm>
            <a:off x="1789610" y="5799909"/>
            <a:ext cx="2372179" cy="849084"/>
          </a:xfrm>
          <a:prstGeom prst="wedgeRectCallout">
            <a:avLst>
              <a:gd fmla="val 65216" name="adj1"/>
              <a:gd fmla="val 33267" name="adj2"/>
            </a:avLst>
          </a:prstGeom>
          <a:solidFill>
            <a:schemeClr val="lt1"/>
          </a:solidFill>
          <a:ln cap="flat" cmpd="sng" w="28950">
            <a:solidFill>
              <a:srgbClr val="FD790F"/>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Arial"/>
                <a:ea typeface="Arial"/>
                <a:cs typeface="Arial"/>
                <a:sym typeface="Arial"/>
              </a:rPr>
              <a:t>As Bank details are entered, its sent to PFMS for validation</a:t>
            </a:r>
            <a:endParaRPr/>
          </a:p>
        </p:txBody>
      </p:sp>
      <p:sp>
        <p:nvSpPr>
          <p:cNvPr id="287" name="Google Shape;287;p46"/>
          <p:cNvSpPr/>
          <p:nvPr/>
        </p:nvSpPr>
        <p:spPr>
          <a:xfrm>
            <a:off x="9909635" y="5310631"/>
            <a:ext cx="254635" cy="1152000"/>
          </a:xfrm>
          <a:custGeom>
            <a:rect b="b" l="l" r="r" t="t"/>
            <a:pathLst>
              <a:path extrusionOk="0" h="1805940" w="254634">
                <a:moveTo>
                  <a:pt x="0" y="0"/>
                </a:moveTo>
                <a:lnTo>
                  <a:pt x="49512" y="1670"/>
                </a:lnTo>
                <a:lnTo>
                  <a:pt x="89963" y="6223"/>
                </a:lnTo>
                <a:lnTo>
                  <a:pt x="117246" y="12965"/>
                </a:lnTo>
                <a:lnTo>
                  <a:pt x="127253" y="21208"/>
                </a:lnTo>
                <a:lnTo>
                  <a:pt x="127253" y="867384"/>
                </a:lnTo>
                <a:lnTo>
                  <a:pt x="137261" y="875638"/>
                </a:lnTo>
                <a:lnTo>
                  <a:pt x="164544" y="882380"/>
                </a:lnTo>
                <a:lnTo>
                  <a:pt x="204995" y="886926"/>
                </a:lnTo>
                <a:lnTo>
                  <a:pt x="254507" y="888593"/>
                </a:lnTo>
                <a:lnTo>
                  <a:pt x="204995" y="890260"/>
                </a:lnTo>
                <a:lnTo>
                  <a:pt x="164544" y="894807"/>
                </a:lnTo>
                <a:lnTo>
                  <a:pt x="137261" y="901548"/>
                </a:lnTo>
                <a:lnTo>
                  <a:pt x="127253" y="909802"/>
                </a:lnTo>
                <a:lnTo>
                  <a:pt x="127253" y="1784731"/>
                </a:lnTo>
                <a:lnTo>
                  <a:pt x="117246" y="1792984"/>
                </a:lnTo>
                <a:lnTo>
                  <a:pt x="89963" y="1799726"/>
                </a:lnTo>
                <a:lnTo>
                  <a:pt x="49512" y="1804272"/>
                </a:lnTo>
                <a:lnTo>
                  <a:pt x="0" y="1805939"/>
                </a:lnTo>
              </a:path>
            </a:pathLst>
          </a:custGeom>
          <a:solidFill>
            <a:schemeClr val="lt1"/>
          </a:solidFill>
          <a:ln cap="flat" cmpd="sng" w="28950">
            <a:solidFill>
              <a:srgbClr val="FD790F"/>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8" name="Google Shape;288;p46"/>
          <p:cNvSpPr/>
          <p:nvPr/>
        </p:nvSpPr>
        <p:spPr>
          <a:xfrm>
            <a:off x="10658744" y="5636389"/>
            <a:ext cx="1368000" cy="500484"/>
          </a:xfrm>
          <a:prstGeom prst="wedgeRectCallout">
            <a:avLst>
              <a:gd fmla="val -72568" name="adj1"/>
              <a:gd fmla="val 20343" name="adj2"/>
            </a:avLst>
          </a:prstGeom>
          <a:solidFill>
            <a:schemeClr val="lt1"/>
          </a:solidFill>
          <a:ln cap="flat" cmpd="sng" w="28950">
            <a:solidFill>
              <a:srgbClr val="FD790F"/>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Arial"/>
                <a:ea typeface="Arial"/>
                <a:cs typeface="Arial"/>
                <a:sym typeface="Arial"/>
              </a:rPr>
              <a:t>Enter Bank details</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7"/>
          <p:cNvSpPr txBox="1"/>
          <p:nvPr>
            <p:ph type="title"/>
          </p:nvPr>
        </p:nvSpPr>
        <p:spPr>
          <a:xfrm>
            <a:off x="2573274" y="0"/>
            <a:ext cx="9360579" cy="6279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IN" sz="2800"/>
              <a:t>Step 3: Assign Treatment Supporter to patient</a:t>
            </a:r>
            <a:endParaRPr sz="2800"/>
          </a:p>
        </p:txBody>
      </p:sp>
      <p:sp>
        <p:nvSpPr>
          <p:cNvPr id="294" name="Google Shape;294;p47"/>
          <p:cNvSpPr txBox="1"/>
          <p:nvPr/>
        </p:nvSpPr>
        <p:spPr>
          <a:xfrm>
            <a:off x="436037" y="824581"/>
            <a:ext cx="8900160" cy="289823"/>
          </a:xfrm>
          <a:prstGeom prst="rect">
            <a:avLst/>
          </a:prstGeom>
          <a:noFill/>
          <a:ln>
            <a:noFill/>
          </a:ln>
        </p:spPr>
        <p:txBody>
          <a:bodyPr anchorCtr="0" anchor="t" bIns="0" lIns="0" spcFirstLastPara="1" rIns="0" wrap="square" tIns="12700">
            <a:spAutoFit/>
          </a:bodyPr>
          <a:lstStyle/>
          <a:p>
            <a:pPr indent="0" lvl="0" marL="12065" marR="0" rtl="0" algn="l">
              <a:lnSpc>
                <a:spcPct val="100000"/>
              </a:lnSpc>
              <a:spcBef>
                <a:spcPts val="0"/>
              </a:spcBef>
              <a:spcAft>
                <a:spcPts val="0"/>
              </a:spcAft>
              <a:buNone/>
            </a:pPr>
            <a:r>
              <a:rPr b="1" i="0" lang="en-IN" sz="1800" u="none" cap="none" strike="noStrike">
                <a:solidFill>
                  <a:srgbClr val="000000"/>
                </a:solidFill>
                <a:latin typeface="Corbel"/>
                <a:ea typeface="Corbel"/>
                <a:cs typeface="Corbel"/>
                <a:sym typeface="Corbel"/>
              </a:rPr>
              <a:t>Open the Patient’s record, Go to “Others” 🡪</a:t>
            </a:r>
            <a:r>
              <a:rPr b="0" i="0" lang="en-IN" sz="1800" u="none" cap="none" strike="noStrike">
                <a:solidFill>
                  <a:srgbClr val="000000"/>
                </a:solidFill>
                <a:latin typeface="Times New Roman"/>
                <a:ea typeface="Times New Roman"/>
                <a:cs typeface="Times New Roman"/>
                <a:sym typeface="Times New Roman"/>
              </a:rPr>
              <a:t> </a:t>
            </a:r>
            <a:r>
              <a:rPr b="1" i="0" lang="en-IN" sz="1800" u="none" cap="none" strike="noStrike">
                <a:solidFill>
                  <a:srgbClr val="000000"/>
                </a:solidFill>
                <a:latin typeface="Corbel"/>
                <a:ea typeface="Corbel"/>
                <a:cs typeface="Corbel"/>
                <a:sym typeface="Corbel"/>
              </a:rPr>
              <a:t>“Staff/Treatment Supporter”</a:t>
            </a:r>
            <a:endParaRPr b="0" i="0" sz="1800" u="none" cap="none" strike="noStrike">
              <a:solidFill>
                <a:srgbClr val="000000"/>
              </a:solidFill>
              <a:latin typeface="Corbel"/>
              <a:ea typeface="Corbel"/>
              <a:cs typeface="Corbel"/>
              <a:sym typeface="Corbel"/>
            </a:endParaRPr>
          </a:p>
        </p:txBody>
      </p:sp>
      <p:sp>
        <p:nvSpPr>
          <p:cNvPr id="295" name="Google Shape;295;p47"/>
          <p:cNvSpPr/>
          <p:nvPr/>
        </p:nvSpPr>
        <p:spPr>
          <a:xfrm>
            <a:off x="0" y="1434083"/>
            <a:ext cx="12192000" cy="5256276"/>
          </a:xfrm>
          <a:prstGeom prst="rect">
            <a:avLst/>
          </a:prstGeom>
          <a:blipFill rotWithShape="1">
            <a:blip r:embed="rId3">
              <a:alphaModFix/>
            </a:blip>
            <a:stretch>
              <a:fillRect b="0" l="0" r="0" t="0"/>
            </a:stretch>
          </a:blipFill>
          <a:ln cap="flat" cmpd="sng" w="9525">
            <a:solidFill>
              <a:schemeClr val="dk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6" name="Google Shape;296;p47"/>
          <p:cNvSpPr/>
          <p:nvPr/>
        </p:nvSpPr>
        <p:spPr>
          <a:xfrm>
            <a:off x="6793082" y="5738690"/>
            <a:ext cx="1588917" cy="317241"/>
          </a:xfrm>
          <a:prstGeom prst="wedgeRectCallout">
            <a:avLst>
              <a:gd fmla="val -68855" name="adj1"/>
              <a:gd fmla="val -130180" name="adj2"/>
            </a:avLst>
          </a:prstGeom>
          <a:solidFill>
            <a:schemeClr val="lt1"/>
          </a:solidFill>
          <a:ln cap="flat" cmpd="sng" w="28950">
            <a:solidFill>
              <a:srgbClr val="FD790F"/>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IN" sz="1400" u="none" cap="none" strike="noStrike">
                <a:solidFill>
                  <a:srgbClr val="000000"/>
                </a:solidFill>
                <a:latin typeface="Arial"/>
                <a:ea typeface="Arial"/>
                <a:cs typeface="Arial"/>
                <a:sym typeface="Arial"/>
              </a:rPr>
              <a:t> Click here to Add</a:t>
            </a:r>
            <a:endParaRPr/>
          </a:p>
        </p:txBody>
      </p:sp>
      <p:pic>
        <p:nvPicPr>
          <p:cNvPr id="297" name="Google Shape;297;p47"/>
          <p:cNvPicPr preferRelativeResize="0"/>
          <p:nvPr/>
        </p:nvPicPr>
        <p:blipFill rotWithShape="1">
          <a:blip r:embed="rId4">
            <a:alphaModFix/>
          </a:blip>
          <a:srcRect b="0" l="0" r="0" t="0"/>
          <a:stretch/>
        </p:blipFill>
        <p:spPr>
          <a:xfrm>
            <a:off x="0" y="13063"/>
            <a:ext cx="2134042" cy="61395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8"/>
          <p:cNvSpPr txBox="1"/>
          <p:nvPr>
            <p:ph type="title"/>
          </p:nvPr>
        </p:nvSpPr>
        <p:spPr>
          <a:xfrm>
            <a:off x="2573274" y="0"/>
            <a:ext cx="9360579" cy="6279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IN" sz="2800"/>
              <a:t>Step 3: Assign Treatment Supporter to patient</a:t>
            </a:r>
            <a:endParaRPr sz="2800"/>
          </a:p>
        </p:txBody>
      </p:sp>
      <p:sp>
        <p:nvSpPr>
          <p:cNvPr id="303" name="Google Shape;303;p48"/>
          <p:cNvSpPr/>
          <p:nvPr/>
        </p:nvSpPr>
        <p:spPr>
          <a:xfrm>
            <a:off x="44196" y="1651000"/>
            <a:ext cx="12147803" cy="4985004"/>
          </a:xfrm>
          <a:prstGeom prst="rect">
            <a:avLst/>
          </a:prstGeom>
          <a:blipFill rotWithShape="1">
            <a:blip r:embed="rId3">
              <a:alphaModFix/>
            </a:blip>
            <a:stretch>
              <a:fillRect b="0" l="0" r="0" t="0"/>
            </a:stretch>
          </a:blipFill>
          <a:ln cap="flat" cmpd="sng" w="9525">
            <a:solidFill>
              <a:schemeClr val="dk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4" name="Google Shape;304;p48"/>
          <p:cNvSpPr/>
          <p:nvPr/>
        </p:nvSpPr>
        <p:spPr>
          <a:xfrm>
            <a:off x="1983232" y="5311140"/>
            <a:ext cx="4112768" cy="9779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5" name="Google Shape;305;p48"/>
          <p:cNvSpPr/>
          <p:nvPr/>
        </p:nvSpPr>
        <p:spPr>
          <a:xfrm>
            <a:off x="8205133" y="5972006"/>
            <a:ext cx="3728720" cy="634067"/>
          </a:xfrm>
          <a:prstGeom prst="rect">
            <a:avLst/>
          </a:prstGeom>
          <a:solidFill>
            <a:schemeClr val="lt1"/>
          </a:solidFill>
          <a:ln cap="flat" cmpd="sng" w="28950">
            <a:solidFill>
              <a:srgbClr val="FD790F"/>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0" i="0" lang="en-IN" sz="1400" u="none" cap="none" strike="noStrike">
                <a:solidFill>
                  <a:srgbClr val="000000"/>
                </a:solidFill>
                <a:latin typeface="Arial"/>
                <a:ea typeface="Arial"/>
                <a:cs typeface="Arial"/>
                <a:sym typeface="Arial"/>
              </a:rPr>
              <a:t>Note: The Treatment Supporters of Patient’s current TUs will appear in this drop down</a:t>
            </a:r>
            <a:endParaRPr/>
          </a:p>
        </p:txBody>
      </p:sp>
      <p:sp>
        <p:nvSpPr>
          <p:cNvPr id="306" name="Google Shape;306;p48"/>
          <p:cNvSpPr txBox="1"/>
          <p:nvPr/>
        </p:nvSpPr>
        <p:spPr>
          <a:xfrm>
            <a:off x="436037" y="824581"/>
            <a:ext cx="8900160" cy="289823"/>
          </a:xfrm>
          <a:prstGeom prst="rect">
            <a:avLst/>
          </a:prstGeom>
          <a:noFill/>
          <a:ln>
            <a:noFill/>
          </a:ln>
        </p:spPr>
        <p:txBody>
          <a:bodyPr anchorCtr="0" anchor="t" bIns="0" lIns="0" spcFirstLastPara="1" rIns="0" wrap="square" tIns="12700">
            <a:spAutoFit/>
          </a:bodyPr>
          <a:lstStyle/>
          <a:p>
            <a:pPr indent="0" lvl="0" marL="12065" marR="0" rtl="0" algn="l">
              <a:lnSpc>
                <a:spcPct val="100000"/>
              </a:lnSpc>
              <a:spcBef>
                <a:spcPts val="0"/>
              </a:spcBef>
              <a:spcAft>
                <a:spcPts val="0"/>
              </a:spcAft>
              <a:buNone/>
            </a:pPr>
            <a:r>
              <a:rPr b="1" i="0" lang="en-IN" sz="1800" u="none" cap="none" strike="noStrike">
                <a:solidFill>
                  <a:srgbClr val="000000"/>
                </a:solidFill>
                <a:latin typeface="Corbel"/>
                <a:ea typeface="Corbel"/>
                <a:cs typeface="Corbel"/>
                <a:sym typeface="Corbel"/>
              </a:rPr>
              <a:t>Select Treatment Supporter’s Name</a:t>
            </a:r>
            <a:endParaRPr/>
          </a:p>
        </p:txBody>
      </p:sp>
      <p:pic>
        <p:nvPicPr>
          <p:cNvPr id="307" name="Google Shape;307;p48"/>
          <p:cNvPicPr preferRelativeResize="0"/>
          <p:nvPr/>
        </p:nvPicPr>
        <p:blipFill rotWithShape="1">
          <a:blip r:embed="rId5">
            <a:alphaModFix/>
          </a:blip>
          <a:srcRect b="0" l="0" r="0" t="0"/>
          <a:stretch/>
        </p:blipFill>
        <p:spPr>
          <a:xfrm>
            <a:off x="0" y="13063"/>
            <a:ext cx="2134042" cy="61395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3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2018-08-06T06:16:16Z</dcterms:created>
  <dc:creator>Manu Mathew</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-369173686</vt:i4>
  </property>
  <property fmtid="{D5CDD505-2E9C-101B-9397-08002B2CF9AE}" pid="3" name="_NewReviewCycle">
    <vt:lpwstr/>
  </property>
  <property fmtid="{D5CDD505-2E9C-101B-9397-08002B2CF9AE}" pid="4" name="_EmailSubject">
    <vt:lpwstr>DBT Deck</vt:lpwstr>
  </property>
  <property fmtid="{D5CDD505-2E9C-101B-9397-08002B2CF9AE}" pid="5" name="_AuthorEmail">
    <vt:lpwstr>tonmoy@everwell.org</vt:lpwstr>
  </property>
  <property fmtid="{D5CDD505-2E9C-101B-9397-08002B2CF9AE}" pid="6" name="_AuthorEmailDisplayName">
    <vt:lpwstr>Tonmoy Dutta</vt:lpwstr>
  </property>
</Properties>
</file>