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6858000" cx="12192000"/>
  <p:notesSz cx="6858000" cy="9144000"/>
  <p:embeddedFontLst>
    <p:embeddedFont>
      <p:font typeface="Corbel"/>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75" roundtripDataSignature="AMtx7mioRypQkMhshu+azSUTUI74Eckx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orbel-italic.fntdata"/><Relationship Id="rId72" Type="http://schemas.openxmlformats.org/officeDocument/2006/relationships/font" Target="fonts/Corbel-bold.fntdata"/><Relationship Id="rId31" Type="http://schemas.openxmlformats.org/officeDocument/2006/relationships/slide" Target="slides/slide24.xml"/><Relationship Id="rId75" Type="http://customschemas.google.com/relationships/presentationmetadata" Target="metadata"/><Relationship Id="rId30" Type="http://schemas.openxmlformats.org/officeDocument/2006/relationships/slide" Target="slides/slide23.xml"/><Relationship Id="rId74" Type="http://schemas.openxmlformats.org/officeDocument/2006/relationships/font" Target="fonts/Corbel-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orbel-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99" name="Google Shape;29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2ac423ec3b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g22ac423ec3b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2ac423ec3b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g22ac423ec3b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2ac423ec3b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g22ac423ec3b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2ac423ec3b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22ac423ec3b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2ac423ec3b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22ac423ec3b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2ac423ec3b_0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22ac423ec3b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2ac423ec3b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g22ac423ec3b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541d5959a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g2541d5959a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2ac423ec3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g22ac423ec3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2ac423ec3b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g22ac423ec3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2ac423ec3b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g22ac423ec3b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2ac423ec3b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g22ac423ec3b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2b0652abf9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g22b0652abf9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2b0652abf9_0_6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g22b0652abf9_0_6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2b0652abf9_0_7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g22b0652abf9_0_7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2b0652abf9_0_8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g22b0652abf9_0_8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2b0652abf9_0_9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g22b0652abf9_0_9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2b0652abf9_0_10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5" name="Google Shape;635;g22b0652abf9_0_10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2b0652abf9_0_1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g22b0652abf9_0_1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2b0652abf9_0_1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g22b0652abf9_0_1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2b0652abf9_0_1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5" name="Google Shape;685;g22b0652abf9_0_1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2b0652abf9_0_15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2" name="Google Shape;702;g22b0652abf9_0_1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2b0652abf9_0_16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g22b0652abf9_0_16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22b0652abf9_0_17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8" name="Google Shape;728;g22b0652abf9_0_17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2b0652abf9_0_18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9" name="Google Shape;739;g22b0652abf9_0_18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2b0652abf9_0_19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6" name="Google Shape;746;g22b0652abf9_0_19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2b0652abf9_0_20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6" name="Google Shape;756;g22b0652abf9_0_20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2b0652abf9_0_2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9" name="Google Shape;769;g22b0652abf9_0_2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2b0652abf9_0_2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5" name="Google Shape;785;g22b0652abf9_0_2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2b0652abf9_0_24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4" name="Google Shape;804;g22b0652abf9_0_24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2b0652abf9_0_25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2" name="Google Shape;822;g22b0652abf9_0_25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2b0652abf9_0_26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4" name="Google Shape;834;g22b0652abf9_0_26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22b0652abf9_0_28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1" name="Google Shape;851;g22b0652abf9_0_28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2b0652abf9_0_29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8" name="Google Shape;868;g22b0652abf9_0_29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2b0652abf9_0_3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7" name="Google Shape;877;g22b0652abf9_0_3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2b0652abf9_0_33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4" name="Google Shape;884;g22b0652abf9_0_3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2b0652abf9_0_3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1" name="Google Shape;891;g22b0652abf9_0_3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2b0652abf9_0_3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8" name="Google Shape;898;g22b0652abf9_0_3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2b0652abf9_0_36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5" name="Google Shape;905;g22b0652abf9_0_3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2b0652abf9_0_37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2" name="Google Shape;912;g22b0652abf9_0_37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2b0652abf9_0_38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9" name="Google Shape;919;g22b0652abf9_0_38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2b0652abf9_0_39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6" name="Google Shape;926;g22b0652abf9_0_39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2b0652abf9_0_40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3" name="Google Shape;933;g22b0652abf9_0_40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0" name="Google Shape;94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8" name="Shape 18"/>
        <p:cNvGrpSpPr/>
        <p:nvPr/>
      </p:nvGrpSpPr>
      <p:grpSpPr>
        <a:xfrm>
          <a:off x="0" y="0"/>
          <a:ext cx="0" cy="0"/>
          <a:chOff x="0" y="0"/>
          <a:chExt cx="0" cy="0"/>
        </a:xfrm>
      </p:grpSpPr>
      <p:sp>
        <p:nvSpPr>
          <p:cNvPr id="19" name="Google Shape;19;p61"/>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0" name="Google Shape;20;p6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400"/>
              <a:buFont typeface="Corbel"/>
              <a:buNone/>
              <a:defRPr/>
            </a:lvl1pPr>
            <a:lvl2pPr lvl="1" algn="l">
              <a:lnSpc>
                <a:spcPct val="100000"/>
              </a:lnSpc>
              <a:spcBef>
                <a:spcPts val="0"/>
              </a:spcBef>
              <a:spcAft>
                <a:spcPts val="0"/>
              </a:spcAft>
              <a:buClr>
                <a:schemeClr val="dk1"/>
              </a:buClr>
              <a:buSzPts val="1400"/>
              <a:buFont typeface="Corbel"/>
              <a:buNone/>
              <a:defRPr/>
            </a:lvl2pPr>
            <a:lvl3pPr lvl="2" algn="l">
              <a:lnSpc>
                <a:spcPct val="100000"/>
              </a:lnSpc>
              <a:spcBef>
                <a:spcPts val="0"/>
              </a:spcBef>
              <a:spcAft>
                <a:spcPts val="0"/>
              </a:spcAft>
              <a:buClr>
                <a:schemeClr val="dk1"/>
              </a:buClr>
              <a:buSzPts val="1400"/>
              <a:buFont typeface="Corbel"/>
              <a:buNone/>
              <a:defRPr/>
            </a:lvl3pPr>
            <a:lvl4pPr lvl="3" algn="l">
              <a:lnSpc>
                <a:spcPct val="100000"/>
              </a:lnSpc>
              <a:spcBef>
                <a:spcPts val="0"/>
              </a:spcBef>
              <a:spcAft>
                <a:spcPts val="0"/>
              </a:spcAft>
              <a:buClr>
                <a:schemeClr val="dk1"/>
              </a:buClr>
              <a:buSzPts val="1400"/>
              <a:buFont typeface="Corbel"/>
              <a:buNone/>
              <a:defRPr/>
            </a:lvl4pPr>
            <a:lvl5pPr lvl="4" algn="l">
              <a:lnSpc>
                <a:spcPct val="100000"/>
              </a:lnSpc>
              <a:spcBef>
                <a:spcPts val="0"/>
              </a:spcBef>
              <a:spcAft>
                <a:spcPts val="0"/>
              </a:spcAft>
              <a:buClr>
                <a:schemeClr val="dk1"/>
              </a:buClr>
              <a:buSzPts val="1400"/>
              <a:buFont typeface="Corbel"/>
              <a:buNone/>
              <a:defRPr/>
            </a:lvl5pPr>
            <a:lvl6pPr lvl="5" algn="l">
              <a:lnSpc>
                <a:spcPct val="100000"/>
              </a:lnSpc>
              <a:spcBef>
                <a:spcPts val="0"/>
              </a:spcBef>
              <a:spcAft>
                <a:spcPts val="0"/>
              </a:spcAft>
              <a:buClr>
                <a:schemeClr val="dk1"/>
              </a:buClr>
              <a:buSzPts val="1400"/>
              <a:buFont typeface="Corbel"/>
              <a:buNone/>
              <a:defRPr/>
            </a:lvl6pPr>
            <a:lvl7pPr lvl="6" algn="l">
              <a:lnSpc>
                <a:spcPct val="100000"/>
              </a:lnSpc>
              <a:spcBef>
                <a:spcPts val="0"/>
              </a:spcBef>
              <a:spcAft>
                <a:spcPts val="0"/>
              </a:spcAft>
              <a:buClr>
                <a:schemeClr val="dk1"/>
              </a:buClr>
              <a:buSzPts val="1400"/>
              <a:buFont typeface="Corbel"/>
              <a:buNone/>
              <a:defRPr/>
            </a:lvl7pPr>
            <a:lvl8pPr lvl="7" algn="l">
              <a:lnSpc>
                <a:spcPct val="100000"/>
              </a:lnSpc>
              <a:spcBef>
                <a:spcPts val="0"/>
              </a:spcBef>
              <a:spcAft>
                <a:spcPts val="0"/>
              </a:spcAft>
              <a:buClr>
                <a:schemeClr val="dk1"/>
              </a:buClr>
              <a:buSzPts val="1400"/>
              <a:buFont typeface="Corbel"/>
              <a:buNone/>
              <a:defRPr/>
            </a:lvl8pPr>
            <a:lvl9pPr lvl="8" algn="l">
              <a:lnSpc>
                <a:spcPct val="100000"/>
              </a:lnSpc>
              <a:spcBef>
                <a:spcPts val="0"/>
              </a:spcBef>
              <a:spcAft>
                <a:spcPts val="0"/>
              </a:spcAft>
              <a:buClr>
                <a:schemeClr val="dk1"/>
              </a:buClr>
              <a:buSzPts val="1400"/>
              <a:buFont typeface="Corbel"/>
              <a:buNone/>
              <a:defRPr/>
            </a:lvl9pPr>
          </a:lstStyle>
          <a:p/>
        </p:txBody>
      </p:sp>
      <p:sp>
        <p:nvSpPr>
          <p:cNvPr id="21" name="Google Shape;21;p6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sp>
        <p:nvSpPr>
          <p:cNvPr id="22" name="Google Shape;22;p61"/>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72"/>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72"/>
          <p:cNvSpPr/>
          <p:nvPr>
            <p:ph idx="2" type="pic"/>
          </p:nvPr>
        </p:nvSpPr>
        <p:spPr>
          <a:xfrm>
            <a:off x="3570644" y="767419"/>
            <a:ext cx="8115230" cy="5330952"/>
          </a:xfrm>
          <a:prstGeom prst="rect">
            <a:avLst/>
          </a:prstGeom>
          <a:solidFill>
            <a:srgbClr val="BFBFBF"/>
          </a:solidFill>
          <a:ln>
            <a:noFill/>
          </a:ln>
        </p:spPr>
      </p:sp>
      <p:sp>
        <p:nvSpPr>
          <p:cNvPr id="86" name="Google Shape;86;p72"/>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7" name="Google Shape;87;p7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72"/>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90" name="Google Shape;90;p7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7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73"/>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4" name="Google Shape;94;p7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7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97" name="Google Shape;97;p7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74"/>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74"/>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1" name="Google Shape;101;p7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7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104" name="Google Shape;104;p7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14" name="Shape 114"/>
        <p:cNvGrpSpPr/>
        <p:nvPr/>
      </p:nvGrpSpPr>
      <p:grpSpPr>
        <a:xfrm>
          <a:off x="0" y="0"/>
          <a:ext cx="0" cy="0"/>
          <a:chOff x="0" y="0"/>
          <a:chExt cx="0" cy="0"/>
        </a:xfrm>
      </p:grpSpPr>
      <p:sp>
        <p:nvSpPr>
          <p:cNvPr id="115" name="Google Shape;115;p63"/>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6" name="Google Shape;116;p6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118" name="Google Shape;118;p63"/>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9" name="Shape 119"/>
        <p:cNvGrpSpPr/>
        <p:nvPr/>
      </p:nvGrpSpPr>
      <p:grpSpPr>
        <a:xfrm>
          <a:off x="0" y="0"/>
          <a:ext cx="0" cy="0"/>
          <a:chOff x="0" y="0"/>
          <a:chExt cx="0" cy="0"/>
        </a:xfrm>
      </p:grpSpPr>
      <p:sp>
        <p:nvSpPr>
          <p:cNvPr id="120" name="Google Shape;120;p75"/>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75"/>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22" name="Google Shape;122;p7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7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7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25" name="Google Shape;125;p75"/>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7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7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29" name="Google Shape;129;p7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7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7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32" name="Google Shape;132;p7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77"/>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77"/>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136" name="Google Shape;136;p7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7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7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39" name="Google Shape;139;p7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0" name="Shape 140"/>
        <p:cNvGrpSpPr/>
        <p:nvPr/>
      </p:nvGrpSpPr>
      <p:grpSpPr>
        <a:xfrm>
          <a:off x="0" y="0"/>
          <a:ext cx="0" cy="0"/>
          <a:chOff x="0" y="0"/>
          <a:chExt cx="0" cy="0"/>
        </a:xfrm>
      </p:grpSpPr>
      <p:sp>
        <p:nvSpPr>
          <p:cNvPr id="141" name="Google Shape;141;p7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78"/>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3" name="Google Shape;143;p78"/>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4" name="Google Shape;144;p7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7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7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47" name="Google Shape;147;p7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8" name="Shape 148"/>
        <p:cNvGrpSpPr/>
        <p:nvPr/>
      </p:nvGrpSpPr>
      <p:grpSpPr>
        <a:xfrm>
          <a:off x="0" y="0"/>
          <a:ext cx="0" cy="0"/>
          <a:chOff x="0" y="0"/>
          <a:chExt cx="0" cy="0"/>
        </a:xfrm>
      </p:grpSpPr>
      <p:sp>
        <p:nvSpPr>
          <p:cNvPr id="149" name="Google Shape;149;p7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79"/>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1" name="Google Shape;151;p79"/>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2" name="Google Shape;152;p79"/>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3" name="Google Shape;153;p79"/>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4" name="Google Shape;154;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7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57" name="Google Shape;157;p7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8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8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63" name="Google Shape;163;p8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64"/>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4"/>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6" name="Google Shape;26;p6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9" name="Google Shape;29;p64"/>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4" name="Shape 164"/>
        <p:cNvGrpSpPr/>
        <p:nvPr/>
      </p:nvGrpSpPr>
      <p:grpSpPr>
        <a:xfrm>
          <a:off x="0" y="0"/>
          <a:ext cx="0" cy="0"/>
          <a:chOff x="0" y="0"/>
          <a:chExt cx="0" cy="0"/>
        </a:xfrm>
      </p:grpSpPr>
      <p:sp>
        <p:nvSpPr>
          <p:cNvPr id="165" name="Google Shape;165;p8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8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8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68" name="Google Shape;168;p81"/>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169" name="Google Shape;169;p81"/>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1"/>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82"/>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82"/>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74" name="Google Shape;174;p82"/>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5" name="Google Shape;175;p8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8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8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78" name="Google Shape;178;p8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9" name="Shape 179"/>
        <p:cNvGrpSpPr/>
        <p:nvPr/>
      </p:nvGrpSpPr>
      <p:grpSpPr>
        <a:xfrm>
          <a:off x="0" y="0"/>
          <a:ext cx="0" cy="0"/>
          <a:chOff x="0" y="0"/>
          <a:chExt cx="0" cy="0"/>
        </a:xfrm>
      </p:grpSpPr>
      <p:sp>
        <p:nvSpPr>
          <p:cNvPr id="180" name="Google Shape;180;p83"/>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83"/>
          <p:cNvSpPr/>
          <p:nvPr>
            <p:ph idx="2" type="pic"/>
          </p:nvPr>
        </p:nvSpPr>
        <p:spPr>
          <a:xfrm>
            <a:off x="3570644" y="767419"/>
            <a:ext cx="8115230" cy="5330952"/>
          </a:xfrm>
          <a:prstGeom prst="rect">
            <a:avLst/>
          </a:prstGeom>
          <a:solidFill>
            <a:srgbClr val="BFBFBF"/>
          </a:solidFill>
          <a:ln>
            <a:noFill/>
          </a:ln>
        </p:spPr>
      </p:sp>
      <p:sp>
        <p:nvSpPr>
          <p:cNvPr id="182" name="Google Shape;182;p83"/>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83" name="Google Shape;183;p8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83"/>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8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86" name="Google Shape;186;p8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7" name="Shape 187"/>
        <p:cNvGrpSpPr/>
        <p:nvPr/>
      </p:nvGrpSpPr>
      <p:grpSpPr>
        <a:xfrm>
          <a:off x="0" y="0"/>
          <a:ext cx="0" cy="0"/>
          <a:chOff x="0" y="0"/>
          <a:chExt cx="0" cy="0"/>
        </a:xfrm>
      </p:grpSpPr>
      <p:sp>
        <p:nvSpPr>
          <p:cNvPr id="188" name="Google Shape;188;p8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84"/>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0" name="Google Shape;190;p8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8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8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93" name="Google Shape;193;p8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85"/>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85"/>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7" name="Google Shape;197;p8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8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8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00" name="Google Shape;200;p8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210" name="Shape 210"/>
        <p:cNvGrpSpPr/>
        <p:nvPr/>
      </p:nvGrpSpPr>
      <p:grpSpPr>
        <a:xfrm>
          <a:off x="0" y="0"/>
          <a:ext cx="0" cy="0"/>
          <a:chOff x="0" y="0"/>
          <a:chExt cx="0" cy="0"/>
        </a:xfrm>
      </p:grpSpPr>
      <p:sp>
        <p:nvSpPr>
          <p:cNvPr id="211" name="Google Shape;211;g22b0652abf9_0_634"/>
          <p:cNvSpPr txBox="1"/>
          <p:nvPr>
            <p:ph idx="1" type="body"/>
          </p:nvPr>
        </p:nvSpPr>
        <p:spPr>
          <a:xfrm>
            <a:off x="486837" y="1718735"/>
            <a:ext cx="11106300" cy="4519200"/>
          </a:xfrm>
          <a:prstGeom prst="rect">
            <a:avLst/>
          </a:prstGeom>
          <a:noFill/>
          <a:ln>
            <a:noFill/>
          </a:ln>
        </p:spPr>
        <p:txBody>
          <a:bodyPr anchorCtr="0" anchor="ctr" bIns="45700" lIns="91425" spcFirstLastPara="1" rIns="91425" wrap="square" tIns="45700">
            <a:normAutofit/>
          </a:bodyPr>
          <a:lstStyle>
            <a:lvl1pPr indent="-347154" lvl="0" marL="457200" rtl="0" algn="l">
              <a:lnSpc>
                <a:spcPct val="90000"/>
              </a:lnSpc>
              <a:spcBef>
                <a:spcPts val="800"/>
              </a:spcBef>
              <a:spcAft>
                <a:spcPts val="0"/>
              </a:spcAft>
              <a:buSzPts val="1867"/>
              <a:buChar char="●"/>
              <a:defRPr b="0" sz="1867"/>
            </a:lvl1pPr>
            <a:lvl2pPr indent="-338645" lvl="1" marL="914400" rtl="0" algn="l">
              <a:lnSpc>
                <a:spcPct val="90000"/>
              </a:lnSpc>
              <a:spcBef>
                <a:spcPts val="800"/>
              </a:spcBef>
              <a:spcAft>
                <a:spcPts val="0"/>
              </a:spcAft>
              <a:buClr>
                <a:srgbClr val="6C8C1A"/>
              </a:buClr>
              <a:buSzPts val="1733"/>
              <a:buFont typeface="Noto Sans Symbols"/>
              <a:buChar char="▪"/>
              <a:defRPr sz="1733"/>
            </a:lvl2pPr>
            <a:lvl3pPr indent="-330200" lvl="2" marL="1371600" rtl="0" algn="l">
              <a:lnSpc>
                <a:spcPct val="90000"/>
              </a:lnSpc>
              <a:spcBef>
                <a:spcPts val="800"/>
              </a:spcBef>
              <a:spcAft>
                <a:spcPts val="0"/>
              </a:spcAft>
              <a:buClr>
                <a:srgbClr val="3086AB"/>
              </a:buClr>
              <a:buSzPts val="1600"/>
              <a:buFont typeface="Arial"/>
              <a:buChar char="•"/>
              <a:defRPr sz="1600"/>
            </a:lvl3pPr>
            <a:lvl4pPr indent="-317500" lvl="3" marL="1828800" rtl="0" algn="l">
              <a:lnSpc>
                <a:spcPct val="90000"/>
              </a:lnSpc>
              <a:spcBef>
                <a:spcPts val="800"/>
              </a:spcBef>
              <a:spcAft>
                <a:spcPts val="0"/>
              </a:spcAft>
              <a:buSzPts val="1400"/>
              <a:buFont typeface="Arial"/>
              <a:buChar char="-"/>
              <a:defRPr/>
            </a:lvl4pPr>
            <a:lvl5pPr indent="-317500" lvl="4" marL="2286000" rtl="0" algn="l">
              <a:lnSpc>
                <a:spcPct val="90000"/>
              </a:lnSpc>
              <a:spcBef>
                <a:spcPts val="800"/>
              </a:spcBef>
              <a:spcAft>
                <a:spcPts val="0"/>
              </a:spcAft>
              <a:buSzPts val="1400"/>
              <a:buChar char="●"/>
              <a:defRPr/>
            </a:lvl5pPr>
            <a:lvl6pPr indent="-342900" lvl="5" marL="2743200" rtl="0" algn="l">
              <a:lnSpc>
                <a:spcPct val="90000"/>
              </a:lnSpc>
              <a:spcBef>
                <a:spcPts val="250"/>
              </a:spcBef>
              <a:spcAft>
                <a:spcPts val="0"/>
              </a:spcAft>
              <a:buSzPts val="1800"/>
              <a:buChar char="●"/>
              <a:defRPr/>
            </a:lvl6pPr>
            <a:lvl7pPr indent="-342900" lvl="6" marL="3200400" rtl="0" algn="l">
              <a:lnSpc>
                <a:spcPct val="90000"/>
              </a:lnSpc>
              <a:spcBef>
                <a:spcPts val="250"/>
              </a:spcBef>
              <a:spcAft>
                <a:spcPts val="0"/>
              </a:spcAft>
              <a:buSzPts val="1800"/>
              <a:buChar char="●"/>
              <a:defRPr/>
            </a:lvl7pPr>
            <a:lvl8pPr indent="-342900" lvl="7" marL="3657600" rtl="0" algn="l">
              <a:lnSpc>
                <a:spcPct val="90000"/>
              </a:lnSpc>
              <a:spcBef>
                <a:spcPts val="250"/>
              </a:spcBef>
              <a:spcAft>
                <a:spcPts val="0"/>
              </a:spcAft>
              <a:buSzPts val="1800"/>
              <a:buChar char="●"/>
              <a:defRPr/>
            </a:lvl8pPr>
            <a:lvl9pPr indent="-342900" lvl="8" marL="4114800" rtl="0" algn="l">
              <a:lnSpc>
                <a:spcPct val="90000"/>
              </a:lnSpc>
              <a:spcBef>
                <a:spcPts val="250"/>
              </a:spcBef>
              <a:spcAft>
                <a:spcPts val="250"/>
              </a:spcAft>
              <a:buSzPts val="1800"/>
              <a:buChar char="●"/>
              <a:defRPr/>
            </a:lvl9pPr>
          </a:lstStyle>
          <a:p/>
        </p:txBody>
      </p:sp>
      <p:sp>
        <p:nvSpPr>
          <p:cNvPr id="212" name="Google Shape;212;g22b0652abf9_0_634"/>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3" name="Google Shape;213;g22b0652abf9_0_634"/>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214" name="Google Shape;214;g22b0652abf9_0_634"/>
          <p:cNvSpPr txBox="1"/>
          <p:nvPr>
            <p:ph type="title"/>
          </p:nvPr>
        </p:nvSpPr>
        <p:spPr>
          <a:xfrm>
            <a:off x="486837" y="646262"/>
            <a:ext cx="11106300" cy="697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FFFFF"/>
              </a:buClr>
              <a:buSzPts val="3600"/>
              <a:buFont typeface="Corbe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15" name="Shape 215"/>
        <p:cNvGrpSpPr/>
        <p:nvPr/>
      </p:nvGrpSpPr>
      <p:grpSpPr>
        <a:xfrm>
          <a:off x="0" y="0"/>
          <a:ext cx="0" cy="0"/>
          <a:chOff x="0" y="0"/>
          <a:chExt cx="0" cy="0"/>
        </a:xfrm>
      </p:grpSpPr>
      <p:sp>
        <p:nvSpPr>
          <p:cNvPr id="216" name="Google Shape;216;g22b0652abf9_0_639"/>
          <p:cNvSpPr txBox="1"/>
          <p:nvPr>
            <p:ph type="ctrTitle"/>
          </p:nvPr>
        </p:nvSpPr>
        <p:spPr>
          <a:xfrm>
            <a:off x="1069847" y="1298448"/>
            <a:ext cx="10216500" cy="3255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000546"/>
              </a:buClr>
              <a:buSzPts val="5900"/>
              <a:buFont typeface="Corbel"/>
              <a:buNone/>
              <a:defRPr sz="5900">
                <a:solidFill>
                  <a:srgbClr val="00054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7" name="Google Shape;217;g22b0652abf9_0_639"/>
          <p:cNvSpPr txBox="1"/>
          <p:nvPr>
            <p:ph idx="1" type="subTitle"/>
          </p:nvPr>
        </p:nvSpPr>
        <p:spPr>
          <a:xfrm>
            <a:off x="1100014" y="4670246"/>
            <a:ext cx="10186200" cy="9144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2200"/>
              <a:buNone/>
              <a:defRPr sz="2200" cap="none">
                <a:solidFill>
                  <a:srgbClr val="CC4B14"/>
                </a:solidFill>
              </a:defRPr>
            </a:lvl1pPr>
            <a:lvl2pPr lvl="1" rtl="0" algn="ctr">
              <a:lnSpc>
                <a:spcPct val="90000"/>
              </a:lnSpc>
              <a:spcBef>
                <a:spcPts val="250"/>
              </a:spcBef>
              <a:spcAft>
                <a:spcPts val="0"/>
              </a:spcAft>
              <a:buSzPts val="2200"/>
              <a:buNone/>
              <a:defRPr sz="2200"/>
            </a:lvl2pPr>
            <a:lvl3pPr lvl="2" rtl="0" algn="ctr">
              <a:lnSpc>
                <a:spcPct val="90000"/>
              </a:lnSpc>
              <a:spcBef>
                <a:spcPts val="250"/>
              </a:spcBef>
              <a:spcAft>
                <a:spcPts val="0"/>
              </a:spcAft>
              <a:buSzPts val="2200"/>
              <a:buNone/>
              <a:defRPr sz="2200"/>
            </a:lvl3pPr>
            <a:lvl4pPr lvl="3" rtl="0" algn="ctr">
              <a:lnSpc>
                <a:spcPct val="90000"/>
              </a:lnSpc>
              <a:spcBef>
                <a:spcPts val="250"/>
              </a:spcBef>
              <a:spcAft>
                <a:spcPts val="0"/>
              </a:spcAft>
              <a:buSzPts val="2000"/>
              <a:buNone/>
              <a:defRPr sz="2000"/>
            </a:lvl4pPr>
            <a:lvl5pPr lvl="4" rtl="0" algn="ctr">
              <a:lnSpc>
                <a:spcPct val="90000"/>
              </a:lnSpc>
              <a:spcBef>
                <a:spcPts val="250"/>
              </a:spcBef>
              <a:spcAft>
                <a:spcPts val="0"/>
              </a:spcAft>
              <a:buSzPts val="2000"/>
              <a:buNone/>
              <a:defRPr sz="2000"/>
            </a:lvl5pPr>
            <a:lvl6pPr lvl="5" rtl="0" algn="ctr">
              <a:lnSpc>
                <a:spcPct val="90000"/>
              </a:lnSpc>
              <a:spcBef>
                <a:spcPts val="250"/>
              </a:spcBef>
              <a:spcAft>
                <a:spcPts val="0"/>
              </a:spcAft>
              <a:buSzPts val="2000"/>
              <a:buNone/>
              <a:defRPr sz="2000"/>
            </a:lvl6pPr>
            <a:lvl7pPr lvl="6" rtl="0" algn="ctr">
              <a:lnSpc>
                <a:spcPct val="90000"/>
              </a:lnSpc>
              <a:spcBef>
                <a:spcPts val="250"/>
              </a:spcBef>
              <a:spcAft>
                <a:spcPts val="0"/>
              </a:spcAft>
              <a:buSzPts val="2000"/>
              <a:buNone/>
              <a:defRPr sz="2000"/>
            </a:lvl7pPr>
            <a:lvl8pPr lvl="7" rtl="0" algn="ctr">
              <a:lnSpc>
                <a:spcPct val="90000"/>
              </a:lnSpc>
              <a:spcBef>
                <a:spcPts val="250"/>
              </a:spcBef>
              <a:spcAft>
                <a:spcPts val="0"/>
              </a:spcAft>
              <a:buSzPts val="2000"/>
              <a:buNone/>
              <a:defRPr sz="2000"/>
            </a:lvl8pPr>
            <a:lvl9pPr lvl="8" rtl="0" algn="ctr">
              <a:lnSpc>
                <a:spcPct val="90000"/>
              </a:lnSpc>
              <a:spcBef>
                <a:spcPts val="250"/>
              </a:spcBef>
              <a:spcAft>
                <a:spcPts val="250"/>
              </a:spcAft>
              <a:buSzPts val="2000"/>
              <a:buNone/>
              <a:defRPr sz="2000"/>
            </a:lvl9pPr>
          </a:lstStyle>
          <a:p/>
        </p:txBody>
      </p:sp>
      <p:sp>
        <p:nvSpPr>
          <p:cNvPr id="218" name="Google Shape;218;g22b0652abf9_0_639"/>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9" name="Google Shape;219;g22b0652abf9_0_639"/>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0" name="Google Shape;220;g22b0652abf9_0_639"/>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21" name="Google Shape;221;g22b0652abf9_0_639"/>
          <p:cNvPicPr preferRelativeResize="0"/>
          <p:nvPr/>
        </p:nvPicPr>
        <p:blipFill rotWithShape="1">
          <a:blip r:embed="rId2">
            <a:alphaModFix/>
          </a:blip>
          <a:srcRect b="0" l="0" r="0" t="0"/>
          <a:stretch/>
        </p:blipFill>
        <p:spPr>
          <a:xfrm>
            <a:off x="26938" y="6707875"/>
            <a:ext cx="12191999" cy="17258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2" name="Shape 222"/>
        <p:cNvGrpSpPr/>
        <p:nvPr/>
      </p:nvGrpSpPr>
      <p:grpSpPr>
        <a:xfrm>
          <a:off x="0" y="0"/>
          <a:ext cx="0" cy="0"/>
          <a:chOff x="0" y="0"/>
          <a:chExt cx="0" cy="0"/>
        </a:xfrm>
      </p:grpSpPr>
      <p:sp>
        <p:nvSpPr>
          <p:cNvPr id="223" name="Google Shape;223;g22b0652abf9_0_646"/>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4" name="Google Shape;224;g22b0652abf9_0_646"/>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lvl1pPr indent="-355600" lvl="0" marL="457200" rtl="0" algn="l">
              <a:lnSpc>
                <a:spcPct val="90000"/>
              </a:lnSpc>
              <a:spcBef>
                <a:spcPts val="1200"/>
              </a:spcBef>
              <a:spcAft>
                <a:spcPts val="0"/>
              </a:spcAft>
              <a:buSzPts val="2000"/>
              <a:buChar char="●"/>
              <a:defRPr>
                <a:solidFill>
                  <a:srgbClr val="000F46"/>
                </a:solidFill>
              </a:defRPr>
            </a:lvl1pPr>
            <a:lvl2pPr indent="-342900" lvl="1" marL="914400" rtl="0" algn="l">
              <a:lnSpc>
                <a:spcPct val="90000"/>
              </a:lnSpc>
              <a:spcBef>
                <a:spcPts val="250"/>
              </a:spcBef>
              <a:spcAft>
                <a:spcPts val="0"/>
              </a:spcAft>
              <a:buSzPts val="1800"/>
              <a:buChar char="●"/>
              <a:defRPr>
                <a:solidFill>
                  <a:srgbClr val="000F46"/>
                </a:solidFill>
              </a:defRPr>
            </a:lvl2pPr>
            <a:lvl3pPr indent="-330200" lvl="2" marL="1371600" rtl="0" algn="l">
              <a:lnSpc>
                <a:spcPct val="90000"/>
              </a:lnSpc>
              <a:spcBef>
                <a:spcPts val="250"/>
              </a:spcBef>
              <a:spcAft>
                <a:spcPts val="0"/>
              </a:spcAft>
              <a:buSzPts val="1600"/>
              <a:buChar char="●"/>
              <a:defRPr>
                <a:solidFill>
                  <a:srgbClr val="000F46"/>
                </a:solidFill>
              </a:defRPr>
            </a:lvl3pPr>
            <a:lvl4pPr indent="-317500" lvl="3" marL="1828800" rtl="0" algn="l">
              <a:lnSpc>
                <a:spcPct val="90000"/>
              </a:lnSpc>
              <a:spcBef>
                <a:spcPts val="250"/>
              </a:spcBef>
              <a:spcAft>
                <a:spcPts val="0"/>
              </a:spcAft>
              <a:buSzPts val="1400"/>
              <a:buChar char="●"/>
              <a:defRPr>
                <a:solidFill>
                  <a:srgbClr val="000F46"/>
                </a:solidFill>
              </a:defRPr>
            </a:lvl4pPr>
            <a:lvl5pPr indent="-317500" lvl="4" marL="2286000" rtl="0" algn="l">
              <a:lnSpc>
                <a:spcPct val="90000"/>
              </a:lnSpc>
              <a:spcBef>
                <a:spcPts val="250"/>
              </a:spcBef>
              <a:spcAft>
                <a:spcPts val="0"/>
              </a:spcAft>
              <a:buSzPts val="1400"/>
              <a:buChar char="●"/>
              <a:defRPr>
                <a:solidFill>
                  <a:srgbClr val="000F46"/>
                </a:solidFill>
              </a:defRPr>
            </a:lvl5pPr>
            <a:lvl6pPr indent="-342900" lvl="5" marL="2743200" rtl="0" algn="l">
              <a:lnSpc>
                <a:spcPct val="90000"/>
              </a:lnSpc>
              <a:spcBef>
                <a:spcPts val="250"/>
              </a:spcBef>
              <a:spcAft>
                <a:spcPts val="0"/>
              </a:spcAft>
              <a:buSzPts val="1800"/>
              <a:buChar char="●"/>
              <a:defRPr/>
            </a:lvl6pPr>
            <a:lvl7pPr indent="-342900" lvl="6" marL="3200400" rtl="0" algn="l">
              <a:lnSpc>
                <a:spcPct val="90000"/>
              </a:lnSpc>
              <a:spcBef>
                <a:spcPts val="250"/>
              </a:spcBef>
              <a:spcAft>
                <a:spcPts val="0"/>
              </a:spcAft>
              <a:buSzPts val="1800"/>
              <a:buChar char="●"/>
              <a:defRPr/>
            </a:lvl7pPr>
            <a:lvl8pPr indent="-342900" lvl="7" marL="3657600" rtl="0" algn="l">
              <a:lnSpc>
                <a:spcPct val="90000"/>
              </a:lnSpc>
              <a:spcBef>
                <a:spcPts val="250"/>
              </a:spcBef>
              <a:spcAft>
                <a:spcPts val="0"/>
              </a:spcAft>
              <a:buSzPts val="1800"/>
              <a:buChar char="●"/>
              <a:defRPr/>
            </a:lvl8pPr>
            <a:lvl9pPr indent="-342900" lvl="8" marL="4114800" rtl="0" algn="l">
              <a:lnSpc>
                <a:spcPct val="90000"/>
              </a:lnSpc>
              <a:spcBef>
                <a:spcPts val="250"/>
              </a:spcBef>
              <a:spcAft>
                <a:spcPts val="250"/>
              </a:spcAft>
              <a:buSzPts val="1800"/>
              <a:buChar char="●"/>
              <a:defRPr/>
            </a:lvl9pPr>
          </a:lstStyle>
          <a:p/>
        </p:txBody>
      </p:sp>
      <p:sp>
        <p:nvSpPr>
          <p:cNvPr id="225" name="Google Shape;225;g22b0652abf9_0_646"/>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6" name="Google Shape;226;g22b0652abf9_0_646"/>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7" name="Google Shape;227;g22b0652abf9_0_646"/>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28" name="Google Shape;228;g22b0652abf9_0_64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9" name="Shape 229"/>
        <p:cNvGrpSpPr/>
        <p:nvPr/>
      </p:nvGrpSpPr>
      <p:grpSpPr>
        <a:xfrm>
          <a:off x="0" y="0"/>
          <a:ext cx="0" cy="0"/>
          <a:chOff x="0" y="0"/>
          <a:chExt cx="0" cy="0"/>
        </a:xfrm>
      </p:grpSpPr>
      <p:sp>
        <p:nvSpPr>
          <p:cNvPr id="230" name="Google Shape;230;g22b0652abf9_0_653"/>
          <p:cNvSpPr txBox="1"/>
          <p:nvPr>
            <p:ph type="title"/>
          </p:nvPr>
        </p:nvSpPr>
        <p:spPr>
          <a:xfrm>
            <a:off x="3867912" y="1298448"/>
            <a:ext cx="7315200" cy="3255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000F46"/>
              </a:buClr>
              <a:buSzPts val="5900"/>
              <a:buFont typeface="Corbel"/>
              <a:buNone/>
              <a:defRPr b="0" sz="5900">
                <a:solidFill>
                  <a:srgbClr val="000F4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1" name="Google Shape;231;g22b0652abf9_0_653"/>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2200"/>
              <a:buNone/>
              <a:defRPr sz="2200" cap="none">
                <a:solidFill>
                  <a:srgbClr val="595959"/>
                </a:solidFill>
              </a:defRPr>
            </a:lvl1pPr>
            <a:lvl2pPr indent="-228600" lvl="1" marL="914400" rtl="0" algn="l">
              <a:lnSpc>
                <a:spcPct val="90000"/>
              </a:lnSpc>
              <a:spcBef>
                <a:spcPts val="250"/>
              </a:spcBef>
              <a:spcAft>
                <a:spcPts val="0"/>
              </a:spcAft>
              <a:buSzPts val="1800"/>
              <a:buNone/>
              <a:defRPr sz="1800">
                <a:solidFill>
                  <a:srgbClr val="888888"/>
                </a:solidFill>
              </a:defRPr>
            </a:lvl2pPr>
            <a:lvl3pPr indent="-228600" lvl="2" marL="1371600" rtl="0" algn="l">
              <a:lnSpc>
                <a:spcPct val="90000"/>
              </a:lnSpc>
              <a:spcBef>
                <a:spcPts val="250"/>
              </a:spcBef>
              <a:spcAft>
                <a:spcPts val="0"/>
              </a:spcAft>
              <a:buSzPts val="1600"/>
              <a:buNone/>
              <a:defRPr sz="1600">
                <a:solidFill>
                  <a:srgbClr val="888888"/>
                </a:solidFill>
              </a:defRPr>
            </a:lvl3pPr>
            <a:lvl4pPr indent="-228600" lvl="3" marL="1828800" rtl="0" algn="l">
              <a:lnSpc>
                <a:spcPct val="90000"/>
              </a:lnSpc>
              <a:spcBef>
                <a:spcPts val="250"/>
              </a:spcBef>
              <a:spcAft>
                <a:spcPts val="0"/>
              </a:spcAft>
              <a:buSzPts val="1400"/>
              <a:buNone/>
              <a:defRPr sz="1400">
                <a:solidFill>
                  <a:srgbClr val="888888"/>
                </a:solidFill>
              </a:defRPr>
            </a:lvl4pPr>
            <a:lvl5pPr indent="-228600" lvl="4" marL="2286000" rtl="0" algn="l">
              <a:lnSpc>
                <a:spcPct val="90000"/>
              </a:lnSpc>
              <a:spcBef>
                <a:spcPts val="250"/>
              </a:spcBef>
              <a:spcAft>
                <a:spcPts val="0"/>
              </a:spcAft>
              <a:buSzPts val="1400"/>
              <a:buNone/>
              <a:defRPr sz="1400">
                <a:solidFill>
                  <a:srgbClr val="888888"/>
                </a:solidFill>
              </a:defRPr>
            </a:lvl5pPr>
            <a:lvl6pPr indent="-228600" lvl="5" marL="2743200" rtl="0" algn="l">
              <a:lnSpc>
                <a:spcPct val="90000"/>
              </a:lnSpc>
              <a:spcBef>
                <a:spcPts val="250"/>
              </a:spcBef>
              <a:spcAft>
                <a:spcPts val="0"/>
              </a:spcAft>
              <a:buSzPts val="1400"/>
              <a:buNone/>
              <a:defRPr sz="1400">
                <a:solidFill>
                  <a:srgbClr val="888888"/>
                </a:solidFill>
              </a:defRPr>
            </a:lvl6pPr>
            <a:lvl7pPr indent="-228600" lvl="6" marL="3200400" rtl="0" algn="l">
              <a:lnSpc>
                <a:spcPct val="90000"/>
              </a:lnSpc>
              <a:spcBef>
                <a:spcPts val="250"/>
              </a:spcBef>
              <a:spcAft>
                <a:spcPts val="0"/>
              </a:spcAft>
              <a:buSzPts val="1400"/>
              <a:buNone/>
              <a:defRPr sz="1400">
                <a:solidFill>
                  <a:srgbClr val="888888"/>
                </a:solidFill>
              </a:defRPr>
            </a:lvl7pPr>
            <a:lvl8pPr indent="-228600" lvl="7" marL="3657600" rtl="0" algn="l">
              <a:lnSpc>
                <a:spcPct val="90000"/>
              </a:lnSpc>
              <a:spcBef>
                <a:spcPts val="250"/>
              </a:spcBef>
              <a:spcAft>
                <a:spcPts val="0"/>
              </a:spcAft>
              <a:buSzPts val="1400"/>
              <a:buNone/>
              <a:defRPr sz="1400">
                <a:solidFill>
                  <a:srgbClr val="888888"/>
                </a:solidFill>
              </a:defRPr>
            </a:lvl8pPr>
            <a:lvl9pPr indent="-228600" lvl="8" marL="4114800" rtl="0" algn="l">
              <a:lnSpc>
                <a:spcPct val="90000"/>
              </a:lnSpc>
              <a:spcBef>
                <a:spcPts val="250"/>
              </a:spcBef>
              <a:spcAft>
                <a:spcPts val="250"/>
              </a:spcAft>
              <a:buSzPts val="1400"/>
              <a:buNone/>
              <a:defRPr sz="1400">
                <a:solidFill>
                  <a:srgbClr val="888888"/>
                </a:solidFill>
              </a:defRPr>
            </a:lvl9pPr>
          </a:lstStyle>
          <a:p/>
        </p:txBody>
      </p:sp>
      <p:sp>
        <p:nvSpPr>
          <p:cNvPr id="232" name="Google Shape;232;g22b0652abf9_0_653"/>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3" name="Google Shape;233;g22b0652abf9_0_653"/>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4" name="Google Shape;234;g22b0652abf9_0_653"/>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35" name="Google Shape;235;g22b0652abf9_0_65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6" name="Shape 236"/>
        <p:cNvGrpSpPr/>
        <p:nvPr/>
      </p:nvGrpSpPr>
      <p:grpSpPr>
        <a:xfrm>
          <a:off x="0" y="0"/>
          <a:ext cx="0" cy="0"/>
          <a:chOff x="0" y="0"/>
          <a:chExt cx="0" cy="0"/>
        </a:xfrm>
      </p:grpSpPr>
      <p:sp>
        <p:nvSpPr>
          <p:cNvPr id="237" name="Google Shape;237;g22b0652abf9_0_660"/>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8" name="Google Shape;238;g22b0652abf9_0_660"/>
          <p:cNvSpPr txBox="1"/>
          <p:nvPr>
            <p:ph idx="1" type="body"/>
          </p:nvPr>
        </p:nvSpPr>
        <p:spPr>
          <a:xfrm>
            <a:off x="3867912" y="868680"/>
            <a:ext cx="3474600" cy="5120700"/>
          </a:xfrm>
          <a:prstGeom prst="rect">
            <a:avLst/>
          </a:prstGeom>
          <a:noFill/>
          <a:ln>
            <a:noFill/>
          </a:ln>
        </p:spPr>
        <p:txBody>
          <a:bodyPr anchorCtr="0" anchor="ctr" bIns="45700" lIns="91425" spcFirstLastPara="1" rIns="91425" wrap="square" tIns="45700">
            <a:normAutofit/>
          </a:bodyPr>
          <a:lstStyle>
            <a:lvl1pPr indent="-355600" lvl="0" marL="457200" rtl="0" algn="l">
              <a:lnSpc>
                <a:spcPct val="90000"/>
              </a:lnSpc>
              <a:spcBef>
                <a:spcPts val="1200"/>
              </a:spcBef>
              <a:spcAft>
                <a:spcPts val="0"/>
              </a:spcAft>
              <a:buSzPts val="2000"/>
              <a:buChar char="●"/>
              <a:defRPr sz="2000"/>
            </a:lvl1pPr>
            <a:lvl2pPr indent="-342900" lvl="1" marL="914400" rtl="0" algn="l">
              <a:lnSpc>
                <a:spcPct val="90000"/>
              </a:lnSpc>
              <a:spcBef>
                <a:spcPts val="250"/>
              </a:spcBef>
              <a:spcAft>
                <a:spcPts val="0"/>
              </a:spcAft>
              <a:buSzPts val="1800"/>
              <a:buChar char="●"/>
              <a:defRPr sz="1800"/>
            </a:lvl2pPr>
            <a:lvl3pPr indent="-330200" lvl="2" marL="1371600" rtl="0" algn="l">
              <a:lnSpc>
                <a:spcPct val="90000"/>
              </a:lnSpc>
              <a:spcBef>
                <a:spcPts val="250"/>
              </a:spcBef>
              <a:spcAft>
                <a:spcPts val="0"/>
              </a:spcAft>
              <a:buSzPts val="1600"/>
              <a:buChar char="●"/>
              <a:defRPr sz="1600"/>
            </a:lvl3pPr>
            <a:lvl4pPr indent="-317500" lvl="3" marL="1828800" rtl="0" algn="l">
              <a:lnSpc>
                <a:spcPct val="90000"/>
              </a:lnSpc>
              <a:spcBef>
                <a:spcPts val="250"/>
              </a:spcBef>
              <a:spcAft>
                <a:spcPts val="0"/>
              </a:spcAft>
              <a:buSzPts val="1400"/>
              <a:buChar char="●"/>
              <a:defRPr sz="1400"/>
            </a:lvl4pPr>
            <a:lvl5pPr indent="-317500" lvl="4" marL="2286000" rtl="0" algn="l">
              <a:lnSpc>
                <a:spcPct val="90000"/>
              </a:lnSpc>
              <a:spcBef>
                <a:spcPts val="250"/>
              </a:spcBef>
              <a:spcAft>
                <a:spcPts val="0"/>
              </a:spcAft>
              <a:buSzPts val="1400"/>
              <a:buChar char="●"/>
              <a:defRPr sz="1400"/>
            </a:lvl5pPr>
            <a:lvl6pPr indent="-317500" lvl="5" marL="2743200" rtl="0" algn="l">
              <a:lnSpc>
                <a:spcPct val="90000"/>
              </a:lnSpc>
              <a:spcBef>
                <a:spcPts val="250"/>
              </a:spcBef>
              <a:spcAft>
                <a:spcPts val="0"/>
              </a:spcAft>
              <a:buSzPts val="1400"/>
              <a:buChar char="●"/>
              <a:defRPr sz="1400"/>
            </a:lvl6pPr>
            <a:lvl7pPr indent="-317500" lvl="6" marL="3200400" rtl="0" algn="l">
              <a:lnSpc>
                <a:spcPct val="90000"/>
              </a:lnSpc>
              <a:spcBef>
                <a:spcPts val="250"/>
              </a:spcBef>
              <a:spcAft>
                <a:spcPts val="0"/>
              </a:spcAft>
              <a:buSzPts val="1400"/>
              <a:buChar char="●"/>
              <a:defRPr sz="1400"/>
            </a:lvl7pPr>
            <a:lvl8pPr indent="-317500" lvl="7" marL="3657600" rtl="0" algn="l">
              <a:lnSpc>
                <a:spcPct val="90000"/>
              </a:lnSpc>
              <a:spcBef>
                <a:spcPts val="250"/>
              </a:spcBef>
              <a:spcAft>
                <a:spcPts val="0"/>
              </a:spcAft>
              <a:buSzPts val="1400"/>
              <a:buChar char="●"/>
              <a:defRPr sz="1400"/>
            </a:lvl8pPr>
            <a:lvl9pPr indent="-317500" lvl="8" marL="4114800" rtl="0" algn="l">
              <a:lnSpc>
                <a:spcPct val="90000"/>
              </a:lnSpc>
              <a:spcBef>
                <a:spcPts val="250"/>
              </a:spcBef>
              <a:spcAft>
                <a:spcPts val="250"/>
              </a:spcAft>
              <a:buSzPts val="1400"/>
              <a:buChar char="●"/>
              <a:defRPr sz="1400"/>
            </a:lvl9pPr>
          </a:lstStyle>
          <a:p/>
        </p:txBody>
      </p:sp>
      <p:sp>
        <p:nvSpPr>
          <p:cNvPr id="239" name="Google Shape;239;g22b0652abf9_0_660"/>
          <p:cNvSpPr txBox="1"/>
          <p:nvPr>
            <p:ph idx="2" type="body"/>
          </p:nvPr>
        </p:nvSpPr>
        <p:spPr>
          <a:xfrm>
            <a:off x="7818120" y="868680"/>
            <a:ext cx="3474600" cy="5120700"/>
          </a:xfrm>
          <a:prstGeom prst="rect">
            <a:avLst/>
          </a:prstGeom>
          <a:noFill/>
          <a:ln>
            <a:noFill/>
          </a:ln>
        </p:spPr>
        <p:txBody>
          <a:bodyPr anchorCtr="0" anchor="ctr" bIns="45700" lIns="91425" spcFirstLastPara="1" rIns="91425" wrap="square" tIns="45700">
            <a:normAutofit/>
          </a:bodyPr>
          <a:lstStyle>
            <a:lvl1pPr indent="-355600" lvl="0" marL="457200" rtl="0" algn="l">
              <a:lnSpc>
                <a:spcPct val="90000"/>
              </a:lnSpc>
              <a:spcBef>
                <a:spcPts val="1200"/>
              </a:spcBef>
              <a:spcAft>
                <a:spcPts val="0"/>
              </a:spcAft>
              <a:buSzPts val="2000"/>
              <a:buChar char="●"/>
              <a:defRPr sz="2000"/>
            </a:lvl1pPr>
            <a:lvl2pPr indent="-342900" lvl="1" marL="914400" rtl="0" algn="l">
              <a:lnSpc>
                <a:spcPct val="90000"/>
              </a:lnSpc>
              <a:spcBef>
                <a:spcPts val="250"/>
              </a:spcBef>
              <a:spcAft>
                <a:spcPts val="0"/>
              </a:spcAft>
              <a:buSzPts val="1800"/>
              <a:buChar char="●"/>
              <a:defRPr sz="1800"/>
            </a:lvl2pPr>
            <a:lvl3pPr indent="-330200" lvl="2" marL="1371600" rtl="0" algn="l">
              <a:lnSpc>
                <a:spcPct val="90000"/>
              </a:lnSpc>
              <a:spcBef>
                <a:spcPts val="250"/>
              </a:spcBef>
              <a:spcAft>
                <a:spcPts val="0"/>
              </a:spcAft>
              <a:buSzPts val="1600"/>
              <a:buChar char="●"/>
              <a:defRPr sz="1600"/>
            </a:lvl3pPr>
            <a:lvl4pPr indent="-317500" lvl="3" marL="1828800" rtl="0" algn="l">
              <a:lnSpc>
                <a:spcPct val="90000"/>
              </a:lnSpc>
              <a:spcBef>
                <a:spcPts val="250"/>
              </a:spcBef>
              <a:spcAft>
                <a:spcPts val="0"/>
              </a:spcAft>
              <a:buSzPts val="1400"/>
              <a:buChar char="●"/>
              <a:defRPr sz="1400"/>
            </a:lvl4pPr>
            <a:lvl5pPr indent="-317500" lvl="4" marL="2286000" rtl="0" algn="l">
              <a:lnSpc>
                <a:spcPct val="90000"/>
              </a:lnSpc>
              <a:spcBef>
                <a:spcPts val="250"/>
              </a:spcBef>
              <a:spcAft>
                <a:spcPts val="0"/>
              </a:spcAft>
              <a:buSzPts val="1400"/>
              <a:buChar char="●"/>
              <a:defRPr sz="1400"/>
            </a:lvl5pPr>
            <a:lvl6pPr indent="-317500" lvl="5" marL="2743200" rtl="0" algn="l">
              <a:lnSpc>
                <a:spcPct val="90000"/>
              </a:lnSpc>
              <a:spcBef>
                <a:spcPts val="250"/>
              </a:spcBef>
              <a:spcAft>
                <a:spcPts val="0"/>
              </a:spcAft>
              <a:buSzPts val="1400"/>
              <a:buChar char="●"/>
              <a:defRPr sz="1400"/>
            </a:lvl6pPr>
            <a:lvl7pPr indent="-317500" lvl="6" marL="3200400" rtl="0" algn="l">
              <a:lnSpc>
                <a:spcPct val="90000"/>
              </a:lnSpc>
              <a:spcBef>
                <a:spcPts val="250"/>
              </a:spcBef>
              <a:spcAft>
                <a:spcPts val="0"/>
              </a:spcAft>
              <a:buSzPts val="1400"/>
              <a:buChar char="●"/>
              <a:defRPr sz="1400"/>
            </a:lvl7pPr>
            <a:lvl8pPr indent="-317500" lvl="7" marL="3657600" rtl="0" algn="l">
              <a:lnSpc>
                <a:spcPct val="90000"/>
              </a:lnSpc>
              <a:spcBef>
                <a:spcPts val="250"/>
              </a:spcBef>
              <a:spcAft>
                <a:spcPts val="0"/>
              </a:spcAft>
              <a:buSzPts val="1400"/>
              <a:buChar char="●"/>
              <a:defRPr sz="1400"/>
            </a:lvl8pPr>
            <a:lvl9pPr indent="-317500" lvl="8" marL="4114800" rtl="0" algn="l">
              <a:lnSpc>
                <a:spcPct val="90000"/>
              </a:lnSpc>
              <a:spcBef>
                <a:spcPts val="250"/>
              </a:spcBef>
              <a:spcAft>
                <a:spcPts val="250"/>
              </a:spcAft>
              <a:buSzPts val="1400"/>
              <a:buChar char="●"/>
              <a:defRPr sz="1400"/>
            </a:lvl9pPr>
          </a:lstStyle>
          <a:p/>
        </p:txBody>
      </p:sp>
      <p:sp>
        <p:nvSpPr>
          <p:cNvPr id="240" name="Google Shape;240;g22b0652abf9_0_660"/>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1" name="Google Shape;241;g22b0652abf9_0_660"/>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2" name="Google Shape;242;g22b0652abf9_0_660"/>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43" name="Google Shape;243;g22b0652abf9_0_66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6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3" name="Google Shape;33;p6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6" name="Google Shape;36;p6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4" name="Shape 244"/>
        <p:cNvGrpSpPr/>
        <p:nvPr/>
      </p:nvGrpSpPr>
      <p:grpSpPr>
        <a:xfrm>
          <a:off x="0" y="0"/>
          <a:ext cx="0" cy="0"/>
          <a:chOff x="0" y="0"/>
          <a:chExt cx="0" cy="0"/>
        </a:xfrm>
      </p:grpSpPr>
      <p:sp>
        <p:nvSpPr>
          <p:cNvPr id="245" name="Google Shape;245;g22b0652abf9_0_668"/>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6" name="Google Shape;246;g22b0652abf9_0_668"/>
          <p:cNvSpPr txBox="1"/>
          <p:nvPr>
            <p:ph idx="1" type="body"/>
          </p:nvPr>
        </p:nvSpPr>
        <p:spPr>
          <a:xfrm>
            <a:off x="3867912" y="1023586"/>
            <a:ext cx="3474600" cy="8076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0"/>
              </a:spcBef>
              <a:spcAft>
                <a:spcPts val="0"/>
              </a:spcAft>
              <a:buSzPts val="2000"/>
              <a:buNone/>
              <a:defRPr b="1" sz="2000">
                <a:solidFill>
                  <a:srgbClr val="595959"/>
                </a:solidFill>
              </a:defRPr>
            </a:lvl1pPr>
            <a:lvl2pPr indent="-228600" lvl="1" marL="914400" rtl="0" algn="l">
              <a:lnSpc>
                <a:spcPct val="90000"/>
              </a:lnSpc>
              <a:spcBef>
                <a:spcPts val="250"/>
              </a:spcBef>
              <a:spcAft>
                <a:spcPts val="0"/>
              </a:spcAft>
              <a:buSzPts val="2000"/>
              <a:buNone/>
              <a:defRPr b="1" sz="2000"/>
            </a:lvl2pPr>
            <a:lvl3pPr indent="-228600" lvl="2" marL="1371600" rtl="0" algn="l">
              <a:lnSpc>
                <a:spcPct val="90000"/>
              </a:lnSpc>
              <a:spcBef>
                <a:spcPts val="250"/>
              </a:spcBef>
              <a:spcAft>
                <a:spcPts val="0"/>
              </a:spcAft>
              <a:buSzPts val="1800"/>
              <a:buNone/>
              <a:defRPr b="1" sz="1800"/>
            </a:lvl3pPr>
            <a:lvl4pPr indent="-228600" lvl="3" marL="1828800" rtl="0" algn="l">
              <a:lnSpc>
                <a:spcPct val="90000"/>
              </a:lnSpc>
              <a:spcBef>
                <a:spcPts val="250"/>
              </a:spcBef>
              <a:spcAft>
                <a:spcPts val="0"/>
              </a:spcAft>
              <a:buSzPts val="1600"/>
              <a:buNone/>
              <a:defRPr b="1" sz="1600"/>
            </a:lvl4pPr>
            <a:lvl5pPr indent="-228600" lvl="4" marL="2286000" rtl="0" algn="l">
              <a:lnSpc>
                <a:spcPct val="90000"/>
              </a:lnSpc>
              <a:spcBef>
                <a:spcPts val="250"/>
              </a:spcBef>
              <a:spcAft>
                <a:spcPts val="0"/>
              </a:spcAft>
              <a:buSzPts val="1600"/>
              <a:buNone/>
              <a:defRPr b="1" sz="1600"/>
            </a:lvl5pPr>
            <a:lvl6pPr indent="-228600" lvl="5" marL="2743200" rtl="0" algn="l">
              <a:lnSpc>
                <a:spcPct val="90000"/>
              </a:lnSpc>
              <a:spcBef>
                <a:spcPts val="250"/>
              </a:spcBef>
              <a:spcAft>
                <a:spcPts val="0"/>
              </a:spcAft>
              <a:buSzPts val="1600"/>
              <a:buNone/>
              <a:defRPr b="1" sz="1600"/>
            </a:lvl6pPr>
            <a:lvl7pPr indent="-228600" lvl="6" marL="3200400" rtl="0" algn="l">
              <a:lnSpc>
                <a:spcPct val="90000"/>
              </a:lnSpc>
              <a:spcBef>
                <a:spcPts val="250"/>
              </a:spcBef>
              <a:spcAft>
                <a:spcPts val="0"/>
              </a:spcAft>
              <a:buSzPts val="1600"/>
              <a:buNone/>
              <a:defRPr b="1" sz="1600"/>
            </a:lvl7pPr>
            <a:lvl8pPr indent="-228600" lvl="7" marL="3657600" rtl="0" algn="l">
              <a:lnSpc>
                <a:spcPct val="90000"/>
              </a:lnSpc>
              <a:spcBef>
                <a:spcPts val="250"/>
              </a:spcBef>
              <a:spcAft>
                <a:spcPts val="0"/>
              </a:spcAft>
              <a:buSzPts val="1600"/>
              <a:buNone/>
              <a:defRPr b="1" sz="1600"/>
            </a:lvl8pPr>
            <a:lvl9pPr indent="-228600" lvl="8" marL="4114800" rtl="0" algn="l">
              <a:lnSpc>
                <a:spcPct val="90000"/>
              </a:lnSpc>
              <a:spcBef>
                <a:spcPts val="250"/>
              </a:spcBef>
              <a:spcAft>
                <a:spcPts val="250"/>
              </a:spcAft>
              <a:buSzPts val="1600"/>
              <a:buNone/>
              <a:defRPr b="1" sz="1600"/>
            </a:lvl9pPr>
          </a:lstStyle>
          <a:p/>
        </p:txBody>
      </p:sp>
      <p:sp>
        <p:nvSpPr>
          <p:cNvPr id="247" name="Google Shape;247;g22b0652abf9_0_668"/>
          <p:cNvSpPr txBox="1"/>
          <p:nvPr>
            <p:ph idx="2" type="body"/>
          </p:nvPr>
        </p:nvSpPr>
        <p:spPr>
          <a:xfrm>
            <a:off x="3867912" y="1930936"/>
            <a:ext cx="3474600" cy="4023300"/>
          </a:xfrm>
          <a:prstGeom prst="rect">
            <a:avLst/>
          </a:prstGeom>
          <a:noFill/>
          <a:ln>
            <a:noFill/>
          </a:ln>
        </p:spPr>
        <p:txBody>
          <a:bodyPr anchorCtr="0" anchor="ctr" bIns="45700" lIns="91425" spcFirstLastPara="1" rIns="91425" wrap="square" tIns="45700">
            <a:normAutofit/>
          </a:bodyPr>
          <a:lstStyle>
            <a:lvl1pPr indent="-355600" lvl="0" marL="457200" rtl="0" algn="l">
              <a:lnSpc>
                <a:spcPct val="90000"/>
              </a:lnSpc>
              <a:spcBef>
                <a:spcPts val="1200"/>
              </a:spcBef>
              <a:spcAft>
                <a:spcPts val="0"/>
              </a:spcAft>
              <a:buSzPts val="2000"/>
              <a:buChar char="●"/>
              <a:defRPr sz="2000"/>
            </a:lvl1pPr>
            <a:lvl2pPr indent="-342900" lvl="1" marL="914400" rtl="0" algn="l">
              <a:lnSpc>
                <a:spcPct val="90000"/>
              </a:lnSpc>
              <a:spcBef>
                <a:spcPts val="250"/>
              </a:spcBef>
              <a:spcAft>
                <a:spcPts val="0"/>
              </a:spcAft>
              <a:buSzPts val="1800"/>
              <a:buChar char="●"/>
              <a:defRPr sz="1800"/>
            </a:lvl2pPr>
            <a:lvl3pPr indent="-330200" lvl="2" marL="1371600" rtl="0" algn="l">
              <a:lnSpc>
                <a:spcPct val="90000"/>
              </a:lnSpc>
              <a:spcBef>
                <a:spcPts val="250"/>
              </a:spcBef>
              <a:spcAft>
                <a:spcPts val="0"/>
              </a:spcAft>
              <a:buSzPts val="1600"/>
              <a:buChar char="●"/>
              <a:defRPr sz="1600"/>
            </a:lvl3pPr>
            <a:lvl4pPr indent="-317500" lvl="3" marL="1828800" rtl="0" algn="l">
              <a:lnSpc>
                <a:spcPct val="90000"/>
              </a:lnSpc>
              <a:spcBef>
                <a:spcPts val="250"/>
              </a:spcBef>
              <a:spcAft>
                <a:spcPts val="0"/>
              </a:spcAft>
              <a:buSzPts val="1400"/>
              <a:buChar char="●"/>
              <a:defRPr sz="1400"/>
            </a:lvl4pPr>
            <a:lvl5pPr indent="-317500" lvl="4" marL="2286000" rtl="0" algn="l">
              <a:lnSpc>
                <a:spcPct val="90000"/>
              </a:lnSpc>
              <a:spcBef>
                <a:spcPts val="250"/>
              </a:spcBef>
              <a:spcAft>
                <a:spcPts val="0"/>
              </a:spcAft>
              <a:buSzPts val="1400"/>
              <a:buChar char="●"/>
              <a:defRPr sz="1400"/>
            </a:lvl5pPr>
            <a:lvl6pPr indent="-317500" lvl="5" marL="2743200" rtl="0" algn="l">
              <a:lnSpc>
                <a:spcPct val="90000"/>
              </a:lnSpc>
              <a:spcBef>
                <a:spcPts val="250"/>
              </a:spcBef>
              <a:spcAft>
                <a:spcPts val="0"/>
              </a:spcAft>
              <a:buSzPts val="1400"/>
              <a:buChar char="●"/>
              <a:defRPr sz="1400"/>
            </a:lvl6pPr>
            <a:lvl7pPr indent="-317500" lvl="6" marL="3200400" rtl="0" algn="l">
              <a:lnSpc>
                <a:spcPct val="90000"/>
              </a:lnSpc>
              <a:spcBef>
                <a:spcPts val="250"/>
              </a:spcBef>
              <a:spcAft>
                <a:spcPts val="0"/>
              </a:spcAft>
              <a:buSzPts val="1400"/>
              <a:buChar char="●"/>
              <a:defRPr sz="1400"/>
            </a:lvl7pPr>
            <a:lvl8pPr indent="-317500" lvl="7" marL="3657600" rtl="0" algn="l">
              <a:lnSpc>
                <a:spcPct val="90000"/>
              </a:lnSpc>
              <a:spcBef>
                <a:spcPts val="250"/>
              </a:spcBef>
              <a:spcAft>
                <a:spcPts val="0"/>
              </a:spcAft>
              <a:buSzPts val="1400"/>
              <a:buChar char="●"/>
              <a:defRPr sz="1400"/>
            </a:lvl8pPr>
            <a:lvl9pPr indent="-317500" lvl="8" marL="4114800" rtl="0" algn="l">
              <a:lnSpc>
                <a:spcPct val="90000"/>
              </a:lnSpc>
              <a:spcBef>
                <a:spcPts val="250"/>
              </a:spcBef>
              <a:spcAft>
                <a:spcPts val="250"/>
              </a:spcAft>
              <a:buSzPts val="1400"/>
              <a:buChar char="●"/>
              <a:defRPr sz="1400"/>
            </a:lvl9pPr>
          </a:lstStyle>
          <a:p/>
        </p:txBody>
      </p:sp>
      <p:sp>
        <p:nvSpPr>
          <p:cNvPr id="248" name="Google Shape;248;g22b0652abf9_0_668"/>
          <p:cNvSpPr txBox="1"/>
          <p:nvPr>
            <p:ph idx="3" type="body"/>
          </p:nvPr>
        </p:nvSpPr>
        <p:spPr>
          <a:xfrm>
            <a:off x="7818463" y="1023586"/>
            <a:ext cx="3474600" cy="8133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0"/>
              </a:spcBef>
              <a:spcAft>
                <a:spcPts val="0"/>
              </a:spcAft>
              <a:buSzPts val="2000"/>
              <a:buNone/>
              <a:defRPr b="1" sz="2000">
                <a:solidFill>
                  <a:srgbClr val="595959"/>
                </a:solidFill>
              </a:defRPr>
            </a:lvl1pPr>
            <a:lvl2pPr indent="-228600" lvl="1" marL="914400" rtl="0" algn="l">
              <a:lnSpc>
                <a:spcPct val="90000"/>
              </a:lnSpc>
              <a:spcBef>
                <a:spcPts val="250"/>
              </a:spcBef>
              <a:spcAft>
                <a:spcPts val="0"/>
              </a:spcAft>
              <a:buSzPts val="2000"/>
              <a:buNone/>
              <a:defRPr b="1" sz="2000"/>
            </a:lvl2pPr>
            <a:lvl3pPr indent="-228600" lvl="2" marL="1371600" rtl="0" algn="l">
              <a:lnSpc>
                <a:spcPct val="90000"/>
              </a:lnSpc>
              <a:spcBef>
                <a:spcPts val="250"/>
              </a:spcBef>
              <a:spcAft>
                <a:spcPts val="0"/>
              </a:spcAft>
              <a:buSzPts val="1800"/>
              <a:buNone/>
              <a:defRPr b="1" sz="1800"/>
            </a:lvl3pPr>
            <a:lvl4pPr indent="-228600" lvl="3" marL="1828800" rtl="0" algn="l">
              <a:lnSpc>
                <a:spcPct val="90000"/>
              </a:lnSpc>
              <a:spcBef>
                <a:spcPts val="250"/>
              </a:spcBef>
              <a:spcAft>
                <a:spcPts val="0"/>
              </a:spcAft>
              <a:buSzPts val="1600"/>
              <a:buNone/>
              <a:defRPr b="1" sz="1600"/>
            </a:lvl4pPr>
            <a:lvl5pPr indent="-228600" lvl="4" marL="2286000" rtl="0" algn="l">
              <a:lnSpc>
                <a:spcPct val="90000"/>
              </a:lnSpc>
              <a:spcBef>
                <a:spcPts val="250"/>
              </a:spcBef>
              <a:spcAft>
                <a:spcPts val="0"/>
              </a:spcAft>
              <a:buSzPts val="1600"/>
              <a:buNone/>
              <a:defRPr b="1" sz="1600"/>
            </a:lvl5pPr>
            <a:lvl6pPr indent="-228600" lvl="5" marL="2743200" rtl="0" algn="l">
              <a:lnSpc>
                <a:spcPct val="90000"/>
              </a:lnSpc>
              <a:spcBef>
                <a:spcPts val="250"/>
              </a:spcBef>
              <a:spcAft>
                <a:spcPts val="0"/>
              </a:spcAft>
              <a:buSzPts val="1600"/>
              <a:buNone/>
              <a:defRPr b="1" sz="1600"/>
            </a:lvl6pPr>
            <a:lvl7pPr indent="-228600" lvl="6" marL="3200400" rtl="0" algn="l">
              <a:lnSpc>
                <a:spcPct val="90000"/>
              </a:lnSpc>
              <a:spcBef>
                <a:spcPts val="250"/>
              </a:spcBef>
              <a:spcAft>
                <a:spcPts val="0"/>
              </a:spcAft>
              <a:buSzPts val="1600"/>
              <a:buNone/>
              <a:defRPr b="1" sz="1600"/>
            </a:lvl7pPr>
            <a:lvl8pPr indent="-228600" lvl="7" marL="3657600" rtl="0" algn="l">
              <a:lnSpc>
                <a:spcPct val="90000"/>
              </a:lnSpc>
              <a:spcBef>
                <a:spcPts val="250"/>
              </a:spcBef>
              <a:spcAft>
                <a:spcPts val="0"/>
              </a:spcAft>
              <a:buSzPts val="1600"/>
              <a:buNone/>
              <a:defRPr b="1" sz="1600"/>
            </a:lvl8pPr>
            <a:lvl9pPr indent="-228600" lvl="8" marL="4114800" rtl="0" algn="l">
              <a:lnSpc>
                <a:spcPct val="90000"/>
              </a:lnSpc>
              <a:spcBef>
                <a:spcPts val="250"/>
              </a:spcBef>
              <a:spcAft>
                <a:spcPts val="250"/>
              </a:spcAft>
              <a:buSzPts val="1600"/>
              <a:buNone/>
              <a:defRPr b="1" sz="1600"/>
            </a:lvl9pPr>
          </a:lstStyle>
          <a:p/>
        </p:txBody>
      </p:sp>
      <p:sp>
        <p:nvSpPr>
          <p:cNvPr id="249" name="Google Shape;249;g22b0652abf9_0_668"/>
          <p:cNvSpPr txBox="1"/>
          <p:nvPr>
            <p:ph idx="4" type="body"/>
          </p:nvPr>
        </p:nvSpPr>
        <p:spPr>
          <a:xfrm>
            <a:off x="7818463" y="1930936"/>
            <a:ext cx="3474600" cy="4023300"/>
          </a:xfrm>
          <a:prstGeom prst="rect">
            <a:avLst/>
          </a:prstGeom>
          <a:noFill/>
          <a:ln>
            <a:noFill/>
          </a:ln>
        </p:spPr>
        <p:txBody>
          <a:bodyPr anchorCtr="0" anchor="ctr" bIns="45700" lIns="91425" spcFirstLastPara="1" rIns="91425" wrap="square" tIns="45700">
            <a:normAutofit/>
          </a:bodyPr>
          <a:lstStyle>
            <a:lvl1pPr indent="-355600" lvl="0" marL="457200" rtl="0" algn="l">
              <a:lnSpc>
                <a:spcPct val="90000"/>
              </a:lnSpc>
              <a:spcBef>
                <a:spcPts val="1200"/>
              </a:spcBef>
              <a:spcAft>
                <a:spcPts val="0"/>
              </a:spcAft>
              <a:buSzPts val="2000"/>
              <a:buChar char="●"/>
              <a:defRPr sz="2000"/>
            </a:lvl1pPr>
            <a:lvl2pPr indent="-342900" lvl="1" marL="914400" rtl="0" algn="l">
              <a:lnSpc>
                <a:spcPct val="90000"/>
              </a:lnSpc>
              <a:spcBef>
                <a:spcPts val="250"/>
              </a:spcBef>
              <a:spcAft>
                <a:spcPts val="0"/>
              </a:spcAft>
              <a:buSzPts val="1800"/>
              <a:buChar char="●"/>
              <a:defRPr sz="1800"/>
            </a:lvl2pPr>
            <a:lvl3pPr indent="-330200" lvl="2" marL="1371600" rtl="0" algn="l">
              <a:lnSpc>
                <a:spcPct val="90000"/>
              </a:lnSpc>
              <a:spcBef>
                <a:spcPts val="250"/>
              </a:spcBef>
              <a:spcAft>
                <a:spcPts val="0"/>
              </a:spcAft>
              <a:buSzPts val="1600"/>
              <a:buChar char="●"/>
              <a:defRPr sz="1600"/>
            </a:lvl3pPr>
            <a:lvl4pPr indent="-317500" lvl="3" marL="1828800" rtl="0" algn="l">
              <a:lnSpc>
                <a:spcPct val="90000"/>
              </a:lnSpc>
              <a:spcBef>
                <a:spcPts val="250"/>
              </a:spcBef>
              <a:spcAft>
                <a:spcPts val="0"/>
              </a:spcAft>
              <a:buSzPts val="1400"/>
              <a:buChar char="●"/>
              <a:defRPr sz="1400"/>
            </a:lvl4pPr>
            <a:lvl5pPr indent="-317500" lvl="4" marL="2286000" rtl="0" algn="l">
              <a:lnSpc>
                <a:spcPct val="90000"/>
              </a:lnSpc>
              <a:spcBef>
                <a:spcPts val="250"/>
              </a:spcBef>
              <a:spcAft>
                <a:spcPts val="0"/>
              </a:spcAft>
              <a:buSzPts val="1400"/>
              <a:buChar char="●"/>
              <a:defRPr sz="1400"/>
            </a:lvl5pPr>
            <a:lvl6pPr indent="-317500" lvl="5" marL="2743200" rtl="0" algn="l">
              <a:lnSpc>
                <a:spcPct val="90000"/>
              </a:lnSpc>
              <a:spcBef>
                <a:spcPts val="250"/>
              </a:spcBef>
              <a:spcAft>
                <a:spcPts val="0"/>
              </a:spcAft>
              <a:buSzPts val="1400"/>
              <a:buChar char="●"/>
              <a:defRPr sz="1400"/>
            </a:lvl6pPr>
            <a:lvl7pPr indent="-317500" lvl="6" marL="3200400" rtl="0" algn="l">
              <a:lnSpc>
                <a:spcPct val="90000"/>
              </a:lnSpc>
              <a:spcBef>
                <a:spcPts val="250"/>
              </a:spcBef>
              <a:spcAft>
                <a:spcPts val="0"/>
              </a:spcAft>
              <a:buSzPts val="1400"/>
              <a:buChar char="●"/>
              <a:defRPr sz="1400"/>
            </a:lvl7pPr>
            <a:lvl8pPr indent="-317500" lvl="7" marL="3657600" rtl="0" algn="l">
              <a:lnSpc>
                <a:spcPct val="90000"/>
              </a:lnSpc>
              <a:spcBef>
                <a:spcPts val="250"/>
              </a:spcBef>
              <a:spcAft>
                <a:spcPts val="0"/>
              </a:spcAft>
              <a:buSzPts val="1400"/>
              <a:buChar char="●"/>
              <a:defRPr sz="1400"/>
            </a:lvl8pPr>
            <a:lvl9pPr indent="-317500" lvl="8" marL="4114800" rtl="0" algn="l">
              <a:lnSpc>
                <a:spcPct val="90000"/>
              </a:lnSpc>
              <a:spcBef>
                <a:spcPts val="250"/>
              </a:spcBef>
              <a:spcAft>
                <a:spcPts val="250"/>
              </a:spcAft>
              <a:buSzPts val="1400"/>
              <a:buChar char="●"/>
              <a:defRPr sz="1400"/>
            </a:lvl9pPr>
          </a:lstStyle>
          <a:p/>
        </p:txBody>
      </p:sp>
      <p:sp>
        <p:nvSpPr>
          <p:cNvPr id="250" name="Google Shape;250;g22b0652abf9_0_668"/>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1" name="Google Shape;251;g22b0652abf9_0_668"/>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2" name="Google Shape;252;g22b0652abf9_0_668"/>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53" name="Google Shape;253;g22b0652abf9_0_66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4" name="Shape 254"/>
        <p:cNvGrpSpPr/>
        <p:nvPr/>
      </p:nvGrpSpPr>
      <p:grpSpPr>
        <a:xfrm>
          <a:off x="0" y="0"/>
          <a:ext cx="0" cy="0"/>
          <a:chOff x="0" y="0"/>
          <a:chExt cx="0" cy="0"/>
        </a:xfrm>
      </p:grpSpPr>
      <p:sp>
        <p:nvSpPr>
          <p:cNvPr id="255" name="Google Shape;255;g22b0652abf9_0_678"/>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6" name="Google Shape;256;g22b0652abf9_0_678"/>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7" name="Google Shape;257;g22b0652abf9_0_678"/>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g22b0652abf9_0_678"/>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59" name="Google Shape;259;g22b0652abf9_0_67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60" name="Shape 260"/>
        <p:cNvGrpSpPr/>
        <p:nvPr/>
      </p:nvGrpSpPr>
      <p:grpSpPr>
        <a:xfrm>
          <a:off x="0" y="0"/>
          <a:ext cx="0" cy="0"/>
          <a:chOff x="0" y="0"/>
          <a:chExt cx="0" cy="0"/>
        </a:xfrm>
      </p:grpSpPr>
      <p:sp>
        <p:nvSpPr>
          <p:cNvPr id="261" name="Google Shape;261;g22b0652abf9_0_684"/>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2" name="Google Shape;262;g22b0652abf9_0_684"/>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3" name="Google Shape;263;g22b0652abf9_0_684"/>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64" name="Google Shape;264;g22b0652abf9_0_684"/>
          <p:cNvPicPr preferRelativeResize="0"/>
          <p:nvPr/>
        </p:nvPicPr>
        <p:blipFill rotWithShape="1">
          <a:blip r:embed="rId2">
            <a:alphaModFix/>
          </a:blip>
          <a:srcRect b="0" l="0" r="0" t="0"/>
          <a:stretch/>
        </p:blipFill>
        <p:spPr>
          <a:xfrm>
            <a:off x="26938" y="6707875"/>
            <a:ext cx="12191999" cy="172586"/>
          </a:xfrm>
          <a:prstGeom prst="rect">
            <a:avLst/>
          </a:prstGeom>
          <a:noFill/>
          <a:ln>
            <a:noFill/>
          </a:ln>
        </p:spPr>
      </p:pic>
      <p:sp>
        <p:nvSpPr>
          <p:cNvPr id="265" name="Google Shape;265;g22b0652abf9_0_684"/>
          <p:cNvSpPr/>
          <p:nvPr/>
        </p:nvSpPr>
        <p:spPr>
          <a:xfrm>
            <a:off x="11815864" y="758952"/>
            <a:ext cx="384000" cy="5331000"/>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2b0652abf9_0_684"/>
          <p:cNvSpPr/>
          <p:nvPr/>
        </p:nvSpPr>
        <p:spPr>
          <a:xfrm>
            <a:off x="1" y="758952"/>
            <a:ext cx="384000" cy="5331000"/>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7" name="Shape 267"/>
        <p:cNvGrpSpPr/>
        <p:nvPr/>
      </p:nvGrpSpPr>
      <p:grpSpPr>
        <a:xfrm>
          <a:off x="0" y="0"/>
          <a:ext cx="0" cy="0"/>
          <a:chOff x="0" y="0"/>
          <a:chExt cx="0" cy="0"/>
        </a:xfrm>
      </p:grpSpPr>
      <p:sp>
        <p:nvSpPr>
          <p:cNvPr id="268" name="Google Shape;268;g22b0652abf9_0_691"/>
          <p:cNvSpPr txBox="1"/>
          <p:nvPr>
            <p:ph type="title"/>
          </p:nvPr>
        </p:nvSpPr>
        <p:spPr>
          <a:xfrm>
            <a:off x="256032" y="1143000"/>
            <a:ext cx="2834700" cy="2377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FFFFF"/>
              </a:buClr>
              <a:buSzPts val="3200"/>
              <a:buFont typeface="Corbel"/>
              <a:buNone/>
              <a:defRPr b="0"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9" name="Google Shape;269;g22b0652abf9_0_691"/>
          <p:cNvSpPr txBox="1"/>
          <p:nvPr>
            <p:ph idx="1" type="body"/>
          </p:nvPr>
        </p:nvSpPr>
        <p:spPr>
          <a:xfrm>
            <a:off x="3867912" y="868680"/>
            <a:ext cx="7315200" cy="5120700"/>
          </a:xfrm>
          <a:prstGeom prst="rect">
            <a:avLst/>
          </a:prstGeom>
          <a:noFill/>
          <a:ln>
            <a:noFill/>
          </a:ln>
        </p:spPr>
        <p:txBody>
          <a:bodyPr anchorCtr="0" anchor="ctr" bIns="45700" lIns="91425" spcFirstLastPara="1" rIns="91425" wrap="square" tIns="45700">
            <a:normAutofit/>
          </a:bodyPr>
          <a:lstStyle>
            <a:lvl1pPr indent="-355600" lvl="0" marL="457200" rtl="0" algn="l">
              <a:lnSpc>
                <a:spcPct val="90000"/>
              </a:lnSpc>
              <a:spcBef>
                <a:spcPts val="1200"/>
              </a:spcBef>
              <a:spcAft>
                <a:spcPts val="0"/>
              </a:spcAft>
              <a:buSzPts val="2000"/>
              <a:buChar char="●"/>
              <a:defRPr sz="2000"/>
            </a:lvl1pPr>
            <a:lvl2pPr indent="-342900" lvl="1" marL="914400" rtl="0" algn="l">
              <a:lnSpc>
                <a:spcPct val="90000"/>
              </a:lnSpc>
              <a:spcBef>
                <a:spcPts val="250"/>
              </a:spcBef>
              <a:spcAft>
                <a:spcPts val="0"/>
              </a:spcAft>
              <a:buSzPts val="1800"/>
              <a:buChar char="●"/>
              <a:defRPr sz="1800"/>
            </a:lvl2pPr>
            <a:lvl3pPr indent="-330200" lvl="2" marL="1371600" rtl="0" algn="l">
              <a:lnSpc>
                <a:spcPct val="90000"/>
              </a:lnSpc>
              <a:spcBef>
                <a:spcPts val="250"/>
              </a:spcBef>
              <a:spcAft>
                <a:spcPts val="0"/>
              </a:spcAft>
              <a:buSzPts val="1600"/>
              <a:buChar char="●"/>
              <a:defRPr sz="1600"/>
            </a:lvl3pPr>
            <a:lvl4pPr indent="-317500" lvl="3" marL="1828800" rtl="0" algn="l">
              <a:lnSpc>
                <a:spcPct val="90000"/>
              </a:lnSpc>
              <a:spcBef>
                <a:spcPts val="250"/>
              </a:spcBef>
              <a:spcAft>
                <a:spcPts val="0"/>
              </a:spcAft>
              <a:buSzPts val="1400"/>
              <a:buChar char="●"/>
              <a:defRPr sz="1400"/>
            </a:lvl4pPr>
            <a:lvl5pPr indent="-317500" lvl="4" marL="2286000" rtl="0" algn="l">
              <a:lnSpc>
                <a:spcPct val="90000"/>
              </a:lnSpc>
              <a:spcBef>
                <a:spcPts val="250"/>
              </a:spcBef>
              <a:spcAft>
                <a:spcPts val="0"/>
              </a:spcAft>
              <a:buSzPts val="1400"/>
              <a:buChar char="●"/>
              <a:defRPr sz="1400"/>
            </a:lvl5pPr>
            <a:lvl6pPr indent="-317500" lvl="5" marL="2743200" rtl="0" algn="l">
              <a:lnSpc>
                <a:spcPct val="90000"/>
              </a:lnSpc>
              <a:spcBef>
                <a:spcPts val="250"/>
              </a:spcBef>
              <a:spcAft>
                <a:spcPts val="0"/>
              </a:spcAft>
              <a:buSzPts val="1400"/>
              <a:buChar char="●"/>
              <a:defRPr sz="1400"/>
            </a:lvl6pPr>
            <a:lvl7pPr indent="-317500" lvl="6" marL="3200400" rtl="0" algn="l">
              <a:lnSpc>
                <a:spcPct val="90000"/>
              </a:lnSpc>
              <a:spcBef>
                <a:spcPts val="250"/>
              </a:spcBef>
              <a:spcAft>
                <a:spcPts val="0"/>
              </a:spcAft>
              <a:buSzPts val="1400"/>
              <a:buChar char="●"/>
              <a:defRPr sz="1400"/>
            </a:lvl7pPr>
            <a:lvl8pPr indent="-317500" lvl="7" marL="3657600" rtl="0" algn="l">
              <a:lnSpc>
                <a:spcPct val="90000"/>
              </a:lnSpc>
              <a:spcBef>
                <a:spcPts val="250"/>
              </a:spcBef>
              <a:spcAft>
                <a:spcPts val="0"/>
              </a:spcAft>
              <a:buSzPts val="1400"/>
              <a:buChar char="●"/>
              <a:defRPr sz="1400"/>
            </a:lvl8pPr>
            <a:lvl9pPr indent="-317500" lvl="8" marL="4114800" rtl="0" algn="l">
              <a:lnSpc>
                <a:spcPct val="90000"/>
              </a:lnSpc>
              <a:spcBef>
                <a:spcPts val="250"/>
              </a:spcBef>
              <a:spcAft>
                <a:spcPts val="250"/>
              </a:spcAft>
              <a:buSzPts val="1400"/>
              <a:buChar char="●"/>
              <a:defRPr sz="1400"/>
            </a:lvl9pPr>
          </a:lstStyle>
          <a:p/>
        </p:txBody>
      </p:sp>
      <p:sp>
        <p:nvSpPr>
          <p:cNvPr id="270" name="Google Shape;270;g22b0652abf9_0_691"/>
          <p:cNvSpPr txBox="1"/>
          <p:nvPr>
            <p:ph idx="2" type="body"/>
          </p:nvPr>
        </p:nvSpPr>
        <p:spPr>
          <a:xfrm>
            <a:off x="256032" y="3494176"/>
            <a:ext cx="2834700" cy="2322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200"/>
              </a:spcBef>
              <a:spcAft>
                <a:spcPts val="0"/>
              </a:spcAft>
              <a:buSzPts val="1400"/>
              <a:buNone/>
              <a:defRPr sz="1400">
                <a:solidFill>
                  <a:srgbClr val="FFFFFF"/>
                </a:solidFill>
              </a:defRPr>
            </a:lvl1pPr>
            <a:lvl2pPr indent="-228600" lvl="1" marL="914400" rtl="0" algn="l">
              <a:lnSpc>
                <a:spcPct val="90000"/>
              </a:lnSpc>
              <a:spcBef>
                <a:spcPts val="250"/>
              </a:spcBef>
              <a:spcAft>
                <a:spcPts val="0"/>
              </a:spcAft>
              <a:buSzPts val="1200"/>
              <a:buNone/>
              <a:defRPr sz="1200"/>
            </a:lvl2pPr>
            <a:lvl3pPr indent="-228600" lvl="2" marL="1371600" rtl="0" algn="l">
              <a:lnSpc>
                <a:spcPct val="90000"/>
              </a:lnSpc>
              <a:spcBef>
                <a:spcPts val="250"/>
              </a:spcBef>
              <a:spcAft>
                <a:spcPts val="0"/>
              </a:spcAft>
              <a:buSzPts val="1000"/>
              <a:buNone/>
              <a:defRPr sz="1000"/>
            </a:lvl3pPr>
            <a:lvl4pPr indent="-228600" lvl="3" marL="1828800" rtl="0" algn="l">
              <a:lnSpc>
                <a:spcPct val="90000"/>
              </a:lnSpc>
              <a:spcBef>
                <a:spcPts val="250"/>
              </a:spcBef>
              <a:spcAft>
                <a:spcPts val="0"/>
              </a:spcAft>
              <a:buSzPts val="900"/>
              <a:buNone/>
              <a:defRPr sz="900"/>
            </a:lvl4pPr>
            <a:lvl5pPr indent="-228600" lvl="4" marL="2286000" rtl="0" algn="l">
              <a:lnSpc>
                <a:spcPct val="90000"/>
              </a:lnSpc>
              <a:spcBef>
                <a:spcPts val="250"/>
              </a:spcBef>
              <a:spcAft>
                <a:spcPts val="0"/>
              </a:spcAft>
              <a:buSzPts val="900"/>
              <a:buNone/>
              <a:defRPr sz="900"/>
            </a:lvl5pPr>
            <a:lvl6pPr indent="-228600" lvl="5" marL="2743200" rtl="0" algn="l">
              <a:lnSpc>
                <a:spcPct val="90000"/>
              </a:lnSpc>
              <a:spcBef>
                <a:spcPts val="250"/>
              </a:spcBef>
              <a:spcAft>
                <a:spcPts val="0"/>
              </a:spcAft>
              <a:buSzPts val="900"/>
              <a:buNone/>
              <a:defRPr sz="900"/>
            </a:lvl6pPr>
            <a:lvl7pPr indent="-228600" lvl="6" marL="3200400" rtl="0" algn="l">
              <a:lnSpc>
                <a:spcPct val="90000"/>
              </a:lnSpc>
              <a:spcBef>
                <a:spcPts val="250"/>
              </a:spcBef>
              <a:spcAft>
                <a:spcPts val="0"/>
              </a:spcAft>
              <a:buSzPts val="900"/>
              <a:buNone/>
              <a:defRPr sz="900"/>
            </a:lvl7pPr>
            <a:lvl8pPr indent="-228600" lvl="7" marL="3657600" rtl="0" algn="l">
              <a:lnSpc>
                <a:spcPct val="90000"/>
              </a:lnSpc>
              <a:spcBef>
                <a:spcPts val="250"/>
              </a:spcBef>
              <a:spcAft>
                <a:spcPts val="0"/>
              </a:spcAft>
              <a:buSzPts val="900"/>
              <a:buNone/>
              <a:defRPr sz="900"/>
            </a:lvl8pPr>
            <a:lvl9pPr indent="-228600" lvl="8" marL="4114800" rtl="0" algn="l">
              <a:lnSpc>
                <a:spcPct val="90000"/>
              </a:lnSpc>
              <a:spcBef>
                <a:spcPts val="250"/>
              </a:spcBef>
              <a:spcAft>
                <a:spcPts val="250"/>
              </a:spcAft>
              <a:buSzPts val="900"/>
              <a:buNone/>
              <a:defRPr sz="900"/>
            </a:lvl9pPr>
          </a:lstStyle>
          <a:p/>
        </p:txBody>
      </p:sp>
      <p:sp>
        <p:nvSpPr>
          <p:cNvPr id="271" name="Google Shape;271;g22b0652abf9_0_691"/>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2" name="Google Shape;272;g22b0652abf9_0_691"/>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3" name="Google Shape;273;g22b0652abf9_0_691"/>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74" name="Google Shape;274;g22b0652abf9_0_69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5" name="Shape 275"/>
        <p:cNvGrpSpPr/>
        <p:nvPr/>
      </p:nvGrpSpPr>
      <p:grpSpPr>
        <a:xfrm>
          <a:off x="0" y="0"/>
          <a:ext cx="0" cy="0"/>
          <a:chOff x="0" y="0"/>
          <a:chExt cx="0" cy="0"/>
        </a:xfrm>
      </p:grpSpPr>
      <p:sp>
        <p:nvSpPr>
          <p:cNvPr id="276" name="Google Shape;276;g22b0652abf9_0_699"/>
          <p:cNvSpPr txBox="1"/>
          <p:nvPr>
            <p:ph type="title"/>
          </p:nvPr>
        </p:nvSpPr>
        <p:spPr>
          <a:xfrm>
            <a:off x="256032" y="1143000"/>
            <a:ext cx="2834700" cy="2377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FFFFF"/>
              </a:buClr>
              <a:buSzPts val="3200"/>
              <a:buFont typeface="Corbel"/>
              <a:buNone/>
              <a:defRPr b="0"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7" name="Google Shape;277;g22b0652abf9_0_699"/>
          <p:cNvSpPr/>
          <p:nvPr>
            <p:ph idx="2" type="pic"/>
          </p:nvPr>
        </p:nvSpPr>
        <p:spPr>
          <a:xfrm>
            <a:off x="3570644" y="767419"/>
            <a:ext cx="8115300" cy="5331000"/>
          </a:xfrm>
          <a:prstGeom prst="rect">
            <a:avLst/>
          </a:prstGeom>
          <a:solidFill>
            <a:srgbClr val="BFBFBF"/>
          </a:solidFill>
          <a:ln>
            <a:noFill/>
          </a:ln>
        </p:spPr>
      </p:sp>
      <p:sp>
        <p:nvSpPr>
          <p:cNvPr id="278" name="Google Shape;278;g22b0652abf9_0_699"/>
          <p:cNvSpPr txBox="1"/>
          <p:nvPr>
            <p:ph idx="1" type="body"/>
          </p:nvPr>
        </p:nvSpPr>
        <p:spPr>
          <a:xfrm>
            <a:off x="256032" y="3493008"/>
            <a:ext cx="2834700" cy="23226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200"/>
              </a:spcBef>
              <a:spcAft>
                <a:spcPts val="0"/>
              </a:spcAft>
              <a:buSzPts val="1400"/>
              <a:buNone/>
              <a:defRPr sz="1400">
                <a:solidFill>
                  <a:srgbClr val="FFFFFF"/>
                </a:solidFill>
              </a:defRPr>
            </a:lvl1pPr>
            <a:lvl2pPr indent="-228600" lvl="1" marL="914400" rtl="0" algn="l">
              <a:lnSpc>
                <a:spcPct val="90000"/>
              </a:lnSpc>
              <a:spcBef>
                <a:spcPts val="250"/>
              </a:spcBef>
              <a:spcAft>
                <a:spcPts val="0"/>
              </a:spcAft>
              <a:buSzPts val="1200"/>
              <a:buNone/>
              <a:defRPr sz="1200"/>
            </a:lvl2pPr>
            <a:lvl3pPr indent="-228600" lvl="2" marL="1371600" rtl="0" algn="l">
              <a:lnSpc>
                <a:spcPct val="90000"/>
              </a:lnSpc>
              <a:spcBef>
                <a:spcPts val="250"/>
              </a:spcBef>
              <a:spcAft>
                <a:spcPts val="0"/>
              </a:spcAft>
              <a:buSzPts val="1000"/>
              <a:buNone/>
              <a:defRPr sz="1000"/>
            </a:lvl3pPr>
            <a:lvl4pPr indent="-228600" lvl="3" marL="1828800" rtl="0" algn="l">
              <a:lnSpc>
                <a:spcPct val="90000"/>
              </a:lnSpc>
              <a:spcBef>
                <a:spcPts val="250"/>
              </a:spcBef>
              <a:spcAft>
                <a:spcPts val="0"/>
              </a:spcAft>
              <a:buSzPts val="900"/>
              <a:buNone/>
              <a:defRPr sz="900"/>
            </a:lvl4pPr>
            <a:lvl5pPr indent="-228600" lvl="4" marL="2286000" rtl="0" algn="l">
              <a:lnSpc>
                <a:spcPct val="90000"/>
              </a:lnSpc>
              <a:spcBef>
                <a:spcPts val="250"/>
              </a:spcBef>
              <a:spcAft>
                <a:spcPts val="0"/>
              </a:spcAft>
              <a:buSzPts val="900"/>
              <a:buNone/>
              <a:defRPr sz="900"/>
            </a:lvl5pPr>
            <a:lvl6pPr indent="-228600" lvl="5" marL="2743200" rtl="0" algn="l">
              <a:lnSpc>
                <a:spcPct val="90000"/>
              </a:lnSpc>
              <a:spcBef>
                <a:spcPts val="250"/>
              </a:spcBef>
              <a:spcAft>
                <a:spcPts val="0"/>
              </a:spcAft>
              <a:buSzPts val="900"/>
              <a:buNone/>
              <a:defRPr sz="900"/>
            </a:lvl6pPr>
            <a:lvl7pPr indent="-228600" lvl="6" marL="3200400" rtl="0" algn="l">
              <a:lnSpc>
                <a:spcPct val="90000"/>
              </a:lnSpc>
              <a:spcBef>
                <a:spcPts val="250"/>
              </a:spcBef>
              <a:spcAft>
                <a:spcPts val="0"/>
              </a:spcAft>
              <a:buSzPts val="900"/>
              <a:buNone/>
              <a:defRPr sz="900"/>
            </a:lvl7pPr>
            <a:lvl8pPr indent="-228600" lvl="7" marL="3657600" rtl="0" algn="l">
              <a:lnSpc>
                <a:spcPct val="90000"/>
              </a:lnSpc>
              <a:spcBef>
                <a:spcPts val="250"/>
              </a:spcBef>
              <a:spcAft>
                <a:spcPts val="0"/>
              </a:spcAft>
              <a:buSzPts val="900"/>
              <a:buNone/>
              <a:defRPr sz="900"/>
            </a:lvl8pPr>
            <a:lvl9pPr indent="-228600" lvl="8" marL="4114800" rtl="0" algn="l">
              <a:lnSpc>
                <a:spcPct val="90000"/>
              </a:lnSpc>
              <a:spcBef>
                <a:spcPts val="250"/>
              </a:spcBef>
              <a:spcAft>
                <a:spcPts val="250"/>
              </a:spcAft>
              <a:buSzPts val="900"/>
              <a:buNone/>
              <a:defRPr sz="900"/>
            </a:lvl9pPr>
          </a:lstStyle>
          <a:p/>
        </p:txBody>
      </p:sp>
      <p:sp>
        <p:nvSpPr>
          <p:cNvPr id="279" name="Google Shape;279;g22b0652abf9_0_699"/>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g22b0652abf9_0_699"/>
          <p:cNvSpPr txBox="1"/>
          <p:nvPr>
            <p:ph idx="11" type="ftr"/>
          </p:nvPr>
        </p:nvSpPr>
        <p:spPr>
          <a:xfrm>
            <a:off x="3499101"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1" name="Google Shape;281;g22b0652abf9_0_699"/>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82" name="Google Shape;282;g22b0652abf9_0_69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3" name="Shape 283"/>
        <p:cNvGrpSpPr/>
        <p:nvPr/>
      </p:nvGrpSpPr>
      <p:grpSpPr>
        <a:xfrm>
          <a:off x="0" y="0"/>
          <a:ext cx="0" cy="0"/>
          <a:chOff x="0" y="0"/>
          <a:chExt cx="0" cy="0"/>
        </a:xfrm>
      </p:grpSpPr>
      <p:sp>
        <p:nvSpPr>
          <p:cNvPr id="284" name="Google Shape;284;g22b0652abf9_0_707"/>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g22b0652abf9_0_707"/>
          <p:cNvSpPr txBox="1"/>
          <p:nvPr>
            <p:ph idx="1" type="body"/>
          </p:nvPr>
        </p:nvSpPr>
        <p:spPr>
          <a:xfrm rot="5400000">
            <a:off x="4966518" y="-233142"/>
            <a:ext cx="5120700" cy="7315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250"/>
              </a:spcBef>
              <a:spcAft>
                <a:spcPts val="0"/>
              </a:spcAft>
              <a:buSzPts val="1800"/>
              <a:buChar char="●"/>
              <a:defRPr/>
            </a:lvl2pPr>
            <a:lvl3pPr indent="-342900" lvl="2" marL="1371600" rtl="0" algn="l">
              <a:lnSpc>
                <a:spcPct val="90000"/>
              </a:lnSpc>
              <a:spcBef>
                <a:spcPts val="250"/>
              </a:spcBef>
              <a:spcAft>
                <a:spcPts val="0"/>
              </a:spcAft>
              <a:buSzPts val="1800"/>
              <a:buChar char="●"/>
              <a:defRPr/>
            </a:lvl3pPr>
            <a:lvl4pPr indent="-342900" lvl="3" marL="1828800" rtl="0" algn="l">
              <a:lnSpc>
                <a:spcPct val="90000"/>
              </a:lnSpc>
              <a:spcBef>
                <a:spcPts val="250"/>
              </a:spcBef>
              <a:spcAft>
                <a:spcPts val="0"/>
              </a:spcAft>
              <a:buSzPts val="1800"/>
              <a:buChar char="●"/>
              <a:defRPr/>
            </a:lvl4pPr>
            <a:lvl5pPr indent="-342900" lvl="4" marL="2286000" rtl="0" algn="l">
              <a:lnSpc>
                <a:spcPct val="90000"/>
              </a:lnSpc>
              <a:spcBef>
                <a:spcPts val="250"/>
              </a:spcBef>
              <a:spcAft>
                <a:spcPts val="0"/>
              </a:spcAft>
              <a:buSzPts val="1800"/>
              <a:buChar char="●"/>
              <a:defRPr/>
            </a:lvl5pPr>
            <a:lvl6pPr indent="-342900" lvl="5" marL="2743200" rtl="0" algn="l">
              <a:lnSpc>
                <a:spcPct val="90000"/>
              </a:lnSpc>
              <a:spcBef>
                <a:spcPts val="250"/>
              </a:spcBef>
              <a:spcAft>
                <a:spcPts val="0"/>
              </a:spcAft>
              <a:buSzPts val="1800"/>
              <a:buChar char="●"/>
              <a:defRPr/>
            </a:lvl6pPr>
            <a:lvl7pPr indent="-342900" lvl="6" marL="3200400" rtl="0" algn="l">
              <a:lnSpc>
                <a:spcPct val="90000"/>
              </a:lnSpc>
              <a:spcBef>
                <a:spcPts val="250"/>
              </a:spcBef>
              <a:spcAft>
                <a:spcPts val="0"/>
              </a:spcAft>
              <a:buSzPts val="1800"/>
              <a:buChar char="●"/>
              <a:defRPr/>
            </a:lvl7pPr>
            <a:lvl8pPr indent="-342900" lvl="7" marL="3657600" rtl="0" algn="l">
              <a:lnSpc>
                <a:spcPct val="90000"/>
              </a:lnSpc>
              <a:spcBef>
                <a:spcPts val="250"/>
              </a:spcBef>
              <a:spcAft>
                <a:spcPts val="0"/>
              </a:spcAft>
              <a:buSzPts val="1800"/>
              <a:buChar char="●"/>
              <a:defRPr/>
            </a:lvl8pPr>
            <a:lvl9pPr indent="-342900" lvl="8" marL="4114800" rtl="0" algn="l">
              <a:lnSpc>
                <a:spcPct val="90000"/>
              </a:lnSpc>
              <a:spcBef>
                <a:spcPts val="250"/>
              </a:spcBef>
              <a:spcAft>
                <a:spcPts val="250"/>
              </a:spcAft>
              <a:buSzPts val="1800"/>
              <a:buChar char="●"/>
              <a:defRPr/>
            </a:lvl9pPr>
          </a:lstStyle>
          <a:p/>
        </p:txBody>
      </p:sp>
      <p:sp>
        <p:nvSpPr>
          <p:cNvPr id="286" name="Google Shape;286;g22b0652abf9_0_707"/>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7" name="Google Shape;287;g22b0652abf9_0_707"/>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8" name="Google Shape;288;g22b0652abf9_0_707"/>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89" name="Google Shape;289;g22b0652abf9_0_70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0" name="Shape 290"/>
        <p:cNvGrpSpPr/>
        <p:nvPr/>
      </p:nvGrpSpPr>
      <p:grpSpPr>
        <a:xfrm>
          <a:off x="0" y="0"/>
          <a:ext cx="0" cy="0"/>
          <a:chOff x="0" y="0"/>
          <a:chExt cx="0" cy="0"/>
        </a:xfrm>
      </p:grpSpPr>
      <p:sp>
        <p:nvSpPr>
          <p:cNvPr id="291" name="Google Shape;291;g22b0652abf9_0_714"/>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2" name="Google Shape;292;g22b0652abf9_0_714"/>
          <p:cNvSpPr txBox="1"/>
          <p:nvPr>
            <p:ph idx="1" type="body"/>
          </p:nvPr>
        </p:nvSpPr>
        <p:spPr>
          <a:xfrm rot="5400000">
            <a:off x="4965162" y="-228570"/>
            <a:ext cx="5120700" cy="7315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250"/>
              </a:spcBef>
              <a:spcAft>
                <a:spcPts val="0"/>
              </a:spcAft>
              <a:buSzPts val="1800"/>
              <a:buChar char="●"/>
              <a:defRPr/>
            </a:lvl2pPr>
            <a:lvl3pPr indent="-342900" lvl="2" marL="1371600" rtl="0" algn="l">
              <a:lnSpc>
                <a:spcPct val="90000"/>
              </a:lnSpc>
              <a:spcBef>
                <a:spcPts val="250"/>
              </a:spcBef>
              <a:spcAft>
                <a:spcPts val="0"/>
              </a:spcAft>
              <a:buSzPts val="1800"/>
              <a:buChar char="●"/>
              <a:defRPr/>
            </a:lvl3pPr>
            <a:lvl4pPr indent="-342900" lvl="3" marL="1828800" rtl="0" algn="l">
              <a:lnSpc>
                <a:spcPct val="90000"/>
              </a:lnSpc>
              <a:spcBef>
                <a:spcPts val="250"/>
              </a:spcBef>
              <a:spcAft>
                <a:spcPts val="0"/>
              </a:spcAft>
              <a:buSzPts val="1800"/>
              <a:buChar char="●"/>
              <a:defRPr/>
            </a:lvl4pPr>
            <a:lvl5pPr indent="-342900" lvl="4" marL="2286000" rtl="0" algn="l">
              <a:lnSpc>
                <a:spcPct val="90000"/>
              </a:lnSpc>
              <a:spcBef>
                <a:spcPts val="250"/>
              </a:spcBef>
              <a:spcAft>
                <a:spcPts val="0"/>
              </a:spcAft>
              <a:buSzPts val="1800"/>
              <a:buChar char="●"/>
              <a:defRPr/>
            </a:lvl5pPr>
            <a:lvl6pPr indent="-342900" lvl="5" marL="2743200" rtl="0" algn="l">
              <a:lnSpc>
                <a:spcPct val="90000"/>
              </a:lnSpc>
              <a:spcBef>
                <a:spcPts val="250"/>
              </a:spcBef>
              <a:spcAft>
                <a:spcPts val="0"/>
              </a:spcAft>
              <a:buSzPts val="1800"/>
              <a:buChar char="●"/>
              <a:defRPr/>
            </a:lvl6pPr>
            <a:lvl7pPr indent="-342900" lvl="6" marL="3200400" rtl="0" algn="l">
              <a:lnSpc>
                <a:spcPct val="90000"/>
              </a:lnSpc>
              <a:spcBef>
                <a:spcPts val="250"/>
              </a:spcBef>
              <a:spcAft>
                <a:spcPts val="0"/>
              </a:spcAft>
              <a:buSzPts val="1800"/>
              <a:buChar char="●"/>
              <a:defRPr/>
            </a:lvl7pPr>
            <a:lvl8pPr indent="-342900" lvl="7" marL="3657600" rtl="0" algn="l">
              <a:lnSpc>
                <a:spcPct val="90000"/>
              </a:lnSpc>
              <a:spcBef>
                <a:spcPts val="250"/>
              </a:spcBef>
              <a:spcAft>
                <a:spcPts val="0"/>
              </a:spcAft>
              <a:buSzPts val="1800"/>
              <a:buChar char="●"/>
              <a:defRPr/>
            </a:lvl8pPr>
            <a:lvl9pPr indent="-342900" lvl="8" marL="4114800" rtl="0" algn="l">
              <a:lnSpc>
                <a:spcPct val="90000"/>
              </a:lnSpc>
              <a:spcBef>
                <a:spcPts val="250"/>
              </a:spcBef>
              <a:spcAft>
                <a:spcPts val="250"/>
              </a:spcAft>
              <a:buSzPts val="1800"/>
              <a:buChar char="●"/>
              <a:defRPr/>
            </a:lvl9pPr>
          </a:lstStyle>
          <a:p/>
        </p:txBody>
      </p:sp>
      <p:sp>
        <p:nvSpPr>
          <p:cNvPr id="293" name="Google Shape;293;g22b0652abf9_0_714"/>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4" name="Google Shape;294;g22b0652abf9_0_714"/>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5" name="Google Shape;295;g22b0652abf9_0_714"/>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96" name="Google Shape;296;g22b0652abf9_0_71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66"/>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6"/>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0" name="Google Shape;40;p6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43" name="Google Shape;43;p6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6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7"/>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7" name="Google Shape;47;p67"/>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p6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51" name="Google Shape;51;p6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6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68"/>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5" name="Google Shape;55;p68"/>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6" name="Google Shape;56;p68"/>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7" name="Google Shape;57;p68"/>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8" name="Google Shape;58;p6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61" name="Google Shape;61;p6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6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67" name="Google Shape;67;p6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7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72" name="Google Shape;72;p70"/>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73" name="Google Shape;73;p70"/>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0"/>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7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71"/>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8" name="Google Shape;78;p71"/>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9" name="Google Shape;79;p7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7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82" name="Google Shape;82;p7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 name="Google Shape;11;p6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60"/>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6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6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6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 name="Google Shape;16;p6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7" name="Google Shape;17;p60"/>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62"/>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p6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62"/>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10" name="Google Shape;110;p6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1" name="Google Shape;111;p6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2" name="Google Shape;112;p6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13" name="Google Shape;113;p62"/>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g22b0652abf9_0_625"/>
          <p:cNvSpPr/>
          <p:nvPr/>
        </p:nvSpPr>
        <p:spPr>
          <a:xfrm>
            <a:off x="2644878" y="0"/>
            <a:ext cx="9574200" cy="589800"/>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3" name="Google Shape;203;g22b0652abf9_0_625"/>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4" name="Google Shape;204;g22b0652abf9_0_625"/>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2b0652abf9_0_625"/>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206" name="Google Shape;206;g22b0652abf9_0_625"/>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7" name="Google Shape;207;g22b0652abf9_0_625"/>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8" name="Google Shape;208;g22b0652abf9_0_625"/>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09" name="Google Shape;209;g22b0652abf9_0_625"/>
          <p:cNvPicPr preferRelativeResize="0"/>
          <p:nvPr/>
        </p:nvPicPr>
        <p:blipFill rotWithShape="1">
          <a:blip r:embed="rId1">
            <a:alphaModFix/>
          </a:blip>
          <a:srcRect b="0" l="0" r="0" t="0"/>
          <a:stretch/>
        </p:blipFill>
        <p:spPr>
          <a:xfrm>
            <a:off x="26938" y="6707875"/>
            <a:ext cx="12191999"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hyperlink" Target="https://nikshay-support.atlassian.net/servicedesk/customer/portal/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28.png"/><Relationship Id="rId5"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54.png"/><Relationship Id="rId5"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 Id="rId3" Type="http://schemas.openxmlformats.org/officeDocument/2006/relationships/image" Target="../media/image5.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 Id="rId3" Type="http://schemas.openxmlformats.org/officeDocument/2006/relationships/image" Target="../media/image5.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9.xml"/><Relationship Id="rId3" Type="http://schemas.openxmlformats.org/officeDocument/2006/relationships/image" Target="../media/image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 Id="rId3" Type="http://schemas.openxmlformats.org/officeDocument/2006/relationships/image" Target="../media/image5.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 Id="rId3" Type="http://schemas.openxmlformats.org/officeDocument/2006/relationships/image" Target="../media/image5.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4.xml"/><Relationship Id="rId3"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5.xml"/><Relationship Id="rId3"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 Id="rId3"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8.xml"/><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Relationship Id="rId3"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Relationship Id="rId3"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2.xml"/><Relationship Id="rId3"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0"/>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id="302" name="Google Shape;302;p40"/>
          <p:cNvPicPr preferRelativeResize="0"/>
          <p:nvPr/>
        </p:nvPicPr>
        <p:blipFill rotWithShape="1">
          <a:blip r:embed="rId3">
            <a:alphaModFix/>
          </a:blip>
          <a:srcRect b="0" l="0" r="0" t="0"/>
          <a:stretch/>
        </p:blipFill>
        <p:spPr>
          <a:xfrm>
            <a:off x="241024" y="-34227"/>
            <a:ext cx="2134042" cy="814816"/>
          </a:xfrm>
          <a:prstGeom prst="rect">
            <a:avLst/>
          </a:prstGeom>
          <a:noFill/>
          <a:ln>
            <a:noFill/>
          </a:ln>
        </p:spPr>
      </p:pic>
      <p:sp>
        <p:nvSpPr>
          <p:cNvPr id="303" name="Google Shape;303;p40"/>
          <p:cNvSpPr txBox="1"/>
          <p:nvPr>
            <p:ph type="title"/>
          </p:nvPr>
        </p:nvSpPr>
        <p:spPr>
          <a:xfrm>
            <a:off x="3867912" y="1298447"/>
            <a:ext cx="7689088" cy="39920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60000"/>
              <a:buNone/>
            </a:pPr>
            <a:r>
              <a:rPr lang="en-IN" sz="6000">
                <a:solidFill>
                  <a:schemeClr val="dk1"/>
                </a:solidFill>
              </a:rPr>
              <a:t>Module 4:</a:t>
            </a:r>
            <a:br>
              <a:rPr lang="en-IN" sz="6000">
                <a:solidFill>
                  <a:schemeClr val="dk1"/>
                </a:solidFill>
              </a:rPr>
            </a:br>
            <a:r>
              <a:rPr lang="en-IN" sz="6000"/>
              <a:t>Module 5:</a:t>
            </a:r>
            <a:br>
              <a:rPr lang="en-IN" sz="6000"/>
            </a:br>
            <a:r>
              <a:rPr lang="en-IN" sz="6000">
                <a:solidFill>
                  <a:schemeClr val="dk1"/>
                </a:solidFill>
              </a:rPr>
              <a:t>User Management, </a:t>
            </a:r>
            <a:r>
              <a:rPr lang="en-IN" sz="6000">
                <a:solidFill>
                  <a:schemeClr val="dk1"/>
                </a:solidFill>
              </a:rPr>
              <a:t>Merge functionality and SOP for Move functionality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9"/>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 PHI/ Pvt HF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82" name="Google Shape;382;p49"/>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83" name="Google Shape;383;p49"/>
          <p:cNvPicPr preferRelativeResize="0"/>
          <p:nvPr/>
        </p:nvPicPr>
        <p:blipFill rotWithShape="1">
          <a:blip r:embed="rId4">
            <a:alphaModFix/>
          </a:blip>
          <a:srcRect b="0" l="0" r="0" t="0"/>
          <a:stretch/>
        </p:blipFill>
        <p:spPr>
          <a:xfrm>
            <a:off x="259075" y="609600"/>
            <a:ext cx="11821576" cy="6009376"/>
          </a:xfrm>
          <a:prstGeom prst="rect">
            <a:avLst/>
          </a:prstGeom>
          <a:noFill/>
          <a:ln cap="flat" cmpd="sng" w="9525">
            <a:solidFill>
              <a:srgbClr val="000000"/>
            </a:solidFill>
            <a:prstDash val="solid"/>
            <a:round/>
            <a:headEnd len="sm" w="sm" type="none"/>
            <a:tailEnd len="sm" w="sm" type="none"/>
          </a:ln>
        </p:spPr>
      </p:pic>
      <p:sp>
        <p:nvSpPr>
          <p:cNvPr id="384" name="Google Shape;384;p49"/>
          <p:cNvSpPr/>
          <p:nvPr/>
        </p:nvSpPr>
        <p:spPr>
          <a:xfrm flipH="1">
            <a:off x="5882706" y="3871451"/>
            <a:ext cx="1688133" cy="523220"/>
          </a:xfrm>
          <a:prstGeom prst="wedgeRectCallout">
            <a:avLst>
              <a:gd fmla="val 42389" name="adj1"/>
              <a:gd fmla="val -15255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Select Health Facility</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0"/>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 PHI/ Pvt HF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90" name="Google Shape;390;p50"/>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91" name="Google Shape;391;p50"/>
          <p:cNvPicPr preferRelativeResize="0"/>
          <p:nvPr/>
        </p:nvPicPr>
        <p:blipFill rotWithShape="1">
          <a:blip r:embed="rId4">
            <a:alphaModFix/>
          </a:blip>
          <a:srcRect b="0" l="0" r="0" t="0"/>
          <a:stretch/>
        </p:blipFill>
        <p:spPr>
          <a:xfrm>
            <a:off x="154575" y="745850"/>
            <a:ext cx="11902475" cy="5723000"/>
          </a:xfrm>
          <a:prstGeom prst="rect">
            <a:avLst/>
          </a:prstGeom>
          <a:noFill/>
          <a:ln cap="flat" cmpd="sng" w="9525">
            <a:solidFill>
              <a:srgbClr val="000000"/>
            </a:solidFill>
            <a:prstDash val="solid"/>
            <a:round/>
            <a:headEnd len="sm" w="sm" type="none"/>
            <a:tailEnd len="sm" w="sm" type="none"/>
          </a:ln>
        </p:spPr>
      </p:pic>
      <p:sp>
        <p:nvSpPr>
          <p:cNvPr id="392" name="Google Shape;392;p50"/>
          <p:cNvSpPr/>
          <p:nvPr/>
        </p:nvSpPr>
        <p:spPr>
          <a:xfrm flipH="1">
            <a:off x="10013940" y="3827206"/>
            <a:ext cx="1688133" cy="738664"/>
          </a:xfrm>
          <a:prstGeom prst="wedgeRectCallout">
            <a:avLst>
              <a:gd fmla="val 63357" name="adj1"/>
              <a:gd fmla="val 1037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Select Health Facility type to be edited</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1"/>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 PHI/ Pvt HF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98" name="Google Shape;398;p51"/>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99" name="Google Shape;399;p51"/>
          <p:cNvPicPr preferRelativeResize="0"/>
          <p:nvPr/>
        </p:nvPicPr>
        <p:blipFill rotWithShape="1">
          <a:blip r:embed="rId4">
            <a:alphaModFix/>
          </a:blip>
          <a:srcRect b="0" l="0" r="0" t="0"/>
          <a:stretch/>
        </p:blipFill>
        <p:spPr>
          <a:xfrm>
            <a:off x="272150" y="688000"/>
            <a:ext cx="11749476" cy="5980399"/>
          </a:xfrm>
          <a:prstGeom prst="rect">
            <a:avLst/>
          </a:prstGeom>
          <a:noFill/>
          <a:ln cap="flat" cmpd="sng" w="9525">
            <a:solidFill>
              <a:srgbClr val="000000"/>
            </a:solidFill>
            <a:prstDash val="solid"/>
            <a:round/>
            <a:headEnd len="sm" w="sm" type="none"/>
            <a:tailEnd len="sm" w="sm" type="none"/>
          </a:ln>
        </p:spPr>
      </p:pic>
      <p:sp>
        <p:nvSpPr>
          <p:cNvPr id="400" name="Google Shape;400;p51"/>
          <p:cNvSpPr/>
          <p:nvPr/>
        </p:nvSpPr>
        <p:spPr>
          <a:xfrm flipH="1">
            <a:off x="9713914" y="4463561"/>
            <a:ext cx="1688133" cy="523220"/>
          </a:xfrm>
          <a:prstGeom prst="wedgeRectCallout">
            <a:avLst>
              <a:gd fmla="val 53247" name="adj1"/>
              <a:gd fmla="val -95616"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Select State District &amp; TU</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2"/>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 PHI/ Pvt HF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06" name="Google Shape;406;p52"/>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07" name="Google Shape;407;p52"/>
          <p:cNvPicPr preferRelativeResize="0"/>
          <p:nvPr/>
        </p:nvPicPr>
        <p:blipFill rotWithShape="1">
          <a:blip r:embed="rId4">
            <a:alphaModFix/>
          </a:blip>
          <a:srcRect b="0" l="0" r="0" t="0"/>
          <a:stretch/>
        </p:blipFill>
        <p:spPr>
          <a:xfrm>
            <a:off x="180700" y="796825"/>
            <a:ext cx="11864550" cy="5835250"/>
          </a:xfrm>
          <a:prstGeom prst="rect">
            <a:avLst/>
          </a:prstGeom>
          <a:noFill/>
          <a:ln cap="flat" cmpd="sng" w="9525">
            <a:solidFill>
              <a:srgbClr val="000000"/>
            </a:solidFill>
            <a:prstDash val="solid"/>
            <a:round/>
            <a:headEnd len="sm" w="sm" type="none"/>
            <a:tailEnd len="sm" w="sm" type="none"/>
          </a:ln>
        </p:spPr>
      </p:pic>
      <p:sp>
        <p:nvSpPr>
          <p:cNvPr id="408" name="Google Shape;408;p52"/>
          <p:cNvSpPr/>
          <p:nvPr/>
        </p:nvSpPr>
        <p:spPr>
          <a:xfrm flipH="1">
            <a:off x="9400197" y="4863178"/>
            <a:ext cx="2497393" cy="738664"/>
          </a:xfrm>
          <a:prstGeom prst="wedgeRectCallout">
            <a:avLst>
              <a:gd fmla="val 24308" name="adj1"/>
              <a:gd fmla="val 126235"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Click Modify on the PHI for which profile need to be edited</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3"/>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 PHI/ Pvt HF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14" name="Google Shape;414;p53"/>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15" name="Google Shape;415;p53"/>
          <p:cNvPicPr preferRelativeResize="0"/>
          <p:nvPr/>
        </p:nvPicPr>
        <p:blipFill rotWithShape="1">
          <a:blip r:embed="rId4">
            <a:alphaModFix/>
          </a:blip>
          <a:srcRect b="0" l="0" r="0" t="0"/>
          <a:stretch/>
        </p:blipFill>
        <p:spPr>
          <a:xfrm>
            <a:off x="180700" y="837975"/>
            <a:ext cx="11911751" cy="5727325"/>
          </a:xfrm>
          <a:prstGeom prst="rect">
            <a:avLst/>
          </a:prstGeom>
          <a:noFill/>
          <a:ln cap="flat" cmpd="sng" w="9525">
            <a:solidFill>
              <a:srgbClr val="000000"/>
            </a:solidFill>
            <a:prstDash val="solid"/>
            <a:round/>
            <a:headEnd len="sm" w="sm" type="none"/>
            <a:tailEnd len="sm" w="sm" type="none"/>
          </a:ln>
        </p:spPr>
      </p:pic>
      <p:sp>
        <p:nvSpPr>
          <p:cNvPr id="416" name="Google Shape;416;p53"/>
          <p:cNvSpPr/>
          <p:nvPr/>
        </p:nvSpPr>
        <p:spPr>
          <a:xfrm flipH="1">
            <a:off x="8849031" y="3825778"/>
            <a:ext cx="2497393" cy="307777"/>
          </a:xfrm>
          <a:prstGeom prst="wedgeRectCallout">
            <a:avLst>
              <a:gd fmla="val 54882" name="adj1"/>
              <a:gd fmla="val 38839"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Edit Auto filled information</a:t>
            </a:r>
            <a:endParaRPr b="0" i="0" sz="1400" u="none" cap="none" strike="noStrike">
              <a:solidFill>
                <a:srgbClr val="000000"/>
              </a:solidFill>
              <a:latin typeface="Arial"/>
              <a:ea typeface="Arial"/>
              <a:cs typeface="Arial"/>
              <a:sym typeface="Arial"/>
            </a:endParaRPr>
          </a:p>
        </p:txBody>
      </p:sp>
      <p:sp>
        <p:nvSpPr>
          <p:cNvPr id="417" name="Google Shape;417;p53"/>
          <p:cNvSpPr/>
          <p:nvPr/>
        </p:nvSpPr>
        <p:spPr>
          <a:xfrm flipH="1">
            <a:off x="8818551" y="6224989"/>
            <a:ext cx="2497393" cy="307777"/>
          </a:xfrm>
          <a:prstGeom prst="wedgeRectCallout">
            <a:avLst>
              <a:gd fmla="val 54882" name="adj1"/>
              <a:gd fmla="val 38839"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Edit Auto filled information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 PHI/ Pvt HF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23" name="Google Shape;423;p54"/>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24" name="Google Shape;424;p54"/>
          <p:cNvPicPr preferRelativeResize="0"/>
          <p:nvPr/>
        </p:nvPicPr>
        <p:blipFill rotWithShape="1">
          <a:blip r:embed="rId4">
            <a:alphaModFix/>
          </a:blip>
          <a:srcRect b="0" l="0" r="0" t="0"/>
          <a:stretch/>
        </p:blipFill>
        <p:spPr>
          <a:xfrm>
            <a:off x="232950" y="927475"/>
            <a:ext cx="11835900" cy="5665300"/>
          </a:xfrm>
          <a:prstGeom prst="rect">
            <a:avLst/>
          </a:prstGeom>
          <a:noFill/>
          <a:ln cap="flat" cmpd="sng" w="9525">
            <a:solidFill>
              <a:srgbClr val="000000"/>
            </a:solidFill>
            <a:prstDash val="solid"/>
            <a:round/>
            <a:headEnd len="sm" w="sm" type="none"/>
            <a:tailEnd len="sm" w="sm" type="none"/>
          </a:ln>
        </p:spPr>
      </p:pic>
      <p:sp>
        <p:nvSpPr>
          <p:cNvPr id="425" name="Google Shape;425;p54"/>
          <p:cNvSpPr/>
          <p:nvPr/>
        </p:nvSpPr>
        <p:spPr>
          <a:xfrm flipH="1">
            <a:off x="3676984" y="1067878"/>
            <a:ext cx="2497393" cy="307777"/>
          </a:xfrm>
          <a:prstGeom prst="wedgeRectCallout">
            <a:avLst>
              <a:gd fmla="val -35590" name="adj1"/>
              <a:gd fmla="val 148916"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Edit the Services provided</a:t>
            </a:r>
            <a:endParaRPr b="0" i="0" sz="1400" u="none" cap="none" strike="noStrike">
              <a:solidFill>
                <a:srgbClr val="000000"/>
              </a:solidFill>
              <a:latin typeface="Arial"/>
              <a:ea typeface="Arial"/>
              <a:cs typeface="Arial"/>
              <a:sym typeface="Arial"/>
            </a:endParaRPr>
          </a:p>
        </p:txBody>
      </p:sp>
      <p:sp>
        <p:nvSpPr>
          <p:cNvPr id="426" name="Google Shape;426;p54"/>
          <p:cNvSpPr/>
          <p:nvPr/>
        </p:nvSpPr>
        <p:spPr>
          <a:xfrm flipH="1">
            <a:off x="7631236" y="4179683"/>
            <a:ext cx="4266687" cy="523220"/>
          </a:xfrm>
          <a:prstGeom prst="wedgeRectCallout">
            <a:avLst>
              <a:gd fmla="val 80618" name="adj1"/>
              <a:gd fmla="val 11934"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Based on this selection various dropdown menus will be adjusted and click on submit to proceed</a:t>
            </a:r>
            <a:endParaRPr b="0" i="0" sz="1400" u="none" cap="none" strike="noStrike">
              <a:solidFill>
                <a:srgbClr val="000000"/>
              </a:solidFill>
              <a:latin typeface="Arial"/>
              <a:ea typeface="Arial"/>
              <a:cs typeface="Arial"/>
              <a:sym typeface="Arial"/>
            </a:endParaRPr>
          </a:p>
        </p:txBody>
      </p:sp>
      <p:sp>
        <p:nvSpPr>
          <p:cNvPr id="427" name="Google Shape;427;p54"/>
          <p:cNvSpPr/>
          <p:nvPr/>
        </p:nvSpPr>
        <p:spPr>
          <a:xfrm flipH="1">
            <a:off x="2789899" y="5962581"/>
            <a:ext cx="1688133" cy="738664"/>
          </a:xfrm>
          <a:prstGeom prst="wedgeRectCallout">
            <a:avLst>
              <a:gd fmla="val 80779" name="adj1"/>
              <a:gd fmla="val 1804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Wait for confirmation message</a:t>
            </a:r>
            <a:endParaRPr b="0" i="0" sz="1400" u="none" cap="none" strike="noStrike">
              <a:solidFill>
                <a:srgbClr val="000000"/>
              </a:solidFill>
              <a:latin typeface="Arial"/>
              <a:ea typeface="Arial"/>
              <a:cs typeface="Arial"/>
              <a:sym typeface="Arial"/>
            </a:endParaRPr>
          </a:p>
        </p:txBody>
      </p:sp>
      <p:sp>
        <p:nvSpPr>
          <p:cNvPr id="428" name="Google Shape;428;p54"/>
          <p:cNvSpPr/>
          <p:nvPr/>
        </p:nvSpPr>
        <p:spPr>
          <a:xfrm flipH="1">
            <a:off x="7828251" y="6178025"/>
            <a:ext cx="1688133" cy="523220"/>
          </a:xfrm>
          <a:prstGeom prst="wedgeRectCallout">
            <a:avLst>
              <a:gd fmla="val 112296" name="adj1"/>
              <a:gd fmla="val 1627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Click submit to save changes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5"/>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Font typeface="Arial"/>
              <a:buNone/>
            </a:pPr>
            <a:r>
              <a:rPr lang="en-IN" sz="3600">
                <a:solidFill>
                  <a:schemeClr val="lt1"/>
                </a:solidFill>
                <a:latin typeface="Corbel"/>
                <a:ea typeface="Corbel"/>
                <a:cs typeface="Corbel"/>
                <a:sym typeface="Corbel"/>
              </a:rPr>
              <a:t>Add TU Healt facility by DTO ID…</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34" name="Google Shape;434;p55"/>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35" name="Google Shape;435;p55"/>
          <p:cNvPicPr preferRelativeResize="0"/>
          <p:nvPr/>
        </p:nvPicPr>
        <p:blipFill rotWithShape="1">
          <a:blip r:embed="rId4">
            <a:alphaModFix/>
          </a:blip>
          <a:srcRect b="0" l="0" r="0" t="0"/>
          <a:stretch/>
        </p:blipFill>
        <p:spPr>
          <a:xfrm>
            <a:off x="259075" y="763675"/>
            <a:ext cx="11833376" cy="5876425"/>
          </a:xfrm>
          <a:prstGeom prst="rect">
            <a:avLst/>
          </a:prstGeom>
          <a:noFill/>
          <a:ln cap="flat" cmpd="sng" w="9525">
            <a:solidFill>
              <a:srgbClr val="000000"/>
            </a:solidFill>
            <a:prstDash val="solid"/>
            <a:round/>
            <a:headEnd len="sm" w="sm" type="none"/>
            <a:tailEnd len="sm" w="sm" type="none"/>
          </a:ln>
        </p:spPr>
      </p:pic>
      <p:sp>
        <p:nvSpPr>
          <p:cNvPr id="436" name="Google Shape;436;p55"/>
          <p:cNvSpPr/>
          <p:nvPr/>
        </p:nvSpPr>
        <p:spPr>
          <a:xfrm flipH="1">
            <a:off x="3086934" y="3483915"/>
            <a:ext cx="1904443" cy="523220"/>
          </a:xfrm>
          <a:prstGeom prst="wedgeRectCallout">
            <a:avLst>
              <a:gd fmla="val 42389" name="adj1"/>
              <a:gd fmla="val -15255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Select TU/ Health Facility as required</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6"/>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IN" sz="3600">
                <a:solidFill>
                  <a:srgbClr val="FFFFFF"/>
                </a:solidFill>
                <a:latin typeface="Corbel"/>
                <a:ea typeface="Corbel"/>
                <a:cs typeface="Corbel"/>
                <a:sym typeface="Corbel"/>
              </a:rPr>
              <a:t>Add TU </a:t>
            </a:r>
            <a:r>
              <a:rPr b="0" i="0" lang="en-IN" sz="3600" u="none" cap="none" strike="noStrike">
                <a:solidFill>
                  <a:srgbClr val="FFFFFF"/>
                </a:solidFill>
                <a:latin typeface="Corbel"/>
                <a:ea typeface="Corbel"/>
                <a:cs typeface="Corbel"/>
                <a:sym typeface="Corbel"/>
              </a:rPr>
              <a:t>H</a:t>
            </a:r>
            <a:r>
              <a:rPr lang="en-IN" sz="3600">
                <a:solidFill>
                  <a:srgbClr val="FFFFFF"/>
                </a:solidFill>
                <a:latin typeface="Corbel"/>
                <a:ea typeface="Corbel"/>
                <a:cs typeface="Corbel"/>
                <a:sym typeface="Corbel"/>
              </a:rPr>
              <a:t>ealt facility by DTO ID…</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42" name="Google Shape;442;p56"/>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43" name="Google Shape;443;p56"/>
          <p:cNvPicPr preferRelativeResize="0"/>
          <p:nvPr/>
        </p:nvPicPr>
        <p:blipFill rotWithShape="1">
          <a:blip r:embed="rId4">
            <a:alphaModFix/>
          </a:blip>
          <a:srcRect b="0" l="0" r="0" t="0"/>
          <a:stretch/>
        </p:blipFill>
        <p:spPr>
          <a:xfrm>
            <a:off x="180700" y="718450"/>
            <a:ext cx="11888150" cy="5858425"/>
          </a:xfrm>
          <a:prstGeom prst="rect">
            <a:avLst/>
          </a:prstGeom>
          <a:noFill/>
          <a:ln cap="flat" cmpd="sng" w="9525">
            <a:solidFill>
              <a:srgbClr val="000000"/>
            </a:solidFill>
            <a:prstDash val="solid"/>
            <a:round/>
            <a:headEnd len="sm" w="sm" type="none"/>
            <a:tailEnd len="sm" w="sm" type="none"/>
          </a:ln>
        </p:spPr>
      </p:pic>
      <p:sp>
        <p:nvSpPr>
          <p:cNvPr id="444" name="Google Shape;444;p56"/>
          <p:cNvSpPr/>
          <p:nvPr/>
        </p:nvSpPr>
        <p:spPr>
          <a:xfrm flipH="1">
            <a:off x="10007198" y="4217828"/>
            <a:ext cx="1688133" cy="523220"/>
          </a:xfrm>
          <a:prstGeom prst="wedgeRectCallout">
            <a:avLst>
              <a:gd fmla="val 124637" name="adj1"/>
              <a:gd fmla="val -52529"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Fill in the necessary details</a:t>
            </a:r>
            <a:endParaRPr/>
          </a:p>
        </p:txBody>
      </p:sp>
      <p:sp>
        <p:nvSpPr>
          <p:cNvPr id="445" name="Google Shape;445;p56"/>
          <p:cNvSpPr/>
          <p:nvPr/>
        </p:nvSpPr>
        <p:spPr>
          <a:xfrm flipH="1">
            <a:off x="9650147" y="5846331"/>
            <a:ext cx="1688133" cy="523220"/>
          </a:xfrm>
          <a:prstGeom prst="wedgeRectCallout">
            <a:avLst>
              <a:gd fmla="val 104518" name="adj1"/>
              <a:gd fmla="val 6980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Fill in the necessary details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7"/>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Font typeface="Arial"/>
              <a:buNone/>
            </a:pPr>
            <a:r>
              <a:rPr lang="en-IN" sz="3600">
                <a:solidFill>
                  <a:schemeClr val="lt1"/>
                </a:solidFill>
                <a:latin typeface="Corbel"/>
                <a:ea typeface="Corbel"/>
                <a:cs typeface="Corbel"/>
                <a:sym typeface="Corbel"/>
              </a:rPr>
              <a:t>Add TU Healt facility by DTO ID…</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51" name="Google Shape;451;p57"/>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52" name="Google Shape;452;p57"/>
          <p:cNvPicPr preferRelativeResize="0"/>
          <p:nvPr/>
        </p:nvPicPr>
        <p:blipFill rotWithShape="1">
          <a:blip r:embed="rId4">
            <a:alphaModFix/>
          </a:blip>
          <a:srcRect b="0" l="0" r="0" t="0"/>
          <a:stretch/>
        </p:blipFill>
        <p:spPr>
          <a:xfrm>
            <a:off x="195943" y="826272"/>
            <a:ext cx="11900264" cy="5830887"/>
          </a:xfrm>
          <a:prstGeom prst="rect">
            <a:avLst/>
          </a:prstGeom>
          <a:noFill/>
          <a:ln cap="flat" cmpd="sng" w="9525">
            <a:solidFill>
              <a:srgbClr val="000000"/>
            </a:solidFill>
            <a:prstDash val="solid"/>
            <a:round/>
            <a:headEnd len="sm" w="sm" type="none"/>
            <a:tailEnd len="sm" w="sm" type="none"/>
          </a:ln>
        </p:spPr>
      </p:pic>
      <p:sp>
        <p:nvSpPr>
          <p:cNvPr id="453" name="Google Shape;453;p57"/>
          <p:cNvSpPr/>
          <p:nvPr/>
        </p:nvSpPr>
        <p:spPr>
          <a:xfrm flipH="1">
            <a:off x="10701213" y="2585391"/>
            <a:ext cx="1394993" cy="738664"/>
          </a:xfrm>
          <a:prstGeom prst="wedgeRectCallout">
            <a:avLst>
              <a:gd fmla="val 105135" name="adj1"/>
              <a:gd fmla="val -7510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Fill in the necessary details</a:t>
            </a:r>
            <a:endParaRPr b="0" i="0" sz="1400" u="none" cap="none" strike="noStrike">
              <a:solidFill>
                <a:srgbClr val="000000"/>
              </a:solidFill>
              <a:latin typeface="Arial"/>
              <a:ea typeface="Arial"/>
              <a:cs typeface="Arial"/>
              <a:sym typeface="Arial"/>
            </a:endParaRPr>
          </a:p>
        </p:txBody>
      </p:sp>
      <p:sp>
        <p:nvSpPr>
          <p:cNvPr id="454" name="Google Shape;454;p57"/>
          <p:cNvSpPr/>
          <p:nvPr/>
        </p:nvSpPr>
        <p:spPr>
          <a:xfrm flipH="1">
            <a:off x="10301740" y="4886478"/>
            <a:ext cx="1688133" cy="307777"/>
          </a:xfrm>
          <a:prstGeom prst="wedgeRectCallout">
            <a:avLst>
              <a:gd fmla="val 79083" name="adj1"/>
              <a:gd fmla="val -15281"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Enter Password</a:t>
            </a:r>
            <a:endParaRPr b="0" i="0" sz="1400" u="none" cap="none" strike="noStrike">
              <a:solidFill>
                <a:srgbClr val="000000"/>
              </a:solidFill>
              <a:latin typeface="Arial"/>
              <a:ea typeface="Arial"/>
              <a:cs typeface="Arial"/>
              <a:sym typeface="Arial"/>
            </a:endParaRPr>
          </a:p>
        </p:txBody>
      </p:sp>
      <p:sp>
        <p:nvSpPr>
          <p:cNvPr id="455" name="Google Shape;455;p57"/>
          <p:cNvSpPr/>
          <p:nvPr/>
        </p:nvSpPr>
        <p:spPr>
          <a:xfrm flipH="1">
            <a:off x="10301739" y="5327837"/>
            <a:ext cx="1688133" cy="523220"/>
          </a:xfrm>
          <a:prstGeom prst="wedgeRectCallout">
            <a:avLst>
              <a:gd fmla="val 80182" name="adj1"/>
              <a:gd fmla="val 8275"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Note the password being entered</a:t>
            </a:r>
            <a:endParaRPr b="0" i="0" sz="1400" u="none" cap="none" strike="noStrike">
              <a:solidFill>
                <a:srgbClr val="000000"/>
              </a:solidFill>
              <a:latin typeface="Arial"/>
              <a:ea typeface="Arial"/>
              <a:cs typeface="Arial"/>
              <a:sym typeface="Arial"/>
            </a:endParaRPr>
          </a:p>
        </p:txBody>
      </p:sp>
      <p:sp>
        <p:nvSpPr>
          <p:cNvPr id="456" name="Google Shape;456;p57"/>
          <p:cNvSpPr/>
          <p:nvPr/>
        </p:nvSpPr>
        <p:spPr>
          <a:xfrm flipH="1">
            <a:off x="7155981" y="6166662"/>
            <a:ext cx="2430470" cy="523220"/>
          </a:xfrm>
          <a:prstGeom prst="wedgeRectCallout">
            <a:avLst>
              <a:gd fmla="val 93594" name="adj1"/>
              <a:gd fmla="val 21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Click Submit and wait for confirmation message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22ac423ec3b_0_53"/>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IN" sz="3600">
                <a:solidFill>
                  <a:schemeClr val="lt1"/>
                </a:solidFill>
                <a:latin typeface="Corbel"/>
                <a:ea typeface="Corbel"/>
                <a:cs typeface="Corbel"/>
                <a:sym typeface="Corbel"/>
              </a:rPr>
              <a:t>Edit/Update Health facilities Self</a:t>
            </a:r>
            <a:r>
              <a:rPr lang="en-IN" sz="3600">
                <a:solidFill>
                  <a:schemeClr val="lt1"/>
                </a:solidFill>
                <a:latin typeface="Corbel"/>
                <a:ea typeface="Corbel"/>
                <a:cs typeface="Corbel"/>
                <a:sym typeface="Corbel"/>
              </a:rPr>
              <a:t> </a:t>
            </a:r>
            <a:r>
              <a:rPr lang="en-IN" sz="3600">
                <a:solidFill>
                  <a:schemeClr val="lt1"/>
                </a:solidFill>
                <a:latin typeface="Corbel"/>
                <a:ea typeface="Corbel"/>
                <a:cs typeface="Corbel"/>
                <a:sym typeface="Corbel"/>
              </a:rPr>
              <a:t>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62" name="Google Shape;462;g22ac423ec3b_0_53"/>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63" name="Google Shape;463;g22ac423ec3b_0_53"/>
          <p:cNvPicPr preferRelativeResize="0"/>
          <p:nvPr/>
        </p:nvPicPr>
        <p:blipFill rotWithShape="1">
          <a:blip r:embed="rId4">
            <a:alphaModFix/>
          </a:blip>
          <a:srcRect b="0" l="0" r="0" t="0"/>
          <a:stretch/>
        </p:blipFill>
        <p:spPr>
          <a:xfrm>
            <a:off x="259075" y="609600"/>
            <a:ext cx="11821576" cy="6009376"/>
          </a:xfrm>
          <a:prstGeom prst="rect">
            <a:avLst/>
          </a:prstGeom>
          <a:noFill/>
          <a:ln cap="flat" cmpd="sng" w="9525">
            <a:solidFill>
              <a:srgbClr val="000000"/>
            </a:solidFill>
            <a:prstDash val="solid"/>
            <a:round/>
            <a:headEnd len="sm" w="sm" type="none"/>
            <a:tailEnd len="sm" w="sm" type="none"/>
          </a:ln>
        </p:spPr>
      </p:pic>
      <p:sp>
        <p:nvSpPr>
          <p:cNvPr id="464" name="Google Shape;464;g22ac423ec3b_0_53"/>
          <p:cNvSpPr/>
          <p:nvPr/>
        </p:nvSpPr>
        <p:spPr>
          <a:xfrm flipH="1">
            <a:off x="7357731" y="4059541"/>
            <a:ext cx="1395000" cy="738600"/>
          </a:xfrm>
          <a:prstGeom prst="wedgeRectCallout">
            <a:avLst>
              <a:gd fmla="val 51491" name="adj1"/>
              <a:gd fmla="val -205658"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Click on My Profile tab</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1"/>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2800" u="none" cap="none" strike="noStrike">
                <a:solidFill>
                  <a:srgbClr val="FFFFFF"/>
                </a:solidFill>
                <a:latin typeface="Corbel"/>
                <a:ea typeface="Corbel"/>
                <a:cs typeface="Corbel"/>
                <a:sym typeface="Corbel"/>
              </a:rPr>
              <a:t>Overview</a:t>
            </a:r>
            <a:endParaRPr b="0" i="0" sz="2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09" name="Google Shape;309;p41"/>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310" name="Google Shape;310;p41"/>
          <p:cNvSpPr txBox="1"/>
          <p:nvPr>
            <p:ph idx="1" type="body"/>
          </p:nvPr>
        </p:nvSpPr>
        <p:spPr>
          <a:xfrm>
            <a:off x="486837" y="859809"/>
            <a:ext cx="11359420" cy="5378010"/>
          </a:xfrm>
          <a:prstGeom prst="rect">
            <a:avLst/>
          </a:prstGeom>
          <a:noFill/>
          <a:ln>
            <a:noFill/>
          </a:ln>
        </p:spPr>
        <p:txBody>
          <a:bodyPr anchorCtr="0" anchor="t" bIns="45700" lIns="91425" spcFirstLastPara="1" rIns="91425" wrap="square" tIns="45700">
            <a:normAutofit lnSpcReduction="10000"/>
          </a:bodyPr>
          <a:lstStyle/>
          <a:p>
            <a:pPr indent="-220980" lvl="0" marL="182880" rtl="0" algn="just">
              <a:lnSpc>
                <a:spcPct val="200000"/>
              </a:lnSpc>
              <a:spcBef>
                <a:spcPts val="0"/>
              </a:spcBef>
              <a:spcAft>
                <a:spcPts val="0"/>
              </a:spcAft>
              <a:buSzPts val="2400"/>
              <a:buChar char="●"/>
            </a:pPr>
            <a:r>
              <a:rPr lang="en-IN" sz="2400">
                <a:solidFill>
                  <a:schemeClr val="dk1"/>
                </a:solidFill>
              </a:rPr>
              <a:t>NTEP now has registered cumulatively following hierarchies in Ni-kshay</a:t>
            </a:r>
            <a:endParaRPr sz="2400">
              <a:solidFill>
                <a:schemeClr val="dk1"/>
              </a:solidFill>
            </a:endParaRPr>
          </a:p>
          <a:p>
            <a:pPr indent="-381000" lvl="1" marL="914400" rtl="0" algn="just">
              <a:lnSpc>
                <a:spcPct val="200000"/>
              </a:lnSpc>
              <a:spcBef>
                <a:spcPts val="0"/>
              </a:spcBef>
              <a:spcAft>
                <a:spcPts val="0"/>
              </a:spcAft>
              <a:buSzPts val="2400"/>
              <a:buChar char="▪"/>
            </a:pPr>
            <a:r>
              <a:rPr lang="en-IN" sz="2400">
                <a:solidFill>
                  <a:schemeClr val="dk1"/>
                </a:solidFill>
              </a:rPr>
              <a:t>830Districts</a:t>
            </a:r>
            <a:endParaRPr sz="2400">
              <a:solidFill>
                <a:schemeClr val="dk1"/>
              </a:solidFill>
            </a:endParaRPr>
          </a:p>
          <a:p>
            <a:pPr indent="-381000" lvl="1" marL="914400" rtl="0" algn="just">
              <a:lnSpc>
                <a:spcPct val="200000"/>
              </a:lnSpc>
              <a:spcBef>
                <a:spcPts val="0"/>
              </a:spcBef>
              <a:spcAft>
                <a:spcPts val="0"/>
              </a:spcAft>
              <a:buSzPts val="2400"/>
              <a:buChar char="▪"/>
            </a:pPr>
            <a:r>
              <a:rPr lang="en-IN" sz="2400">
                <a:solidFill>
                  <a:schemeClr val="dk1"/>
                </a:solidFill>
              </a:rPr>
              <a:t>7783TUs  </a:t>
            </a:r>
            <a:endParaRPr sz="2400">
              <a:solidFill>
                <a:schemeClr val="dk1"/>
              </a:solidFill>
            </a:endParaRPr>
          </a:p>
          <a:p>
            <a:pPr indent="-381000" lvl="1" marL="914400" rtl="0" algn="just">
              <a:lnSpc>
                <a:spcPct val="200000"/>
              </a:lnSpc>
              <a:spcBef>
                <a:spcPts val="0"/>
              </a:spcBef>
              <a:spcAft>
                <a:spcPts val="0"/>
              </a:spcAft>
              <a:buSzPts val="2400"/>
              <a:buChar char="▪"/>
            </a:pPr>
            <a:r>
              <a:rPr lang="en-IN" sz="2400">
                <a:solidFill>
                  <a:schemeClr val="dk1"/>
                </a:solidFill>
              </a:rPr>
              <a:t>200107 PHIs</a:t>
            </a:r>
            <a:endParaRPr sz="2400">
              <a:solidFill>
                <a:schemeClr val="dk1"/>
              </a:solidFill>
            </a:endParaRPr>
          </a:p>
          <a:p>
            <a:pPr indent="-381000" lvl="1" marL="914400" rtl="0" algn="just">
              <a:lnSpc>
                <a:spcPct val="200000"/>
              </a:lnSpc>
              <a:spcBef>
                <a:spcPts val="0"/>
              </a:spcBef>
              <a:spcAft>
                <a:spcPts val="0"/>
              </a:spcAft>
              <a:buSzPts val="2400"/>
              <a:buChar char="▪"/>
            </a:pPr>
            <a:r>
              <a:rPr lang="en-IN" sz="2400">
                <a:solidFill>
                  <a:schemeClr val="dk1"/>
                </a:solidFill>
              </a:rPr>
              <a:t>233158 Private HFs</a:t>
            </a:r>
            <a:endParaRPr sz="2400">
              <a:solidFill>
                <a:schemeClr val="dk1"/>
              </a:solidFill>
            </a:endParaRPr>
          </a:p>
          <a:p>
            <a:pPr indent="-381000" lvl="1" marL="914400" rtl="0" algn="just">
              <a:lnSpc>
                <a:spcPct val="200000"/>
              </a:lnSpc>
              <a:spcBef>
                <a:spcPts val="0"/>
              </a:spcBef>
              <a:spcAft>
                <a:spcPts val="0"/>
              </a:spcAft>
              <a:buSzPts val="2400"/>
              <a:buChar char="▪"/>
            </a:pPr>
            <a:r>
              <a:rPr lang="en-IN" sz="2400">
                <a:solidFill>
                  <a:schemeClr val="dk1"/>
                </a:solidFill>
              </a:rPr>
              <a:t>33818 Private labs</a:t>
            </a:r>
            <a:endParaRPr sz="2400">
              <a:solidFill>
                <a:schemeClr val="dk1"/>
              </a:solidFill>
            </a:endParaRPr>
          </a:p>
          <a:p>
            <a:pPr indent="-381000" lvl="1" marL="914400" rtl="0" algn="just">
              <a:lnSpc>
                <a:spcPct val="200000"/>
              </a:lnSpc>
              <a:spcBef>
                <a:spcPts val="0"/>
              </a:spcBef>
              <a:spcAft>
                <a:spcPts val="0"/>
              </a:spcAft>
              <a:buSzPts val="2400"/>
              <a:buChar char="▪"/>
            </a:pPr>
            <a:r>
              <a:rPr lang="en-IN" sz="2400">
                <a:solidFill>
                  <a:schemeClr val="dk1"/>
                </a:solidFill>
              </a:rPr>
              <a:t>85582 Private Chemists</a:t>
            </a:r>
            <a:endParaRPr sz="2400">
              <a:solidFill>
                <a:schemeClr val="dk1"/>
              </a:solidFill>
            </a:endParaRPr>
          </a:p>
          <a:p>
            <a:pPr indent="-220980" lvl="0" marL="182880" rtl="0" algn="just">
              <a:lnSpc>
                <a:spcPct val="200000"/>
              </a:lnSpc>
              <a:spcBef>
                <a:spcPts val="0"/>
              </a:spcBef>
              <a:spcAft>
                <a:spcPts val="0"/>
              </a:spcAft>
              <a:buSzPts val="2400"/>
              <a:buChar char="●"/>
            </a:pPr>
            <a:r>
              <a:rPr lang="en-IN" sz="2400">
                <a:solidFill>
                  <a:schemeClr val="dk1"/>
                </a:solidFill>
              </a:rPr>
              <a:t>Different Health Facilities have different profiles and may change over time.</a:t>
            </a:r>
            <a:endParaRPr sz="24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22ac423ec3b_0_65"/>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IN" sz="3600">
                <a:solidFill>
                  <a:schemeClr val="lt1"/>
                </a:solidFill>
                <a:latin typeface="Corbel"/>
                <a:ea typeface="Corbel"/>
                <a:cs typeface="Corbel"/>
                <a:sym typeface="Corbel"/>
              </a:rPr>
              <a:t>Edit/Update Health facilities Self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70" name="Google Shape;470;g22ac423ec3b_0_65"/>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71" name="Google Shape;471;g22ac423ec3b_0_65"/>
          <p:cNvPicPr preferRelativeResize="0"/>
          <p:nvPr/>
        </p:nvPicPr>
        <p:blipFill>
          <a:blip r:embed="rId4">
            <a:alphaModFix/>
          </a:blip>
          <a:stretch>
            <a:fillRect/>
          </a:stretch>
        </p:blipFill>
        <p:spPr>
          <a:xfrm>
            <a:off x="152400" y="764200"/>
            <a:ext cx="12039599" cy="5895125"/>
          </a:xfrm>
          <a:prstGeom prst="rect">
            <a:avLst/>
          </a:prstGeom>
          <a:noFill/>
          <a:ln>
            <a:noFill/>
          </a:ln>
        </p:spPr>
      </p:pic>
      <p:sp>
        <p:nvSpPr>
          <p:cNvPr id="472" name="Google Shape;472;g22ac423ec3b_0_65"/>
          <p:cNvSpPr/>
          <p:nvPr/>
        </p:nvSpPr>
        <p:spPr>
          <a:xfrm flipH="1">
            <a:off x="8753898" y="3665909"/>
            <a:ext cx="1688100" cy="307800"/>
          </a:xfrm>
          <a:prstGeom prst="wedgeRectCallout">
            <a:avLst>
              <a:gd fmla="val 56367" name="adj1"/>
              <a:gd fmla="val 163287"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Edit as necessary</a:t>
            </a:r>
            <a:endParaRPr b="0" i="0" sz="1400" u="none" cap="none" strike="noStrike">
              <a:solidFill>
                <a:srgbClr val="000000"/>
              </a:solidFill>
              <a:latin typeface="Arial"/>
              <a:ea typeface="Arial"/>
              <a:cs typeface="Arial"/>
              <a:sym typeface="Arial"/>
            </a:endParaRPr>
          </a:p>
        </p:txBody>
      </p:sp>
      <p:sp>
        <p:nvSpPr>
          <p:cNvPr id="473" name="Google Shape;473;g22ac423ec3b_0_65"/>
          <p:cNvSpPr/>
          <p:nvPr/>
        </p:nvSpPr>
        <p:spPr>
          <a:xfrm flipH="1">
            <a:off x="9537625" y="5049125"/>
            <a:ext cx="2462100" cy="1273800"/>
          </a:xfrm>
          <a:prstGeom prst="wedgeRectCallout">
            <a:avLst>
              <a:gd fmla="val 87029" name="adj1"/>
              <a:gd fmla="val -27339"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Edit/Update headquarter PHI - This is essential to ensure patients are transferred to appropriate </a:t>
            </a:r>
            <a:r>
              <a:rPr lang="en-IN"/>
              <a:t>hierarchy</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22ac423ec3b_0_76"/>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IN" sz="3600">
                <a:solidFill>
                  <a:schemeClr val="lt1"/>
                </a:solidFill>
                <a:latin typeface="Corbel"/>
                <a:ea typeface="Corbel"/>
                <a:cs typeface="Corbel"/>
                <a:sym typeface="Corbel"/>
              </a:rPr>
              <a:t>Edit/Update Health facilities Self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79" name="Google Shape;479;g22ac423ec3b_0_76"/>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80" name="Google Shape;480;g22ac423ec3b_0_76"/>
          <p:cNvPicPr preferRelativeResize="0"/>
          <p:nvPr/>
        </p:nvPicPr>
        <p:blipFill>
          <a:blip r:embed="rId4">
            <a:alphaModFix/>
          </a:blip>
          <a:stretch>
            <a:fillRect/>
          </a:stretch>
        </p:blipFill>
        <p:spPr>
          <a:xfrm>
            <a:off x="152400" y="764200"/>
            <a:ext cx="12039599" cy="5911149"/>
          </a:xfrm>
          <a:prstGeom prst="rect">
            <a:avLst/>
          </a:prstGeom>
          <a:noFill/>
          <a:ln>
            <a:noFill/>
          </a:ln>
        </p:spPr>
      </p:pic>
      <p:sp>
        <p:nvSpPr>
          <p:cNvPr id="481" name="Google Shape;481;g22ac423ec3b_0_76"/>
          <p:cNvSpPr/>
          <p:nvPr/>
        </p:nvSpPr>
        <p:spPr>
          <a:xfrm flipH="1">
            <a:off x="9955600" y="2822925"/>
            <a:ext cx="2172300" cy="750300"/>
          </a:xfrm>
          <a:prstGeom prst="wedgeRectCallout">
            <a:avLst>
              <a:gd fmla="val 101212" name="adj1"/>
              <a:gd fmla="val -3414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a:t>Update if any changes in DTO’s profile</a:t>
            </a:r>
            <a:endParaRPr b="0" i="0" sz="1400" u="none" cap="none" strike="noStrike">
              <a:solidFill>
                <a:srgbClr val="000000"/>
              </a:solidFill>
              <a:latin typeface="Arial"/>
              <a:ea typeface="Arial"/>
              <a:cs typeface="Arial"/>
              <a:sym typeface="Arial"/>
            </a:endParaRPr>
          </a:p>
        </p:txBody>
      </p:sp>
      <p:sp>
        <p:nvSpPr>
          <p:cNvPr id="482" name="Google Shape;482;g22ac423ec3b_0_76"/>
          <p:cNvSpPr/>
          <p:nvPr/>
        </p:nvSpPr>
        <p:spPr>
          <a:xfrm flipH="1">
            <a:off x="8201300" y="6171800"/>
            <a:ext cx="3510000" cy="503700"/>
          </a:xfrm>
          <a:prstGeom prst="wedgeRectCallout">
            <a:avLst>
              <a:gd fmla="val 94712" name="adj1"/>
              <a:gd fmla="val 225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a:t>Click on submit tab to update changes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2ac423ec3b_0_87"/>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IN" sz="3600">
                <a:solidFill>
                  <a:schemeClr val="lt1"/>
                </a:solidFill>
                <a:latin typeface="Corbel"/>
                <a:ea typeface="Corbel"/>
                <a:cs typeface="Corbel"/>
                <a:sym typeface="Corbel"/>
              </a:rPr>
              <a:t>Reset Self Login password</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88" name="Google Shape;488;g22ac423ec3b_0_87"/>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89" name="Google Shape;489;g22ac423ec3b_0_87"/>
          <p:cNvPicPr preferRelativeResize="0"/>
          <p:nvPr/>
        </p:nvPicPr>
        <p:blipFill rotWithShape="1">
          <a:blip r:embed="rId4">
            <a:alphaModFix/>
          </a:blip>
          <a:srcRect b="0" l="0" r="0" t="0"/>
          <a:stretch/>
        </p:blipFill>
        <p:spPr>
          <a:xfrm>
            <a:off x="259075" y="609600"/>
            <a:ext cx="11821576" cy="6009376"/>
          </a:xfrm>
          <a:prstGeom prst="rect">
            <a:avLst/>
          </a:prstGeom>
          <a:noFill/>
          <a:ln cap="flat" cmpd="sng" w="9525">
            <a:solidFill>
              <a:srgbClr val="000000"/>
            </a:solidFill>
            <a:prstDash val="solid"/>
            <a:round/>
            <a:headEnd len="sm" w="sm" type="none"/>
            <a:tailEnd len="sm" w="sm" type="none"/>
          </a:ln>
        </p:spPr>
      </p:pic>
      <p:sp>
        <p:nvSpPr>
          <p:cNvPr id="490" name="Google Shape;490;g22ac423ec3b_0_87"/>
          <p:cNvSpPr/>
          <p:nvPr/>
        </p:nvSpPr>
        <p:spPr>
          <a:xfrm flipH="1">
            <a:off x="8751750" y="4107629"/>
            <a:ext cx="1395000" cy="1093500"/>
          </a:xfrm>
          <a:prstGeom prst="wedgeRectCallout">
            <a:avLst>
              <a:gd fmla="val 56086" name="adj1"/>
              <a:gd fmla="val -15074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Click on My Reset Password</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22ac423ec3b_0_97"/>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IN" sz="3600">
                <a:solidFill>
                  <a:schemeClr val="lt1"/>
                </a:solidFill>
                <a:latin typeface="Corbel"/>
                <a:ea typeface="Corbel"/>
                <a:cs typeface="Corbel"/>
                <a:sym typeface="Corbel"/>
              </a:rPr>
              <a:t>Reset Self Login password</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96" name="Google Shape;496;g22ac423ec3b_0_97"/>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97" name="Google Shape;497;g22ac423ec3b_0_97"/>
          <p:cNvPicPr preferRelativeResize="0"/>
          <p:nvPr/>
        </p:nvPicPr>
        <p:blipFill>
          <a:blip r:embed="rId4">
            <a:alphaModFix/>
          </a:blip>
          <a:stretch>
            <a:fillRect/>
          </a:stretch>
        </p:blipFill>
        <p:spPr>
          <a:xfrm>
            <a:off x="152400" y="764199"/>
            <a:ext cx="11887200" cy="5959225"/>
          </a:xfrm>
          <a:prstGeom prst="rect">
            <a:avLst/>
          </a:prstGeom>
          <a:noFill/>
          <a:ln cap="flat" cmpd="sng" w="9525">
            <a:solidFill>
              <a:schemeClr val="dk1"/>
            </a:solidFill>
            <a:prstDash val="solid"/>
            <a:round/>
            <a:headEnd len="sm" w="sm" type="none"/>
            <a:tailEnd len="sm" w="sm" type="none"/>
          </a:ln>
        </p:spPr>
      </p:pic>
      <p:sp>
        <p:nvSpPr>
          <p:cNvPr id="498" name="Google Shape;498;g22ac423ec3b_0_97"/>
          <p:cNvSpPr/>
          <p:nvPr/>
        </p:nvSpPr>
        <p:spPr>
          <a:xfrm flipH="1">
            <a:off x="8279350" y="5810075"/>
            <a:ext cx="3127500" cy="849300"/>
          </a:xfrm>
          <a:prstGeom prst="wedgeRectCallout">
            <a:avLst>
              <a:gd fmla="val 120096" name="adj1"/>
              <a:gd fmla="val 471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Click on submit to reset new password</a:t>
            </a:r>
            <a:endParaRPr b="0" i="0" sz="1800" u="none" cap="none" strike="noStrike">
              <a:solidFill>
                <a:srgbClr val="000000"/>
              </a:solidFill>
              <a:latin typeface="Arial"/>
              <a:ea typeface="Arial"/>
              <a:cs typeface="Arial"/>
              <a:sym typeface="Arial"/>
            </a:endParaRPr>
          </a:p>
        </p:txBody>
      </p:sp>
      <p:sp>
        <p:nvSpPr>
          <p:cNvPr id="499" name="Google Shape;499;g22ac423ec3b_0_97"/>
          <p:cNvSpPr/>
          <p:nvPr/>
        </p:nvSpPr>
        <p:spPr>
          <a:xfrm flipH="1">
            <a:off x="8447300" y="3539204"/>
            <a:ext cx="1395000" cy="1093500"/>
          </a:xfrm>
          <a:prstGeom prst="wedgeRectCallout">
            <a:avLst>
              <a:gd fmla="val 167502" name="adj1"/>
              <a:gd fmla="val -6506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Update new password</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22ac423ec3b_0_108"/>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IN" sz="3600">
                <a:solidFill>
                  <a:schemeClr val="lt1"/>
                </a:solidFill>
                <a:latin typeface="Corbel"/>
                <a:ea typeface="Corbel"/>
                <a:cs typeface="Corbel"/>
                <a:sym typeface="Corbel"/>
              </a:rPr>
              <a:t>Reset Self Login password</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05" name="Google Shape;505;g22ac423ec3b_0_10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506" name="Google Shape;506;g22ac423ec3b_0_108"/>
          <p:cNvPicPr preferRelativeResize="0"/>
          <p:nvPr/>
        </p:nvPicPr>
        <p:blipFill>
          <a:blip r:embed="rId4">
            <a:alphaModFix/>
          </a:blip>
          <a:stretch>
            <a:fillRect/>
          </a:stretch>
        </p:blipFill>
        <p:spPr>
          <a:xfrm>
            <a:off x="152400" y="764200"/>
            <a:ext cx="11975500" cy="5895125"/>
          </a:xfrm>
          <a:prstGeom prst="rect">
            <a:avLst/>
          </a:prstGeom>
          <a:noFill/>
          <a:ln cap="flat" cmpd="sng" w="9525">
            <a:solidFill>
              <a:schemeClr val="dk1"/>
            </a:solidFill>
            <a:prstDash val="solid"/>
            <a:round/>
            <a:headEnd len="sm" w="sm" type="none"/>
            <a:tailEnd len="sm" w="sm" type="none"/>
          </a:ln>
        </p:spPr>
      </p:pic>
      <p:sp>
        <p:nvSpPr>
          <p:cNvPr id="507" name="Google Shape;507;g22ac423ec3b_0_108"/>
          <p:cNvSpPr/>
          <p:nvPr/>
        </p:nvSpPr>
        <p:spPr>
          <a:xfrm flipH="1">
            <a:off x="8287075" y="2802153"/>
            <a:ext cx="1395000" cy="412200"/>
          </a:xfrm>
          <a:prstGeom prst="wedgeRectCallout">
            <a:avLst>
              <a:gd fmla="val 167502" name="adj1"/>
              <a:gd fmla="val -10162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Click on ok</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22ac423ec3b_0_118"/>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IN" sz="3600">
                <a:solidFill>
                  <a:schemeClr val="lt1"/>
                </a:solidFill>
                <a:latin typeface="Corbel"/>
                <a:ea typeface="Corbel"/>
                <a:cs typeface="Corbel"/>
                <a:sym typeface="Corbel"/>
              </a:rPr>
              <a:t>Reset Self Login password</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13" name="Google Shape;513;g22ac423ec3b_0_11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514" name="Google Shape;514;g22ac423ec3b_0_118"/>
          <p:cNvPicPr preferRelativeResize="0"/>
          <p:nvPr/>
        </p:nvPicPr>
        <p:blipFill>
          <a:blip r:embed="rId4">
            <a:alphaModFix/>
          </a:blip>
          <a:stretch>
            <a:fillRect/>
          </a:stretch>
        </p:blipFill>
        <p:spPr>
          <a:xfrm>
            <a:off x="76200" y="611800"/>
            <a:ext cx="12039600" cy="6063551"/>
          </a:xfrm>
          <a:prstGeom prst="rect">
            <a:avLst/>
          </a:prstGeom>
          <a:noFill/>
          <a:ln cap="flat" cmpd="sng" w="9525">
            <a:solidFill>
              <a:schemeClr val="dk1"/>
            </a:solidFill>
            <a:prstDash val="solid"/>
            <a:round/>
            <a:headEnd len="sm" w="sm" type="none"/>
            <a:tailEnd len="sm" w="sm" type="none"/>
          </a:ln>
        </p:spPr>
      </p:pic>
      <p:sp>
        <p:nvSpPr>
          <p:cNvPr id="515" name="Google Shape;515;g22ac423ec3b_0_118"/>
          <p:cNvSpPr/>
          <p:nvPr/>
        </p:nvSpPr>
        <p:spPr>
          <a:xfrm flipH="1">
            <a:off x="2789932" y="5962581"/>
            <a:ext cx="1688100" cy="738600"/>
          </a:xfrm>
          <a:prstGeom prst="wedgeRectCallout">
            <a:avLst>
              <a:gd fmla="val 80779" name="adj1"/>
              <a:gd fmla="val 1804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Wait for confirmation message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541d5959a7_0_1"/>
          <p:cNvSpPr txBox="1"/>
          <p:nvPr/>
        </p:nvSpPr>
        <p:spPr>
          <a:xfrm>
            <a:off x="2572499" y="9868"/>
            <a:ext cx="94941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2400" u="none" cap="none" strike="noStrike">
                <a:solidFill>
                  <a:srgbClr val="FFFFFF"/>
                </a:solidFill>
                <a:latin typeface="Corbel"/>
                <a:ea typeface="Corbel"/>
                <a:cs typeface="Corbel"/>
                <a:sym typeface="Corbel"/>
              </a:rPr>
              <a:t>Note..1</a:t>
            </a:r>
            <a:endParaRPr b="0" i="0" sz="24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21" name="Google Shape;521;g2541d5959a7_0_1"/>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22" name="Google Shape;522;g2541d5959a7_0_1"/>
          <p:cNvSpPr txBox="1"/>
          <p:nvPr/>
        </p:nvSpPr>
        <p:spPr>
          <a:xfrm>
            <a:off x="450375" y="863600"/>
            <a:ext cx="11542200" cy="58080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200000"/>
              </a:lnSpc>
              <a:spcBef>
                <a:spcPts val="800"/>
              </a:spcBef>
              <a:spcAft>
                <a:spcPts val="0"/>
              </a:spcAft>
              <a:buClr>
                <a:schemeClr val="accent1"/>
              </a:buClr>
              <a:buSzPts val="2400"/>
              <a:buFont typeface="Noto Sans Symbols"/>
              <a:buChar char="●"/>
            </a:pPr>
            <a:r>
              <a:rPr b="0" i="0" lang="en-IN" sz="2400" u="none" cap="none" strike="noStrike">
                <a:solidFill>
                  <a:srgbClr val="000F46"/>
                </a:solidFill>
                <a:latin typeface="Corbel"/>
                <a:ea typeface="Corbel"/>
                <a:cs typeface="Corbel"/>
                <a:sym typeface="Corbel"/>
              </a:rPr>
              <a:t>The designated in</a:t>
            </a:r>
            <a:r>
              <a:rPr lang="en-IN" sz="2400">
                <a:solidFill>
                  <a:srgbClr val="000F46"/>
                </a:solidFill>
                <a:latin typeface="Corbel"/>
                <a:ea typeface="Corbel"/>
                <a:cs typeface="Corbel"/>
                <a:sym typeface="Corbel"/>
              </a:rPr>
              <a:t>-</a:t>
            </a:r>
            <a:r>
              <a:rPr b="0" i="0" lang="en-IN" sz="2400" u="none" cap="none" strike="noStrike">
                <a:solidFill>
                  <a:srgbClr val="000F46"/>
                </a:solidFill>
                <a:latin typeface="Corbel"/>
                <a:ea typeface="Corbel"/>
                <a:cs typeface="Corbel"/>
                <a:sym typeface="Corbel"/>
              </a:rPr>
              <a:t>charge personnel of the facility is required to maintain their own usernames and passwords and of those below their level in a secure manner.</a:t>
            </a:r>
            <a:endParaRPr sz="2400"/>
          </a:p>
          <a:p>
            <a:pPr indent="-381000" lvl="0" marL="457200" marR="0" rtl="0" algn="l">
              <a:lnSpc>
                <a:spcPct val="200000"/>
              </a:lnSpc>
              <a:spcBef>
                <a:spcPts val="800"/>
              </a:spcBef>
              <a:spcAft>
                <a:spcPts val="0"/>
              </a:spcAft>
              <a:buClr>
                <a:schemeClr val="accent1"/>
              </a:buClr>
              <a:buSzPts val="2400"/>
              <a:buFont typeface="Noto Sans Symbols"/>
              <a:buChar char="●"/>
            </a:pPr>
            <a:r>
              <a:rPr b="0" i="0" lang="en-IN" sz="2400" u="none" cap="none" strike="noStrike">
                <a:solidFill>
                  <a:srgbClr val="000F46"/>
                </a:solidFill>
                <a:latin typeface="Corbel"/>
                <a:ea typeface="Corbel"/>
                <a:cs typeface="Corbel"/>
                <a:sym typeface="Corbel"/>
              </a:rPr>
              <a:t>If a password is created/changed, it has to be maintained securely by the user changing it and communicated to the relevant authority.</a:t>
            </a:r>
            <a:endParaRPr sz="2400"/>
          </a:p>
          <a:p>
            <a:pPr indent="-381000" lvl="0" marL="457200" marR="0" rtl="0" algn="l">
              <a:lnSpc>
                <a:spcPct val="200000"/>
              </a:lnSpc>
              <a:spcBef>
                <a:spcPts val="800"/>
              </a:spcBef>
              <a:spcAft>
                <a:spcPts val="0"/>
              </a:spcAft>
              <a:buClr>
                <a:schemeClr val="accent1"/>
              </a:buClr>
              <a:buSzPts val="2400"/>
              <a:buFont typeface="Noto Sans Symbols"/>
              <a:buChar char="●"/>
            </a:pPr>
            <a:r>
              <a:rPr b="0" i="0" lang="en-IN" sz="2400" u="none" cap="none" strike="noStrike">
                <a:solidFill>
                  <a:srgbClr val="000F46"/>
                </a:solidFill>
                <a:latin typeface="Corbel"/>
                <a:ea typeface="Corbel"/>
                <a:cs typeface="Corbel"/>
                <a:sym typeface="Corbel"/>
                <a:extLst>
                  <a:ext uri="http://customooxmlschemas.google.com/">
                    <go:slidesCustomData xmlns:go="http://customooxmlschemas.google.com/" textRoundtripDataId="0"/>
                  </a:ext>
                </a:extLst>
              </a:rPr>
              <a:t>Password reset for any facility is available at the same and higher </a:t>
            </a:r>
            <a:r>
              <a:rPr lang="en-IN" sz="2400">
                <a:solidFill>
                  <a:srgbClr val="000F46"/>
                </a:solidFill>
                <a:latin typeface="Corbel"/>
                <a:ea typeface="Corbel"/>
                <a:cs typeface="Corbel"/>
                <a:sym typeface="Corbel"/>
                <a:extLst>
                  <a:ext uri="http://customooxmlschemas.google.com/">
                    <go:slidesCustomData xmlns:go="http://customooxmlschemas.google.com/" textRoundtripDataId="1"/>
                  </a:ext>
                </a:extLst>
              </a:rPr>
              <a:t>hierarchy</a:t>
            </a:r>
            <a:r>
              <a:rPr b="0" i="0" lang="en-IN" sz="2400" u="none" cap="none" strike="noStrike">
                <a:solidFill>
                  <a:srgbClr val="000F46"/>
                </a:solidFill>
                <a:latin typeface="Corbel"/>
                <a:ea typeface="Corbel"/>
                <a:cs typeface="Corbel"/>
                <a:sym typeface="Corbel"/>
                <a:extLst>
                  <a:ext uri="http://customooxmlschemas.google.com/">
                    <go:slidesCustomData xmlns:go="http://customooxmlschemas.google.com/" textRoundtripDataId="2"/>
                  </a:ext>
                </a:extLst>
              </a:rPr>
              <a:t> (TB</a:t>
            </a:r>
            <a:r>
              <a:rPr lang="en-IN" sz="2400">
                <a:solidFill>
                  <a:srgbClr val="000F46"/>
                </a:solidFill>
                <a:latin typeface="Corbel"/>
                <a:ea typeface="Corbel"/>
                <a:cs typeface="Corbel"/>
                <a:sym typeface="Corbel"/>
                <a:extLst>
                  <a:ext uri="http://customooxmlschemas.google.com/">
                    <go:slidesCustomData xmlns:go="http://customooxmlschemas.google.com/" textRoundtripDataId="3"/>
                  </a:ext>
                </a:extLst>
              </a:rPr>
              <a:t>U/District/State) and</a:t>
            </a:r>
            <a:r>
              <a:rPr b="0" i="0" lang="en-IN" sz="2400" u="none" cap="none" strike="noStrike">
                <a:solidFill>
                  <a:srgbClr val="000F46"/>
                </a:solidFill>
                <a:latin typeface="Corbel"/>
                <a:ea typeface="Corbel"/>
                <a:cs typeface="Corbel"/>
                <a:sym typeface="Corbel"/>
                <a:extLst>
                  <a:ext uri="http://customooxmlschemas.google.com/">
                    <go:slidesCustomData xmlns:go="http://customooxmlschemas.google.com/" textRoundtripDataId="4"/>
                  </a:ext>
                </a:extLst>
              </a:rPr>
              <a:t> should only be done with the concurrence of the competent authority.</a:t>
            </a:r>
            <a:r>
              <a:rPr b="0" i="0" lang="en-IN" sz="2400" u="none" cap="none" strike="noStrike">
                <a:solidFill>
                  <a:srgbClr val="000F46"/>
                </a:solidFill>
                <a:latin typeface="Corbel"/>
                <a:ea typeface="Corbel"/>
                <a:cs typeface="Corbel"/>
                <a:sym typeface="Corbel"/>
              </a:rPr>
              <a:t> </a:t>
            </a:r>
            <a:endParaRPr sz="2400">
              <a:solidFill>
                <a:srgbClr val="000F46"/>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8"/>
          <p:cNvSpPr txBox="1"/>
          <p:nvPr/>
        </p:nvSpPr>
        <p:spPr>
          <a:xfrm>
            <a:off x="2572499" y="9868"/>
            <a:ext cx="9494176"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2400" u="none" cap="none" strike="noStrike">
                <a:solidFill>
                  <a:srgbClr val="FFFFFF"/>
                </a:solidFill>
                <a:latin typeface="Corbel"/>
                <a:ea typeface="Corbel"/>
                <a:cs typeface="Corbel"/>
                <a:sym typeface="Corbel"/>
              </a:rPr>
              <a:t>Note..2</a:t>
            </a:r>
            <a:endParaRPr b="0" i="0" sz="24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28" name="Google Shape;528;p58"/>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29" name="Google Shape;529;p58"/>
          <p:cNvSpPr txBox="1"/>
          <p:nvPr/>
        </p:nvSpPr>
        <p:spPr>
          <a:xfrm>
            <a:off x="450375" y="863600"/>
            <a:ext cx="11542200" cy="58080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200000"/>
              </a:lnSpc>
              <a:spcBef>
                <a:spcPts val="800"/>
              </a:spcBef>
              <a:spcAft>
                <a:spcPts val="0"/>
              </a:spcAft>
              <a:buClr>
                <a:schemeClr val="accent1"/>
              </a:buClr>
              <a:buSzPts val="2400"/>
              <a:buFont typeface="Noto Sans Symbols"/>
              <a:buChar char="●"/>
            </a:pPr>
            <a:r>
              <a:rPr lang="en-IN" sz="2400">
                <a:solidFill>
                  <a:srgbClr val="000F46"/>
                </a:solidFill>
                <a:latin typeface="Corbel"/>
                <a:ea typeface="Corbel"/>
                <a:cs typeface="Corbel"/>
                <a:sym typeface="Corbel"/>
              </a:rPr>
              <a:t>Currently we have state and district are mapped with LGD codes in Ni-kshay</a:t>
            </a:r>
            <a:endParaRPr sz="2400">
              <a:solidFill>
                <a:srgbClr val="000F46"/>
              </a:solidFill>
              <a:latin typeface="Corbel"/>
              <a:ea typeface="Corbel"/>
              <a:cs typeface="Corbel"/>
              <a:sym typeface="Corbel"/>
            </a:endParaRPr>
          </a:p>
          <a:p>
            <a:pPr indent="-381000" lvl="0" marL="457200" marR="0" rtl="0" algn="l">
              <a:lnSpc>
                <a:spcPct val="200000"/>
              </a:lnSpc>
              <a:spcBef>
                <a:spcPts val="800"/>
              </a:spcBef>
              <a:spcAft>
                <a:spcPts val="0"/>
              </a:spcAft>
              <a:buClr>
                <a:schemeClr val="accent1"/>
              </a:buClr>
              <a:buSzPts val="2400"/>
              <a:buFont typeface="Noto Sans Symbols"/>
              <a:buChar char="●"/>
            </a:pPr>
            <a:r>
              <a:rPr lang="en-IN" sz="2400">
                <a:solidFill>
                  <a:srgbClr val="000F46"/>
                </a:solidFill>
                <a:latin typeface="Corbel"/>
                <a:ea typeface="Corbel"/>
                <a:cs typeface="Corbel"/>
                <a:sym typeface="Corbel"/>
              </a:rPr>
              <a:t>The LGD codes for District Panchayat, Census blocks, Gram Panchayat, village level, Assembly/parliamentary mapping would also be available in Ni-kshay</a:t>
            </a:r>
            <a:endParaRPr sz="2400">
              <a:solidFill>
                <a:srgbClr val="000F46"/>
              </a:solidFill>
              <a:latin typeface="Corbel"/>
              <a:ea typeface="Corbel"/>
              <a:cs typeface="Corbel"/>
              <a:sym typeface="Corbel"/>
            </a:endParaRPr>
          </a:p>
          <a:p>
            <a:pPr indent="-380999" lvl="0" marL="457200" marR="0" rtl="0" algn="l">
              <a:lnSpc>
                <a:spcPct val="200000"/>
              </a:lnSpc>
              <a:spcBef>
                <a:spcPts val="800"/>
              </a:spcBef>
              <a:spcAft>
                <a:spcPts val="0"/>
              </a:spcAft>
              <a:buClr>
                <a:srgbClr val="000F46"/>
              </a:buClr>
              <a:buSzPts val="2400"/>
              <a:buFont typeface="Corbel"/>
              <a:buChar char="●"/>
            </a:pPr>
            <a:r>
              <a:rPr lang="en-IN" sz="2400">
                <a:solidFill>
                  <a:srgbClr val="000F46"/>
                </a:solidFill>
                <a:latin typeface="Corbel"/>
                <a:ea typeface="Corbel"/>
                <a:cs typeface="Corbel"/>
                <a:sym typeface="Corbel"/>
              </a:rPr>
              <a:t>Inorder to update the LGD code, Tribal TBU status and PFMS agency code , user needs to create a ticket on Ni-kshay HelpDesk (</a:t>
            </a:r>
            <a:r>
              <a:rPr lang="en-IN" sz="2400" u="sng">
                <a:solidFill>
                  <a:srgbClr val="0000FF"/>
                </a:solidFill>
                <a:latin typeface="Corbel"/>
                <a:ea typeface="Corbel"/>
                <a:cs typeface="Corbel"/>
                <a:sym typeface="Corbel"/>
                <a:hlinkClick r:id="rId4">
                  <a:extLst>
                    <a:ext uri="{A12FA001-AC4F-418D-AE19-62706E023703}">
                      <ahyp:hlinkClr val="tx"/>
                    </a:ext>
                  </a:extLst>
                </a:hlinkClick>
              </a:rPr>
              <a:t>https://nikshay-support.atlassian.net/servicedesk/customer/portal/1</a:t>
            </a:r>
            <a:r>
              <a:rPr lang="en-IN" sz="2400">
                <a:solidFill>
                  <a:srgbClr val="000F46"/>
                </a:solidFill>
                <a:latin typeface="Corbel"/>
                <a:ea typeface="Corbel"/>
                <a:cs typeface="Corbel"/>
                <a:sym typeface="Corbel"/>
              </a:rPr>
              <a:t>)</a:t>
            </a:r>
            <a:endParaRPr sz="2400">
              <a:solidFill>
                <a:srgbClr val="000F46"/>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2ac423ec3b_0_0"/>
          <p:cNvSpPr txBox="1"/>
          <p:nvPr/>
        </p:nvSpPr>
        <p:spPr>
          <a:xfrm>
            <a:off x="2572499" y="9868"/>
            <a:ext cx="94941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IN" sz="2400">
                <a:solidFill>
                  <a:srgbClr val="FFFFFF"/>
                </a:solidFill>
                <a:latin typeface="Corbel"/>
                <a:ea typeface="Corbel"/>
                <a:cs typeface="Corbel"/>
                <a:sym typeface="Corbel"/>
              </a:rPr>
              <a:t>Geo Location mapping for PHIs/Private Health Facilities</a:t>
            </a:r>
            <a:endParaRPr b="0" i="0" sz="24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35" name="Google Shape;535;g22ac423ec3b_0_0"/>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36" name="Google Shape;536;g22ac423ec3b_0_0"/>
          <p:cNvSpPr txBox="1"/>
          <p:nvPr/>
        </p:nvSpPr>
        <p:spPr>
          <a:xfrm>
            <a:off x="450375" y="863600"/>
            <a:ext cx="11542200" cy="58080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2400"/>
              </a:spcBef>
              <a:spcAft>
                <a:spcPts val="0"/>
              </a:spcAft>
              <a:buClr>
                <a:srgbClr val="000F46"/>
              </a:buClr>
              <a:buSzPts val="2400"/>
              <a:buFont typeface="Corbel"/>
              <a:buChar char="●"/>
            </a:pPr>
            <a:r>
              <a:rPr lang="en-IN" sz="2400">
                <a:solidFill>
                  <a:schemeClr val="dk1"/>
                </a:solidFill>
                <a:latin typeface="Corbel"/>
                <a:ea typeface="Corbel"/>
                <a:cs typeface="Corbel"/>
                <a:sym typeface="Corbel"/>
              </a:rPr>
              <a:t>In Mobile version of User Management module, user should be able to access the following details:</a:t>
            </a:r>
            <a:endParaRPr sz="2400">
              <a:solidFill>
                <a:schemeClr val="dk1"/>
              </a:solidFill>
              <a:latin typeface="Corbel"/>
              <a:ea typeface="Corbel"/>
              <a:cs typeface="Corbel"/>
              <a:sym typeface="Corbel"/>
            </a:endParaRPr>
          </a:p>
          <a:p>
            <a:pPr indent="-381000" lvl="0" marL="457200" marR="0" rtl="0" algn="l">
              <a:lnSpc>
                <a:spcPct val="115000"/>
              </a:lnSpc>
              <a:spcBef>
                <a:spcPts val="0"/>
              </a:spcBef>
              <a:spcAft>
                <a:spcPts val="0"/>
              </a:spcAft>
              <a:buClr>
                <a:srgbClr val="000F46"/>
              </a:buClr>
              <a:buSzPts val="2400"/>
              <a:buFont typeface="Corbel"/>
              <a:buChar char="●"/>
            </a:pPr>
            <a:r>
              <a:rPr lang="en-IN" sz="2400">
                <a:solidFill>
                  <a:schemeClr val="dk1"/>
                </a:solidFill>
                <a:latin typeface="Corbel"/>
                <a:ea typeface="Corbel"/>
                <a:cs typeface="Corbel"/>
                <a:sym typeface="Corbel"/>
              </a:rPr>
              <a:t>Facility Location- Capture Geolocation of Level 5 Health Facility only by DTO/TU/level 5 hierarchies it selfs</a:t>
            </a:r>
            <a:endParaRPr sz="2400">
              <a:solidFill>
                <a:schemeClr val="dk1"/>
              </a:solidFill>
              <a:latin typeface="Corbel"/>
              <a:ea typeface="Corbel"/>
              <a:cs typeface="Corbel"/>
              <a:sym typeface="Corbel"/>
            </a:endParaRPr>
          </a:p>
          <a:p>
            <a:pPr indent="0" lvl="0" marL="0" rtl="0" algn="l">
              <a:lnSpc>
                <a:spcPct val="115000"/>
              </a:lnSpc>
              <a:spcBef>
                <a:spcPts val="2400"/>
              </a:spcBef>
              <a:spcAft>
                <a:spcPts val="0"/>
              </a:spcAft>
              <a:buNone/>
            </a:pPr>
            <a:r>
              <a:t/>
            </a:r>
            <a:endParaRPr sz="2400">
              <a:solidFill>
                <a:schemeClr val="dk1"/>
              </a:solidFill>
              <a:latin typeface="Corbel"/>
              <a:ea typeface="Corbel"/>
              <a:cs typeface="Corbel"/>
              <a:sym typeface="Corbel"/>
            </a:endParaRPr>
          </a:p>
          <a:p>
            <a:pPr indent="0" lvl="0" marL="457200" rtl="0" algn="l">
              <a:lnSpc>
                <a:spcPct val="115000"/>
              </a:lnSpc>
              <a:spcBef>
                <a:spcPts val="2400"/>
              </a:spcBef>
              <a:spcAft>
                <a:spcPts val="0"/>
              </a:spcAft>
              <a:buNone/>
            </a:pPr>
            <a:r>
              <a:t/>
            </a:r>
            <a:endParaRPr sz="2400">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22ac423ec3b_0_8"/>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IN" sz="3000">
                <a:solidFill>
                  <a:srgbClr val="FFFFFF"/>
                </a:solidFill>
                <a:latin typeface="Corbel"/>
                <a:ea typeface="Corbel"/>
                <a:cs typeface="Corbel"/>
                <a:sym typeface="Corbel"/>
              </a:rPr>
              <a:t>Geo- Location mapping of PHI/Private Health facilities</a:t>
            </a:r>
            <a:endParaRPr b="0"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42" name="Google Shape;542;g22ac423ec3b_0_8"/>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43" name="Google Shape;543;g22ac423ec3b_0_8"/>
          <p:cNvSpPr txBox="1"/>
          <p:nvPr/>
        </p:nvSpPr>
        <p:spPr>
          <a:xfrm>
            <a:off x="176250" y="611800"/>
            <a:ext cx="119517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2400"/>
              </a:spcBef>
              <a:spcAft>
                <a:spcPts val="0"/>
              </a:spcAft>
              <a:buClr>
                <a:schemeClr val="dk1"/>
              </a:buClr>
              <a:buSzPts val="1600"/>
              <a:buChar char="-"/>
            </a:pPr>
            <a:r>
              <a:rPr lang="en-IN" sz="1600">
                <a:solidFill>
                  <a:schemeClr val="dk1"/>
                </a:solidFill>
              </a:rPr>
              <a:t>Create a new tab as “Admin” → Facility Location&gt;&gt; Select TU</a:t>
            </a:r>
            <a:endParaRPr sz="1600">
              <a:solidFill>
                <a:schemeClr val="dk1"/>
              </a:solidFill>
            </a:endParaRPr>
          </a:p>
        </p:txBody>
      </p:sp>
      <p:pic>
        <p:nvPicPr>
          <p:cNvPr id="544" name="Google Shape;544;g22ac423ec3b_0_8"/>
          <p:cNvPicPr preferRelativeResize="0"/>
          <p:nvPr/>
        </p:nvPicPr>
        <p:blipFill>
          <a:blip r:embed="rId4">
            <a:alphaModFix/>
          </a:blip>
          <a:stretch>
            <a:fillRect/>
          </a:stretch>
        </p:blipFill>
        <p:spPr>
          <a:xfrm>
            <a:off x="176250" y="1042900"/>
            <a:ext cx="5446175" cy="5662700"/>
          </a:xfrm>
          <a:prstGeom prst="rect">
            <a:avLst/>
          </a:prstGeom>
          <a:noFill/>
          <a:ln cap="flat" cmpd="sng" w="9525">
            <a:solidFill>
              <a:schemeClr val="dk1"/>
            </a:solidFill>
            <a:prstDash val="solid"/>
            <a:round/>
            <a:headEnd len="sm" w="sm" type="none"/>
            <a:tailEnd len="sm" w="sm" type="none"/>
          </a:ln>
        </p:spPr>
      </p:pic>
      <p:sp>
        <p:nvSpPr>
          <p:cNvPr id="545" name="Google Shape;545;g22ac423ec3b_0_8"/>
          <p:cNvSpPr/>
          <p:nvPr/>
        </p:nvSpPr>
        <p:spPr>
          <a:xfrm flipH="1">
            <a:off x="2689549" y="5814600"/>
            <a:ext cx="2259900" cy="738600"/>
          </a:xfrm>
          <a:prstGeom prst="wedgeRectCallout">
            <a:avLst>
              <a:gd fmla="val 80591" name="adj1"/>
              <a:gd fmla="val -130879" name="adj2"/>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Click on facility location</a:t>
            </a:r>
            <a:endParaRPr b="0" i="0" sz="1800" u="none" cap="none" strike="noStrike">
              <a:solidFill>
                <a:srgbClr val="000000"/>
              </a:solidFill>
              <a:latin typeface="Arial"/>
              <a:ea typeface="Arial"/>
              <a:cs typeface="Arial"/>
              <a:sym typeface="Arial"/>
            </a:endParaRPr>
          </a:p>
        </p:txBody>
      </p:sp>
      <p:pic>
        <p:nvPicPr>
          <p:cNvPr id="546" name="Google Shape;546;g22ac423ec3b_0_8"/>
          <p:cNvPicPr preferRelativeResize="0"/>
          <p:nvPr/>
        </p:nvPicPr>
        <p:blipFill>
          <a:blip r:embed="rId5">
            <a:alphaModFix/>
          </a:blip>
          <a:stretch>
            <a:fillRect/>
          </a:stretch>
        </p:blipFill>
        <p:spPr>
          <a:xfrm>
            <a:off x="5718550" y="1042900"/>
            <a:ext cx="6409400" cy="5662701"/>
          </a:xfrm>
          <a:prstGeom prst="rect">
            <a:avLst/>
          </a:prstGeom>
          <a:noFill/>
          <a:ln cap="flat" cmpd="sng" w="9525">
            <a:solidFill>
              <a:schemeClr val="dk1"/>
            </a:solidFill>
            <a:prstDash val="solid"/>
            <a:round/>
            <a:headEnd len="sm" w="sm" type="none"/>
            <a:tailEnd len="sm" w="sm" type="none"/>
          </a:ln>
        </p:spPr>
      </p:pic>
      <p:sp>
        <p:nvSpPr>
          <p:cNvPr id="547" name="Google Shape;547;g22ac423ec3b_0_8"/>
          <p:cNvSpPr/>
          <p:nvPr/>
        </p:nvSpPr>
        <p:spPr>
          <a:xfrm flipH="1">
            <a:off x="9411525" y="2690400"/>
            <a:ext cx="2259900" cy="363600"/>
          </a:xfrm>
          <a:prstGeom prst="wedgeRectCallout">
            <a:avLst>
              <a:gd fmla="val 141091" name="adj1"/>
              <a:gd fmla="val -109234" name="adj2"/>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Select TU</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2"/>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Steps to be taken in Ni-kshay at TU Level</a:t>
            </a:r>
            <a:endParaRPr/>
          </a:p>
        </p:txBody>
      </p:sp>
      <p:pic>
        <p:nvPicPr>
          <p:cNvPr descr="https://lh6.googleusercontent.com/JLxmF4NXqOZ1SK2nRyc8wKoMymCI_cmVinVcvwMhuPFeErXxlTVsL35dyiFc9kx10gF9sjhoSVsyuP4YMTaq9QOmqE7vpUCuRHoTZvzrlA1EawCxFH9-0yZh6MYVJo7lOfNoaxK6XfP6BS3Rb4D5nKOEcg=nw" id="316" name="Google Shape;316;p42"/>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17" name="Google Shape;317;p42"/>
          <p:cNvPicPr preferRelativeResize="0"/>
          <p:nvPr/>
        </p:nvPicPr>
        <p:blipFill rotWithShape="1">
          <a:blip r:embed="rId4">
            <a:alphaModFix/>
          </a:blip>
          <a:srcRect b="0" l="0" r="0" t="0"/>
          <a:stretch/>
        </p:blipFill>
        <p:spPr>
          <a:xfrm>
            <a:off x="206825" y="840725"/>
            <a:ext cx="11850223" cy="5747525"/>
          </a:xfrm>
          <a:prstGeom prst="rect">
            <a:avLst/>
          </a:prstGeom>
          <a:noFill/>
          <a:ln cap="flat" cmpd="sng" w="9525">
            <a:solidFill>
              <a:srgbClr val="000000"/>
            </a:solidFill>
            <a:prstDash val="solid"/>
            <a:round/>
            <a:headEnd len="sm" w="sm" type="none"/>
            <a:tailEnd len="sm" w="sm" type="none"/>
          </a:ln>
        </p:spPr>
      </p:pic>
      <p:sp>
        <p:nvSpPr>
          <p:cNvPr id="318" name="Google Shape;318;p42"/>
          <p:cNvSpPr/>
          <p:nvPr/>
        </p:nvSpPr>
        <p:spPr>
          <a:xfrm flipH="1">
            <a:off x="2422844" y="4245566"/>
            <a:ext cx="2514915" cy="523220"/>
          </a:xfrm>
          <a:prstGeom prst="wedgeRectCallout">
            <a:avLst>
              <a:gd fmla="val 101185" name="adj1"/>
              <a:gd fmla="val 208831"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User Management option available under Admin Menu</a:t>
            </a:r>
            <a:endParaRPr b="0" i="0" sz="1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2ac423ec3b_0_24"/>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IN" sz="3000">
                <a:solidFill>
                  <a:srgbClr val="FFFFFF"/>
                </a:solidFill>
                <a:latin typeface="Corbel"/>
                <a:ea typeface="Corbel"/>
                <a:cs typeface="Corbel"/>
                <a:sym typeface="Corbel"/>
              </a:rPr>
              <a:t>Geo- Location mapping of PHI/Private Health facilities</a:t>
            </a:r>
            <a:endParaRPr b="0"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53" name="Google Shape;553;g22ac423ec3b_0_24"/>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54" name="Google Shape;554;g22ac423ec3b_0_24"/>
          <p:cNvSpPr txBox="1"/>
          <p:nvPr/>
        </p:nvSpPr>
        <p:spPr>
          <a:xfrm>
            <a:off x="176250" y="611800"/>
            <a:ext cx="119517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2400"/>
              </a:spcBef>
              <a:spcAft>
                <a:spcPts val="0"/>
              </a:spcAft>
              <a:buClr>
                <a:schemeClr val="dk1"/>
              </a:buClr>
              <a:buSzPts val="1600"/>
              <a:buChar char="-"/>
            </a:pPr>
            <a:r>
              <a:rPr lang="en-IN" sz="1600">
                <a:solidFill>
                  <a:schemeClr val="dk1"/>
                </a:solidFill>
              </a:rPr>
              <a:t>Create a new tab as “Admin” → Facility Location&gt;&gt; Select TU &gt;&gt; Select Health Facility</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t/>
            </a:r>
            <a:endParaRPr sz="1600">
              <a:solidFill>
                <a:schemeClr val="dk1"/>
              </a:solidFill>
            </a:endParaRPr>
          </a:p>
        </p:txBody>
      </p:sp>
      <p:pic>
        <p:nvPicPr>
          <p:cNvPr id="555" name="Google Shape;555;g22ac423ec3b_0_24"/>
          <p:cNvPicPr preferRelativeResize="0"/>
          <p:nvPr/>
        </p:nvPicPr>
        <p:blipFill>
          <a:blip r:embed="rId4">
            <a:alphaModFix/>
          </a:blip>
          <a:stretch>
            <a:fillRect/>
          </a:stretch>
        </p:blipFill>
        <p:spPr>
          <a:xfrm>
            <a:off x="152400" y="1042900"/>
            <a:ext cx="5566150" cy="5662700"/>
          </a:xfrm>
          <a:prstGeom prst="rect">
            <a:avLst/>
          </a:prstGeom>
          <a:noFill/>
          <a:ln cap="flat" cmpd="sng" w="9525">
            <a:solidFill>
              <a:schemeClr val="dk1"/>
            </a:solidFill>
            <a:prstDash val="solid"/>
            <a:round/>
            <a:headEnd len="sm" w="sm" type="none"/>
            <a:tailEnd len="sm" w="sm" type="none"/>
          </a:ln>
        </p:spPr>
      </p:pic>
      <p:sp>
        <p:nvSpPr>
          <p:cNvPr id="556" name="Google Shape;556;g22ac423ec3b_0_24"/>
          <p:cNvSpPr/>
          <p:nvPr/>
        </p:nvSpPr>
        <p:spPr>
          <a:xfrm flipH="1">
            <a:off x="3066325" y="3065400"/>
            <a:ext cx="2259900" cy="364800"/>
          </a:xfrm>
          <a:prstGeom prst="wedgeRectCallout">
            <a:avLst>
              <a:gd fmla="val -2839" name="adj1"/>
              <a:gd fmla="val -180207" name="adj2"/>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Select Health facility</a:t>
            </a:r>
            <a:endParaRPr b="0" i="0" sz="1800" u="none" cap="none" strike="noStrike">
              <a:solidFill>
                <a:srgbClr val="000000"/>
              </a:solidFill>
              <a:latin typeface="Arial"/>
              <a:ea typeface="Arial"/>
              <a:cs typeface="Arial"/>
              <a:sym typeface="Arial"/>
            </a:endParaRPr>
          </a:p>
        </p:txBody>
      </p:sp>
      <p:pic>
        <p:nvPicPr>
          <p:cNvPr id="557" name="Google Shape;557;g22ac423ec3b_0_24"/>
          <p:cNvPicPr preferRelativeResize="0"/>
          <p:nvPr/>
        </p:nvPicPr>
        <p:blipFill>
          <a:blip r:embed="rId5">
            <a:alphaModFix/>
          </a:blip>
          <a:stretch>
            <a:fillRect/>
          </a:stretch>
        </p:blipFill>
        <p:spPr>
          <a:xfrm>
            <a:off x="5870950" y="1042900"/>
            <a:ext cx="6321050" cy="5662699"/>
          </a:xfrm>
          <a:prstGeom prst="rect">
            <a:avLst/>
          </a:prstGeom>
          <a:noFill/>
          <a:ln cap="flat" cmpd="sng" w="9525">
            <a:solidFill>
              <a:schemeClr val="dk1"/>
            </a:solidFill>
            <a:prstDash val="solid"/>
            <a:round/>
            <a:headEnd len="sm" w="sm" type="none"/>
            <a:tailEnd len="sm" w="sm" type="none"/>
          </a:ln>
        </p:spPr>
      </p:pic>
      <p:sp>
        <p:nvSpPr>
          <p:cNvPr id="558" name="Google Shape;558;g22ac423ec3b_0_24"/>
          <p:cNvSpPr/>
          <p:nvPr/>
        </p:nvSpPr>
        <p:spPr>
          <a:xfrm flipH="1">
            <a:off x="8122050" y="5220800"/>
            <a:ext cx="4005900" cy="364800"/>
          </a:xfrm>
          <a:prstGeom prst="wedgeRectCallout">
            <a:avLst>
              <a:gd fmla="val -21201" name="adj1"/>
              <a:gd fmla="val -46594" name="adj2"/>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Click on Update tab</a:t>
            </a:r>
            <a:endParaRPr b="0" i="0" sz="1800" u="none" cap="none" strike="noStrike">
              <a:solidFill>
                <a:srgbClr val="000000"/>
              </a:solidFill>
              <a:latin typeface="Arial"/>
              <a:ea typeface="Arial"/>
              <a:cs typeface="Arial"/>
              <a:sym typeface="Arial"/>
            </a:endParaRPr>
          </a:p>
        </p:txBody>
      </p:sp>
      <p:sp>
        <p:nvSpPr>
          <p:cNvPr id="559" name="Google Shape;559;g22ac423ec3b_0_24"/>
          <p:cNvSpPr/>
          <p:nvPr/>
        </p:nvSpPr>
        <p:spPr>
          <a:xfrm flipH="1">
            <a:off x="5935050" y="6242725"/>
            <a:ext cx="6192900" cy="462900"/>
          </a:xfrm>
          <a:prstGeom prst="wedgeRectCallout">
            <a:avLst>
              <a:gd fmla="val -21201" name="adj1"/>
              <a:gd fmla="val -46594" name="adj2"/>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22ac423ec3b_0_39"/>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IN" sz="3000">
                <a:solidFill>
                  <a:srgbClr val="FFFFFF"/>
                </a:solidFill>
                <a:latin typeface="Corbel"/>
                <a:ea typeface="Corbel"/>
                <a:cs typeface="Corbel"/>
                <a:sym typeface="Corbel"/>
              </a:rPr>
              <a:t>Geo- Location mapping of PHI/Private Health facilities</a:t>
            </a:r>
            <a:endParaRPr b="0"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65" name="Google Shape;565;g22ac423ec3b_0_39"/>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66" name="Google Shape;566;g22ac423ec3b_0_39"/>
          <p:cNvSpPr txBox="1"/>
          <p:nvPr/>
        </p:nvSpPr>
        <p:spPr>
          <a:xfrm>
            <a:off x="176250" y="611800"/>
            <a:ext cx="119517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2400"/>
              </a:spcBef>
              <a:spcAft>
                <a:spcPts val="0"/>
              </a:spcAft>
              <a:buClr>
                <a:schemeClr val="dk1"/>
              </a:buClr>
              <a:buSzPts val="1600"/>
              <a:buChar char="-"/>
            </a:pPr>
            <a:r>
              <a:rPr lang="en-IN" sz="1600">
                <a:solidFill>
                  <a:schemeClr val="dk1"/>
                </a:solidFill>
              </a:rPr>
              <a:t>Create a new tab as “Admin” → Facility Location&gt;&gt; Select TU &gt;&gt; Select Health Facility</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t/>
            </a:r>
            <a:endParaRPr sz="1600">
              <a:solidFill>
                <a:schemeClr val="dk1"/>
              </a:solidFill>
            </a:endParaRPr>
          </a:p>
        </p:txBody>
      </p:sp>
      <p:sp>
        <p:nvSpPr>
          <p:cNvPr id="567" name="Google Shape;567;g22ac423ec3b_0_39"/>
          <p:cNvSpPr/>
          <p:nvPr/>
        </p:nvSpPr>
        <p:spPr>
          <a:xfrm flipH="1">
            <a:off x="9491675" y="2232200"/>
            <a:ext cx="2259900" cy="1542900"/>
          </a:xfrm>
          <a:prstGeom prst="wedgeRectCallout">
            <a:avLst>
              <a:gd fmla="val 82244" name="adj1"/>
              <a:gd fmla="val -55929" name="adj2"/>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sz="1800"/>
              <a:t>Now Geo- location mapping is updated successfully and highlighted in green colour</a:t>
            </a:r>
            <a:endParaRPr b="0" i="0" sz="1800" u="none" cap="none" strike="noStrike">
              <a:solidFill>
                <a:srgbClr val="000000"/>
              </a:solidFill>
              <a:latin typeface="Arial"/>
              <a:ea typeface="Arial"/>
              <a:cs typeface="Arial"/>
              <a:sym typeface="Arial"/>
            </a:endParaRPr>
          </a:p>
        </p:txBody>
      </p:sp>
      <p:pic>
        <p:nvPicPr>
          <p:cNvPr id="568" name="Google Shape;568;g22ac423ec3b_0_39"/>
          <p:cNvPicPr preferRelativeResize="0"/>
          <p:nvPr/>
        </p:nvPicPr>
        <p:blipFill>
          <a:blip r:embed="rId4">
            <a:alphaModFix/>
          </a:blip>
          <a:stretch>
            <a:fillRect/>
          </a:stretch>
        </p:blipFill>
        <p:spPr>
          <a:xfrm>
            <a:off x="152400" y="1042900"/>
            <a:ext cx="8594575" cy="4735125"/>
          </a:xfrm>
          <a:prstGeom prst="rect">
            <a:avLst/>
          </a:prstGeom>
          <a:noFill/>
          <a:ln cap="flat" cmpd="sng" w="9525">
            <a:solidFill>
              <a:schemeClr val="dk1"/>
            </a:solidFill>
            <a:prstDash val="solid"/>
            <a:round/>
            <a:headEnd len="sm" w="sm" type="none"/>
            <a:tailEnd len="sm" w="sm" type="none"/>
          </a:ln>
        </p:spPr>
      </p:pic>
      <p:sp>
        <p:nvSpPr>
          <p:cNvPr id="569" name="Google Shape;569;g22ac423ec3b_0_39"/>
          <p:cNvSpPr txBox="1"/>
          <p:nvPr/>
        </p:nvSpPr>
        <p:spPr>
          <a:xfrm>
            <a:off x="76200" y="5778025"/>
            <a:ext cx="120396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IN" sz="1500">
                <a:solidFill>
                  <a:schemeClr val="dk1"/>
                </a:solidFill>
                <a:latin typeface="Corbel"/>
                <a:ea typeface="Corbel"/>
                <a:cs typeface="Corbel"/>
                <a:sym typeface="Corbel"/>
              </a:rPr>
              <a:t>Note:</a:t>
            </a:r>
            <a:endParaRPr sz="1500">
              <a:solidFill>
                <a:schemeClr val="dk1"/>
              </a:solidFill>
              <a:latin typeface="Corbel"/>
              <a:ea typeface="Corbel"/>
              <a:cs typeface="Corbel"/>
              <a:sym typeface="Corbel"/>
            </a:endParaRPr>
          </a:p>
          <a:p>
            <a:pPr indent="-323850" lvl="0" marL="457200" rtl="0" algn="l">
              <a:lnSpc>
                <a:spcPct val="115000"/>
              </a:lnSpc>
              <a:spcBef>
                <a:spcPts val="0"/>
              </a:spcBef>
              <a:spcAft>
                <a:spcPts val="0"/>
              </a:spcAft>
              <a:buClr>
                <a:schemeClr val="dk1"/>
              </a:buClr>
              <a:buSzPts val="1500"/>
              <a:buFont typeface="Corbel"/>
              <a:buAutoNum type="arabicPeriod"/>
            </a:pPr>
            <a:r>
              <a:rPr lang="en-IN" sz="1500">
                <a:solidFill>
                  <a:schemeClr val="dk1"/>
                </a:solidFill>
                <a:latin typeface="Corbel"/>
                <a:ea typeface="Corbel"/>
                <a:cs typeface="Corbel"/>
                <a:sym typeface="Corbel"/>
              </a:rPr>
              <a:t>“Add Facility” option in User Management module should only be available from Web version of Ni-kshay</a:t>
            </a:r>
            <a:endParaRPr sz="1500">
              <a:solidFill>
                <a:schemeClr val="dk1"/>
              </a:solidFill>
              <a:latin typeface="Corbel"/>
              <a:ea typeface="Corbel"/>
              <a:cs typeface="Corbel"/>
              <a:sym typeface="Corbel"/>
            </a:endParaRPr>
          </a:p>
          <a:p>
            <a:pPr indent="-323850" lvl="0" marL="457200" rtl="0" algn="l">
              <a:lnSpc>
                <a:spcPct val="115000"/>
              </a:lnSpc>
              <a:spcBef>
                <a:spcPts val="0"/>
              </a:spcBef>
              <a:spcAft>
                <a:spcPts val="0"/>
              </a:spcAft>
              <a:buClr>
                <a:schemeClr val="dk1"/>
              </a:buClr>
              <a:buSzPts val="1500"/>
              <a:buFont typeface="Corbel"/>
              <a:buAutoNum type="arabicPeriod"/>
            </a:pPr>
            <a:r>
              <a:rPr lang="en-IN" sz="1500">
                <a:solidFill>
                  <a:schemeClr val="dk1"/>
                </a:solidFill>
                <a:latin typeface="Corbel"/>
                <a:ea typeface="Corbel"/>
                <a:cs typeface="Corbel"/>
                <a:sym typeface="Corbel"/>
              </a:rPr>
              <a:t>In this version of User Management Module in app will allow users to capture only Geo location </a:t>
            </a:r>
            <a:endParaRPr sz="15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2b0652abf9_0_411"/>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2800" u="none" cap="none" strike="noStrike">
                <a:solidFill>
                  <a:srgbClr val="FFFFFF"/>
                </a:solidFill>
                <a:latin typeface="Corbel"/>
                <a:ea typeface="Corbel"/>
                <a:cs typeface="Corbel"/>
                <a:sym typeface="Corbel"/>
              </a:rPr>
              <a:t>Description of Changes</a:t>
            </a:r>
            <a:endParaRPr/>
          </a:p>
        </p:txBody>
      </p:sp>
      <p:pic>
        <p:nvPicPr>
          <p:cNvPr descr="https://lh6.googleusercontent.com/JLxmF4NXqOZ1SK2nRyc8wKoMymCI_cmVinVcvwMhuPFeErXxlTVsL35dyiFc9kx10gF9sjhoSVsyuP4YMTaq9QOmqE7vpUCuRHoTZvzrlA1EawCxFH9-0yZh6MYVJo7lOfNoaxK6XfP6BS3Rb4D5nKOEcg=nw" id="575" name="Google Shape;575;g22b0652abf9_0_411"/>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76" name="Google Shape;576;g22b0652abf9_0_411"/>
          <p:cNvSpPr txBox="1"/>
          <p:nvPr>
            <p:ph idx="1" type="body"/>
          </p:nvPr>
        </p:nvSpPr>
        <p:spPr>
          <a:xfrm>
            <a:off x="117566" y="790522"/>
            <a:ext cx="12074400" cy="5910600"/>
          </a:xfrm>
          <a:prstGeom prst="rect">
            <a:avLst/>
          </a:prstGeom>
          <a:noFill/>
          <a:ln>
            <a:noFill/>
          </a:ln>
        </p:spPr>
        <p:txBody>
          <a:bodyPr anchorCtr="0" anchor="t" bIns="45700" lIns="91425" spcFirstLastPara="1" rIns="91425" wrap="square" tIns="45700">
            <a:noAutofit/>
          </a:bodyPr>
          <a:lstStyle/>
          <a:p>
            <a:pPr indent="0" lvl="2" marL="0" rtl="0" algn="l">
              <a:lnSpc>
                <a:spcPct val="130000"/>
              </a:lnSpc>
              <a:spcBef>
                <a:spcPts val="0"/>
              </a:spcBef>
              <a:spcAft>
                <a:spcPts val="0"/>
              </a:spcAft>
              <a:buClr>
                <a:srgbClr val="0099FF"/>
              </a:buClr>
              <a:buSzPts val="1260"/>
              <a:buNone/>
            </a:pPr>
            <a:r>
              <a:rPr b="1" lang="en-IN" sz="2400">
                <a:solidFill>
                  <a:srgbClr val="0C0C0C"/>
                </a:solidFill>
              </a:rPr>
              <a:t>Existing Problem:</a:t>
            </a:r>
            <a:endParaRPr sz="2400"/>
          </a:p>
          <a:p>
            <a:pPr indent="-516890" lvl="2" marL="444500" rtl="0" algn="l">
              <a:lnSpc>
                <a:spcPct val="130000"/>
              </a:lnSpc>
              <a:spcBef>
                <a:spcPts val="0"/>
              </a:spcBef>
              <a:spcAft>
                <a:spcPts val="0"/>
              </a:spcAft>
              <a:buClr>
                <a:srgbClr val="0099FF"/>
              </a:buClr>
              <a:buSzPts val="2400"/>
              <a:buFont typeface="Arial"/>
              <a:buChar char="►"/>
            </a:pPr>
            <a:r>
              <a:rPr lang="en-IN" sz="2400">
                <a:solidFill>
                  <a:srgbClr val="0C0C0C"/>
                </a:solidFill>
              </a:rPr>
              <a:t>Currently in Ni-kshay there are Health Facility records duplicated for various reasons. These erroneous records need to be cleaned by merging all related patient notifications, lab records and users into the original Health facility.</a:t>
            </a:r>
            <a:endParaRPr sz="2400"/>
          </a:p>
          <a:p>
            <a:pPr indent="0" lvl="2" marL="0" rtl="0" algn="l">
              <a:lnSpc>
                <a:spcPct val="130000"/>
              </a:lnSpc>
              <a:spcBef>
                <a:spcPts val="0"/>
              </a:spcBef>
              <a:spcAft>
                <a:spcPts val="0"/>
              </a:spcAft>
              <a:buClr>
                <a:srgbClr val="0099FF"/>
              </a:buClr>
              <a:buSzPts val="1260"/>
              <a:buNone/>
            </a:pPr>
            <a:r>
              <a:rPr b="1" lang="en-IN" sz="2400">
                <a:solidFill>
                  <a:srgbClr val="0C0C0C"/>
                </a:solidFill>
              </a:rPr>
              <a:t>The new feature:</a:t>
            </a:r>
            <a:endParaRPr sz="2400"/>
          </a:p>
          <a:p>
            <a:pPr indent="-516890" lvl="2" marL="444500" rtl="0" algn="l">
              <a:lnSpc>
                <a:spcPct val="130000"/>
              </a:lnSpc>
              <a:spcBef>
                <a:spcPts val="0"/>
              </a:spcBef>
              <a:spcAft>
                <a:spcPts val="0"/>
              </a:spcAft>
              <a:buClr>
                <a:srgbClr val="0099FF"/>
              </a:buClr>
              <a:buSzPts val="2400"/>
              <a:buFont typeface="Arial"/>
              <a:buChar char="►"/>
            </a:pPr>
            <a:r>
              <a:rPr lang="en-IN" sz="2400">
                <a:solidFill>
                  <a:srgbClr val="0C0C0C"/>
                </a:solidFill>
              </a:rPr>
              <a:t>Merge a duplicate Health Facility record into the original record that need to be maintained </a:t>
            </a:r>
            <a:endParaRPr sz="2400"/>
          </a:p>
          <a:p>
            <a:pPr indent="-516890" lvl="2" marL="444500" rtl="0" algn="l">
              <a:lnSpc>
                <a:spcPct val="130000"/>
              </a:lnSpc>
              <a:spcBef>
                <a:spcPts val="0"/>
              </a:spcBef>
              <a:spcAft>
                <a:spcPts val="0"/>
              </a:spcAft>
              <a:buClr>
                <a:srgbClr val="0099FF"/>
              </a:buClr>
              <a:buSzPts val="2400"/>
              <a:buFont typeface="Arial"/>
              <a:buChar char="►"/>
            </a:pPr>
            <a:r>
              <a:rPr lang="en-IN" sz="2400">
                <a:solidFill>
                  <a:srgbClr val="0C0C0C"/>
                </a:solidFill>
              </a:rPr>
              <a:t>User can select the type of Health Facilities that they choose to merge. </a:t>
            </a:r>
            <a:endParaRPr sz="2400"/>
          </a:p>
          <a:p>
            <a:pPr indent="-516890" lvl="2" marL="444500" rtl="0" algn="l">
              <a:lnSpc>
                <a:spcPct val="130000"/>
              </a:lnSpc>
              <a:spcBef>
                <a:spcPts val="0"/>
              </a:spcBef>
              <a:spcAft>
                <a:spcPts val="0"/>
              </a:spcAft>
              <a:buClr>
                <a:srgbClr val="0099FF"/>
              </a:buClr>
              <a:buSzPts val="2400"/>
              <a:buFont typeface="Arial"/>
              <a:buChar char="►"/>
            </a:pPr>
            <a:r>
              <a:rPr lang="en-IN" sz="2400">
                <a:solidFill>
                  <a:srgbClr val="0C0C0C"/>
                </a:solidFill>
              </a:rPr>
              <a:t>When a Health Facility is merged, all linkages with patients, tests, staff, DBT records etc of the Merged Health Facility are relinked to the retained Health Facility. After merging the merged HF will no longer be visible in User Management. </a:t>
            </a:r>
            <a:endParaRPr sz="2400"/>
          </a:p>
          <a:p>
            <a:pPr indent="-516890" lvl="2" marL="444500" rtl="0" algn="l">
              <a:lnSpc>
                <a:spcPct val="130000"/>
              </a:lnSpc>
              <a:spcBef>
                <a:spcPts val="0"/>
              </a:spcBef>
              <a:spcAft>
                <a:spcPts val="0"/>
              </a:spcAft>
              <a:buClr>
                <a:srgbClr val="0099FF"/>
              </a:buClr>
              <a:buSzPts val="2400"/>
              <a:buFont typeface="Arial"/>
              <a:buChar char="►"/>
            </a:pPr>
            <a:r>
              <a:rPr lang="en-IN" sz="2400">
                <a:solidFill>
                  <a:srgbClr val="0C0C0C"/>
                </a:solidFill>
              </a:rPr>
              <a:t>Whenever  a Health facility gets merged, a notification is sent to the parent hierarchies (State, District, TU and concerned Health Facilities)</a:t>
            </a:r>
            <a:endParaRPr sz="24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22b0652abf9_0_617"/>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2800" u="none" cap="none" strike="noStrike">
                <a:solidFill>
                  <a:srgbClr val="FFFFFF"/>
                </a:solidFill>
                <a:latin typeface="Corbel"/>
                <a:ea typeface="Corbel"/>
                <a:cs typeface="Corbel"/>
                <a:sym typeface="Corbel"/>
              </a:rPr>
              <a:t>Description of Changes</a:t>
            </a:r>
            <a:endParaRPr/>
          </a:p>
        </p:txBody>
      </p:sp>
      <p:pic>
        <p:nvPicPr>
          <p:cNvPr descr="https://lh6.googleusercontent.com/JLxmF4NXqOZ1SK2nRyc8wKoMymCI_cmVinVcvwMhuPFeErXxlTVsL35dyiFc9kx10gF9sjhoSVsyuP4YMTaq9QOmqE7vpUCuRHoTZvzrlA1EawCxFH9-0yZh6MYVJo7lOfNoaxK6XfP6BS3Rb4D5nKOEcg=nw" id="582" name="Google Shape;582;g22b0652abf9_0_617"/>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583" name="Google Shape;583;g22b0652abf9_0_617"/>
          <p:cNvPicPr preferRelativeResize="0"/>
          <p:nvPr/>
        </p:nvPicPr>
        <p:blipFill rotWithShape="1">
          <a:blip r:embed="rId4">
            <a:alphaModFix/>
          </a:blip>
          <a:srcRect b="7059" l="0" r="0" t="15367"/>
          <a:stretch/>
        </p:blipFill>
        <p:spPr>
          <a:xfrm>
            <a:off x="236075" y="1688125"/>
            <a:ext cx="11780176" cy="4924351"/>
          </a:xfrm>
          <a:prstGeom prst="rect">
            <a:avLst/>
          </a:prstGeom>
          <a:noFill/>
          <a:ln cap="flat" cmpd="sng" w="9525">
            <a:solidFill>
              <a:srgbClr val="000000"/>
            </a:solidFill>
            <a:prstDash val="solid"/>
            <a:round/>
            <a:headEnd len="sm" w="sm" type="none"/>
            <a:tailEnd len="sm" w="sm" type="none"/>
          </a:ln>
        </p:spPr>
      </p:pic>
      <p:sp>
        <p:nvSpPr>
          <p:cNvPr id="584" name="Google Shape;584;g22b0652abf9_0_617"/>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endParaRPr b="1" i="0" sz="1400" u="none" cap="none" strike="noStrike">
              <a:solidFill>
                <a:srgbClr val="FE7A10"/>
              </a:solidFill>
              <a:latin typeface="Corbel"/>
              <a:ea typeface="Corbel"/>
              <a:cs typeface="Corbel"/>
              <a:sym typeface="Corbel"/>
            </a:endParaRPr>
          </a:p>
        </p:txBody>
      </p:sp>
      <p:sp>
        <p:nvSpPr>
          <p:cNvPr id="585" name="Google Shape;585;g22b0652abf9_0_617"/>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22b0652abf9_0_721"/>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800" u="none" cap="none" strike="noStrike">
                <a:solidFill>
                  <a:srgbClr val="FFFFFF"/>
                </a:solidFill>
                <a:latin typeface="Corbel"/>
                <a:ea typeface="Corbel"/>
                <a:cs typeface="Corbel"/>
                <a:sym typeface="Corbel"/>
              </a:rPr>
              <a:t>User Management – Merge Health Facility</a:t>
            </a:r>
            <a:endParaRPr/>
          </a:p>
        </p:txBody>
      </p:sp>
      <p:pic>
        <p:nvPicPr>
          <p:cNvPr descr="https://lh6.googleusercontent.com/JLxmF4NXqOZ1SK2nRyc8wKoMymCI_cmVinVcvwMhuPFeErXxlTVsL35dyiFc9kx10gF9sjhoSVsyuP4YMTaq9QOmqE7vpUCuRHoTZvzrlA1EawCxFH9-0yZh6MYVJo7lOfNoaxK6XfP6BS3Rb4D5nKOEcg=nw" id="591" name="Google Shape;591;g22b0652abf9_0_721"/>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592" name="Google Shape;592;g22b0652abf9_0_721"/>
          <p:cNvPicPr preferRelativeResize="0"/>
          <p:nvPr/>
        </p:nvPicPr>
        <p:blipFill rotWithShape="1">
          <a:blip r:embed="rId4">
            <a:alphaModFix/>
          </a:blip>
          <a:srcRect b="10135" l="0" r="0" t="23578"/>
          <a:stretch/>
        </p:blipFill>
        <p:spPr>
          <a:xfrm>
            <a:off x="295100" y="1744400"/>
            <a:ext cx="11732950" cy="4761850"/>
          </a:xfrm>
          <a:prstGeom prst="rect">
            <a:avLst/>
          </a:prstGeom>
          <a:noFill/>
          <a:ln cap="flat" cmpd="sng" w="9525">
            <a:solidFill>
              <a:srgbClr val="000000"/>
            </a:solidFill>
            <a:prstDash val="solid"/>
            <a:round/>
            <a:headEnd len="sm" w="sm" type="none"/>
            <a:tailEnd len="sm" w="sm" type="none"/>
          </a:ln>
        </p:spPr>
      </p:pic>
      <p:sp>
        <p:nvSpPr>
          <p:cNvPr id="593" name="Google Shape;593;g22b0652abf9_0_721"/>
          <p:cNvSpPr/>
          <p:nvPr/>
        </p:nvSpPr>
        <p:spPr>
          <a:xfrm>
            <a:off x="309629" y="4911517"/>
            <a:ext cx="1476300" cy="3381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94" name="Google Shape;594;g22b0652abf9_0_721"/>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r>
              <a:rPr b="1" i="0" lang="en-IN" sz="1400" u="none" cap="none" strike="noStrike">
                <a:solidFill>
                  <a:srgbClr val="FE7A10"/>
                </a:solidFill>
                <a:latin typeface="Corbel"/>
                <a:ea typeface="Corbel"/>
                <a:cs typeface="Corbel"/>
                <a:sym typeface="Corbel"/>
              </a:rPr>
              <a:t> </a:t>
            </a:r>
            <a:endParaRPr/>
          </a:p>
        </p:txBody>
      </p:sp>
      <p:sp>
        <p:nvSpPr>
          <p:cNvPr id="595" name="Google Shape;595;g22b0652abf9_0_721"/>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
        <p:nvSpPr>
          <p:cNvPr id="596" name="Google Shape;596;g22b0652abf9_0_721"/>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97" name="Google Shape;597;g22b0652abf9_0_721"/>
          <p:cNvSpPr/>
          <p:nvPr/>
        </p:nvSpPr>
        <p:spPr>
          <a:xfrm>
            <a:off x="2591875" y="861785"/>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User Management</a:t>
            </a:r>
            <a:r>
              <a:rPr b="1" i="0" lang="en-IN" sz="1400" u="none" cap="none" strike="noStrike">
                <a:solidFill>
                  <a:srgbClr val="FE7A10"/>
                </a:solidFill>
                <a:latin typeface="Corbel"/>
                <a:ea typeface="Corbel"/>
                <a:cs typeface="Corbel"/>
                <a:sym typeface="Corbel"/>
              </a:rPr>
              <a:t> </a:t>
            </a:r>
            <a:endParaRPr/>
          </a:p>
        </p:txBody>
      </p:sp>
      <p:sp>
        <p:nvSpPr>
          <p:cNvPr id="598" name="Google Shape;598;g22b0652abf9_0_721"/>
          <p:cNvSpPr/>
          <p:nvPr/>
        </p:nvSpPr>
        <p:spPr>
          <a:xfrm>
            <a:off x="2923840" y="603843"/>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22b0652abf9_0_829"/>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800" u="none" cap="none" strike="noStrike">
                <a:solidFill>
                  <a:srgbClr val="FFFFFF"/>
                </a:solidFill>
                <a:latin typeface="Corbel"/>
                <a:ea typeface="Corbel"/>
                <a:cs typeface="Corbel"/>
                <a:sym typeface="Corbel"/>
              </a:rPr>
              <a:t>User Management – Merge Health Facility</a:t>
            </a:r>
            <a:endParaRPr/>
          </a:p>
        </p:txBody>
      </p:sp>
      <p:pic>
        <p:nvPicPr>
          <p:cNvPr descr="https://lh6.googleusercontent.com/JLxmF4NXqOZ1SK2nRyc8wKoMymCI_cmVinVcvwMhuPFeErXxlTVsL35dyiFc9kx10gF9sjhoSVsyuP4YMTaq9QOmqE7vpUCuRHoTZvzrlA1EawCxFH9-0yZh6MYVJo7lOfNoaxK6XfP6BS3Rb4D5nKOEcg=nw" id="604" name="Google Shape;604;g22b0652abf9_0_829"/>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605" name="Google Shape;605;g22b0652abf9_0_829"/>
          <p:cNvPicPr preferRelativeResize="0"/>
          <p:nvPr/>
        </p:nvPicPr>
        <p:blipFill rotWithShape="1">
          <a:blip r:embed="rId4">
            <a:alphaModFix/>
          </a:blip>
          <a:srcRect b="15957" l="0" r="0" t="15964"/>
          <a:stretch/>
        </p:blipFill>
        <p:spPr>
          <a:xfrm>
            <a:off x="216875" y="1775575"/>
            <a:ext cx="11851976" cy="4844450"/>
          </a:xfrm>
          <a:prstGeom prst="rect">
            <a:avLst/>
          </a:prstGeom>
          <a:noFill/>
          <a:ln cap="flat" cmpd="sng" w="9525">
            <a:solidFill>
              <a:srgbClr val="000000"/>
            </a:solidFill>
            <a:prstDash val="solid"/>
            <a:round/>
            <a:headEnd len="sm" w="sm" type="none"/>
            <a:tailEnd len="sm" w="sm" type="none"/>
          </a:ln>
        </p:spPr>
      </p:pic>
      <p:sp>
        <p:nvSpPr>
          <p:cNvPr id="606" name="Google Shape;606;g22b0652abf9_0_829"/>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r>
              <a:rPr b="1" i="0" lang="en-IN" sz="1400" u="none" cap="none" strike="noStrike">
                <a:solidFill>
                  <a:srgbClr val="FE7A10"/>
                </a:solidFill>
                <a:latin typeface="Corbel"/>
                <a:ea typeface="Corbel"/>
                <a:cs typeface="Corbel"/>
                <a:sym typeface="Corbel"/>
              </a:rPr>
              <a:t> </a:t>
            </a:r>
            <a:endParaRPr/>
          </a:p>
        </p:txBody>
      </p:sp>
      <p:sp>
        <p:nvSpPr>
          <p:cNvPr id="607" name="Google Shape;607;g22b0652abf9_0_829"/>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
        <p:nvSpPr>
          <p:cNvPr id="608" name="Google Shape;608;g22b0652abf9_0_829"/>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9" name="Google Shape;609;g22b0652abf9_0_829"/>
          <p:cNvSpPr/>
          <p:nvPr/>
        </p:nvSpPr>
        <p:spPr>
          <a:xfrm>
            <a:off x="2591875" y="861785"/>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User Management</a:t>
            </a:r>
            <a:r>
              <a:rPr b="1" i="0" lang="en-IN" sz="1400" u="none" cap="none" strike="noStrike">
                <a:solidFill>
                  <a:srgbClr val="FE7A10"/>
                </a:solidFill>
                <a:latin typeface="Corbel"/>
                <a:ea typeface="Corbel"/>
                <a:cs typeface="Corbel"/>
                <a:sym typeface="Corbel"/>
              </a:rPr>
              <a:t> </a:t>
            </a:r>
            <a:endParaRPr/>
          </a:p>
        </p:txBody>
      </p:sp>
      <p:sp>
        <p:nvSpPr>
          <p:cNvPr id="610" name="Google Shape;610;g22b0652abf9_0_829"/>
          <p:cNvSpPr/>
          <p:nvPr/>
        </p:nvSpPr>
        <p:spPr>
          <a:xfrm>
            <a:off x="2923840" y="603843"/>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sp>
        <p:nvSpPr>
          <p:cNvPr id="611" name="Google Shape;611;g22b0652abf9_0_829"/>
          <p:cNvSpPr/>
          <p:nvPr/>
        </p:nvSpPr>
        <p:spPr>
          <a:xfrm flipH="1" rot="5400000">
            <a:off x="4236073" y="108022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2" name="Google Shape;612;g22b0652abf9_0_829"/>
          <p:cNvSpPr/>
          <p:nvPr/>
        </p:nvSpPr>
        <p:spPr>
          <a:xfrm>
            <a:off x="4620272" y="846222"/>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lang="en-IN">
                <a:solidFill>
                  <a:srgbClr val="FE7A10"/>
                </a:solidFill>
                <a:latin typeface="Corbel"/>
                <a:ea typeface="Corbel"/>
                <a:cs typeface="Corbel"/>
                <a:sym typeface="Corbel"/>
              </a:rPr>
              <a:t>Merge </a:t>
            </a:r>
            <a:r>
              <a:rPr b="1" i="0" lang="en-IN" sz="1400" u="none" cap="none" strike="noStrike">
                <a:solidFill>
                  <a:srgbClr val="FE7A10"/>
                </a:solidFill>
                <a:latin typeface="Corbel"/>
                <a:ea typeface="Corbel"/>
                <a:cs typeface="Corbel"/>
                <a:sym typeface="Corbel"/>
              </a:rPr>
              <a:t>Health Facility </a:t>
            </a:r>
            <a:endParaRPr b="1" i="0" sz="1400" u="none" cap="none" strike="noStrike">
              <a:solidFill>
                <a:srgbClr val="FE7A10"/>
              </a:solidFill>
              <a:latin typeface="Corbel"/>
              <a:ea typeface="Corbel"/>
              <a:cs typeface="Corbel"/>
              <a:sym typeface="Corbel"/>
            </a:endParaRPr>
          </a:p>
        </p:txBody>
      </p:sp>
      <p:sp>
        <p:nvSpPr>
          <p:cNvPr id="613" name="Google Shape;613;g22b0652abf9_0_829"/>
          <p:cNvSpPr/>
          <p:nvPr/>
        </p:nvSpPr>
        <p:spPr>
          <a:xfrm>
            <a:off x="4952237" y="588280"/>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3</a:t>
            </a:r>
            <a:endParaRPr b="1" i="0" sz="1600" u="none" cap="none" strike="noStrike">
              <a:solidFill>
                <a:srgbClr val="000546"/>
              </a:solidFill>
              <a:latin typeface="Corbel"/>
              <a:ea typeface="Corbel"/>
              <a:cs typeface="Corbel"/>
              <a:sym typeface="Corbel"/>
            </a:endParaRPr>
          </a:p>
        </p:txBody>
      </p:sp>
      <p:sp>
        <p:nvSpPr>
          <p:cNvPr id="614" name="Google Shape;614;g22b0652abf9_0_829"/>
          <p:cNvSpPr/>
          <p:nvPr/>
        </p:nvSpPr>
        <p:spPr>
          <a:xfrm>
            <a:off x="4524079" y="2840492"/>
            <a:ext cx="1476300" cy="3381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22b0652abf9_0_940"/>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800" u="none" cap="none" strike="noStrike">
                <a:solidFill>
                  <a:srgbClr val="FFFFFF"/>
                </a:solidFill>
                <a:latin typeface="Corbel"/>
                <a:ea typeface="Corbel"/>
                <a:cs typeface="Corbel"/>
                <a:sym typeface="Corbel"/>
              </a:rPr>
              <a:t>User Management – Merge Health Facility</a:t>
            </a:r>
            <a:endParaRPr/>
          </a:p>
        </p:txBody>
      </p:sp>
      <p:pic>
        <p:nvPicPr>
          <p:cNvPr descr="https://lh6.googleusercontent.com/JLxmF4NXqOZ1SK2nRyc8wKoMymCI_cmVinVcvwMhuPFeErXxlTVsL35dyiFc9kx10gF9sjhoSVsyuP4YMTaq9QOmqE7vpUCuRHoTZvzrlA1EawCxFH9-0yZh6MYVJo7lOfNoaxK6XfP6BS3Rb4D5nKOEcg=nw" id="620" name="Google Shape;620;g22b0652abf9_0_940"/>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621" name="Google Shape;621;g22b0652abf9_0_940"/>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r>
              <a:rPr b="1" i="0" lang="en-IN" sz="1400" u="none" cap="none" strike="noStrike">
                <a:solidFill>
                  <a:srgbClr val="FE7A10"/>
                </a:solidFill>
                <a:latin typeface="Corbel"/>
                <a:ea typeface="Corbel"/>
                <a:cs typeface="Corbel"/>
                <a:sym typeface="Corbel"/>
              </a:rPr>
              <a:t> </a:t>
            </a:r>
            <a:endParaRPr/>
          </a:p>
        </p:txBody>
      </p:sp>
      <p:sp>
        <p:nvSpPr>
          <p:cNvPr id="622" name="Google Shape;622;g22b0652abf9_0_940"/>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
        <p:nvSpPr>
          <p:cNvPr id="623" name="Google Shape;623;g22b0652abf9_0_940"/>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4" name="Google Shape;624;g22b0652abf9_0_940"/>
          <p:cNvSpPr/>
          <p:nvPr/>
        </p:nvSpPr>
        <p:spPr>
          <a:xfrm>
            <a:off x="2591875" y="861785"/>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User Management</a:t>
            </a:r>
            <a:r>
              <a:rPr b="1" i="0" lang="en-IN" sz="1400" u="none" cap="none" strike="noStrike">
                <a:solidFill>
                  <a:srgbClr val="FE7A10"/>
                </a:solidFill>
                <a:latin typeface="Corbel"/>
                <a:ea typeface="Corbel"/>
                <a:cs typeface="Corbel"/>
                <a:sym typeface="Corbel"/>
              </a:rPr>
              <a:t> </a:t>
            </a:r>
            <a:endParaRPr/>
          </a:p>
        </p:txBody>
      </p:sp>
      <p:sp>
        <p:nvSpPr>
          <p:cNvPr id="625" name="Google Shape;625;g22b0652abf9_0_940"/>
          <p:cNvSpPr/>
          <p:nvPr/>
        </p:nvSpPr>
        <p:spPr>
          <a:xfrm>
            <a:off x="2923840" y="603843"/>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sp>
        <p:nvSpPr>
          <p:cNvPr id="626" name="Google Shape;626;g22b0652abf9_0_940"/>
          <p:cNvSpPr/>
          <p:nvPr/>
        </p:nvSpPr>
        <p:spPr>
          <a:xfrm flipH="1" rot="5400000">
            <a:off x="4236073" y="108022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7" name="Google Shape;627;g22b0652abf9_0_940"/>
          <p:cNvSpPr/>
          <p:nvPr/>
        </p:nvSpPr>
        <p:spPr>
          <a:xfrm>
            <a:off x="4620272" y="846222"/>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Health Facility Merge</a:t>
            </a:r>
            <a:endParaRPr b="1" i="0" sz="1400" u="none" cap="none" strike="noStrike">
              <a:solidFill>
                <a:srgbClr val="FE7A10"/>
              </a:solidFill>
              <a:latin typeface="Corbel"/>
              <a:ea typeface="Corbel"/>
              <a:cs typeface="Corbel"/>
              <a:sym typeface="Corbel"/>
            </a:endParaRPr>
          </a:p>
        </p:txBody>
      </p:sp>
      <p:sp>
        <p:nvSpPr>
          <p:cNvPr id="628" name="Google Shape;628;g22b0652abf9_0_940"/>
          <p:cNvSpPr/>
          <p:nvPr/>
        </p:nvSpPr>
        <p:spPr>
          <a:xfrm>
            <a:off x="4952237" y="588280"/>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3</a:t>
            </a:r>
            <a:endParaRPr b="1" i="0" sz="1600" u="none" cap="none" strike="noStrike">
              <a:solidFill>
                <a:srgbClr val="000546"/>
              </a:solidFill>
              <a:latin typeface="Corbel"/>
              <a:ea typeface="Corbel"/>
              <a:cs typeface="Corbel"/>
              <a:sym typeface="Corbel"/>
            </a:endParaRPr>
          </a:p>
        </p:txBody>
      </p:sp>
      <p:pic>
        <p:nvPicPr>
          <p:cNvPr id="629" name="Google Shape;629;g22b0652abf9_0_940"/>
          <p:cNvPicPr preferRelativeResize="0"/>
          <p:nvPr/>
        </p:nvPicPr>
        <p:blipFill rotWithShape="1">
          <a:blip r:embed="rId4">
            <a:alphaModFix/>
          </a:blip>
          <a:srcRect b="17617" l="0" r="0" t="15573"/>
          <a:stretch/>
        </p:blipFill>
        <p:spPr>
          <a:xfrm>
            <a:off x="182875" y="1690225"/>
            <a:ext cx="11845173" cy="4951524"/>
          </a:xfrm>
          <a:prstGeom prst="rect">
            <a:avLst/>
          </a:prstGeom>
          <a:noFill/>
          <a:ln cap="flat" cmpd="sng" w="9525">
            <a:solidFill>
              <a:srgbClr val="000000"/>
            </a:solidFill>
            <a:prstDash val="solid"/>
            <a:round/>
            <a:headEnd len="sm" w="sm" type="none"/>
            <a:tailEnd len="sm" w="sm" type="none"/>
          </a:ln>
        </p:spPr>
      </p:pic>
      <p:sp>
        <p:nvSpPr>
          <p:cNvPr id="630" name="Google Shape;630;g22b0652abf9_0_940"/>
          <p:cNvSpPr/>
          <p:nvPr/>
        </p:nvSpPr>
        <p:spPr>
          <a:xfrm flipH="1" rot="5400000">
            <a:off x="6256749" y="110431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1" name="Google Shape;631;g22b0652abf9_0_940"/>
          <p:cNvSpPr/>
          <p:nvPr/>
        </p:nvSpPr>
        <p:spPr>
          <a:xfrm>
            <a:off x="6640947" y="846222"/>
            <a:ext cx="17154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Select the Type of Health Facility that is to be Merged</a:t>
            </a:r>
            <a:endParaRPr/>
          </a:p>
        </p:txBody>
      </p:sp>
      <p:sp>
        <p:nvSpPr>
          <p:cNvPr id="632" name="Google Shape;632;g22b0652abf9_0_940"/>
          <p:cNvSpPr/>
          <p:nvPr/>
        </p:nvSpPr>
        <p:spPr>
          <a:xfrm>
            <a:off x="697291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22b0652abf9_0_1053"/>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800" u="none" cap="none" strike="noStrike">
                <a:solidFill>
                  <a:srgbClr val="FFFFFF"/>
                </a:solidFill>
                <a:latin typeface="Corbel"/>
                <a:ea typeface="Corbel"/>
                <a:cs typeface="Corbel"/>
                <a:sym typeface="Corbel"/>
              </a:rPr>
              <a:t>User Management – Merge Health Facility</a:t>
            </a:r>
            <a:endParaRPr/>
          </a:p>
        </p:txBody>
      </p:sp>
      <p:pic>
        <p:nvPicPr>
          <p:cNvPr descr="https://lh6.googleusercontent.com/JLxmF4NXqOZ1SK2nRyc8wKoMymCI_cmVinVcvwMhuPFeErXxlTVsL35dyiFc9kx10gF9sjhoSVsyuP4YMTaq9QOmqE7vpUCuRHoTZvzrlA1EawCxFH9-0yZh6MYVJo7lOfNoaxK6XfP6BS3Rb4D5nKOEcg=nw" id="638" name="Google Shape;638;g22b0652abf9_0_1053"/>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639" name="Google Shape;639;g22b0652abf9_0_1053"/>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r>
              <a:rPr b="1" i="0" lang="en-IN" sz="1400" u="none" cap="none" strike="noStrike">
                <a:solidFill>
                  <a:srgbClr val="FE7A10"/>
                </a:solidFill>
                <a:latin typeface="Corbel"/>
                <a:ea typeface="Corbel"/>
                <a:cs typeface="Corbel"/>
                <a:sym typeface="Corbel"/>
              </a:rPr>
              <a:t> </a:t>
            </a:r>
            <a:endParaRPr/>
          </a:p>
        </p:txBody>
      </p:sp>
      <p:sp>
        <p:nvSpPr>
          <p:cNvPr id="640" name="Google Shape;640;g22b0652abf9_0_1053"/>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
        <p:nvSpPr>
          <p:cNvPr id="641" name="Google Shape;641;g22b0652abf9_0_1053"/>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2" name="Google Shape;642;g22b0652abf9_0_1053"/>
          <p:cNvSpPr/>
          <p:nvPr/>
        </p:nvSpPr>
        <p:spPr>
          <a:xfrm>
            <a:off x="2591875" y="861785"/>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User Management</a:t>
            </a:r>
            <a:r>
              <a:rPr b="1" i="0" lang="en-IN" sz="1400" u="none" cap="none" strike="noStrike">
                <a:solidFill>
                  <a:srgbClr val="FE7A10"/>
                </a:solidFill>
                <a:latin typeface="Corbel"/>
                <a:ea typeface="Corbel"/>
                <a:cs typeface="Corbel"/>
                <a:sym typeface="Corbel"/>
              </a:rPr>
              <a:t> </a:t>
            </a:r>
            <a:endParaRPr/>
          </a:p>
        </p:txBody>
      </p:sp>
      <p:sp>
        <p:nvSpPr>
          <p:cNvPr id="643" name="Google Shape;643;g22b0652abf9_0_1053"/>
          <p:cNvSpPr/>
          <p:nvPr/>
        </p:nvSpPr>
        <p:spPr>
          <a:xfrm>
            <a:off x="2923840" y="603843"/>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sp>
        <p:nvSpPr>
          <p:cNvPr id="644" name="Google Shape;644;g22b0652abf9_0_1053"/>
          <p:cNvSpPr/>
          <p:nvPr/>
        </p:nvSpPr>
        <p:spPr>
          <a:xfrm flipH="1" rot="5400000">
            <a:off x="4236073" y="108022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5" name="Google Shape;645;g22b0652abf9_0_1053"/>
          <p:cNvSpPr/>
          <p:nvPr/>
        </p:nvSpPr>
        <p:spPr>
          <a:xfrm>
            <a:off x="4620272" y="846222"/>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Health Facility Merge</a:t>
            </a:r>
            <a:endParaRPr b="1" i="0" sz="1400" u="none" cap="none" strike="noStrike">
              <a:solidFill>
                <a:srgbClr val="FE7A10"/>
              </a:solidFill>
              <a:latin typeface="Corbel"/>
              <a:ea typeface="Corbel"/>
              <a:cs typeface="Corbel"/>
              <a:sym typeface="Corbel"/>
            </a:endParaRPr>
          </a:p>
        </p:txBody>
      </p:sp>
      <p:sp>
        <p:nvSpPr>
          <p:cNvPr id="646" name="Google Shape;646;g22b0652abf9_0_1053"/>
          <p:cNvSpPr/>
          <p:nvPr/>
        </p:nvSpPr>
        <p:spPr>
          <a:xfrm>
            <a:off x="4952237" y="588280"/>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3</a:t>
            </a:r>
            <a:endParaRPr b="1" i="0" sz="1600" u="none" cap="none" strike="noStrike">
              <a:solidFill>
                <a:srgbClr val="000546"/>
              </a:solidFill>
              <a:latin typeface="Corbel"/>
              <a:ea typeface="Corbel"/>
              <a:cs typeface="Corbel"/>
              <a:sym typeface="Corbel"/>
            </a:endParaRPr>
          </a:p>
        </p:txBody>
      </p:sp>
      <p:sp>
        <p:nvSpPr>
          <p:cNvPr id="647" name="Google Shape;647;g22b0652abf9_0_1053"/>
          <p:cNvSpPr/>
          <p:nvPr/>
        </p:nvSpPr>
        <p:spPr>
          <a:xfrm flipH="1" rot="5400000">
            <a:off x="6256749" y="110431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8" name="Google Shape;648;g22b0652abf9_0_1053"/>
          <p:cNvSpPr/>
          <p:nvPr/>
        </p:nvSpPr>
        <p:spPr>
          <a:xfrm>
            <a:off x="6640947" y="846222"/>
            <a:ext cx="17154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Select the Type of Health Facility that is to be Merged</a:t>
            </a:r>
            <a:endParaRPr/>
          </a:p>
        </p:txBody>
      </p:sp>
      <p:sp>
        <p:nvSpPr>
          <p:cNvPr id="649" name="Google Shape;649;g22b0652abf9_0_1053"/>
          <p:cNvSpPr/>
          <p:nvPr/>
        </p:nvSpPr>
        <p:spPr>
          <a:xfrm>
            <a:off x="697291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a:p>
        </p:txBody>
      </p:sp>
      <p:pic>
        <p:nvPicPr>
          <p:cNvPr id="650" name="Google Shape;650;g22b0652abf9_0_1053"/>
          <p:cNvPicPr preferRelativeResize="0"/>
          <p:nvPr/>
        </p:nvPicPr>
        <p:blipFill rotWithShape="1">
          <a:blip r:embed="rId4">
            <a:alphaModFix/>
          </a:blip>
          <a:srcRect b="14650" l="0" r="0" t="17617"/>
          <a:stretch/>
        </p:blipFill>
        <p:spPr>
          <a:xfrm>
            <a:off x="163700" y="1884250"/>
            <a:ext cx="11852550" cy="4693699"/>
          </a:xfrm>
          <a:prstGeom prst="rect">
            <a:avLst/>
          </a:prstGeom>
          <a:noFill/>
          <a:ln cap="flat" cmpd="sng" w="9525">
            <a:solidFill>
              <a:srgbClr val="000000"/>
            </a:solidFill>
            <a:prstDash val="solid"/>
            <a:round/>
            <a:headEnd len="sm" w="sm" type="none"/>
            <a:tailEnd len="sm" w="sm" type="none"/>
          </a:ln>
        </p:spPr>
      </p:pic>
      <p:sp>
        <p:nvSpPr>
          <p:cNvPr id="651" name="Google Shape;651;g22b0652abf9_0_1053"/>
          <p:cNvSpPr/>
          <p:nvPr/>
        </p:nvSpPr>
        <p:spPr>
          <a:xfrm>
            <a:off x="7181325" y="3797825"/>
            <a:ext cx="2201700" cy="3381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2" name="Google Shape;652;g22b0652abf9_0_1053"/>
          <p:cNvSpPr/>
          <p:nvPr/>
        </p:nvSpPr>
        <p:spPr>
          <a:xfrm flipH="1" rot="5400000">
            <a:off x="8513752" y="1100051"/>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3" name="Google Shape;653;g22b0652abf9_0_1053"/>
          <p:cNvSpPr/>
          <p:nvPr/>
        </p:nvSpPr>
        <p:spPr>
          <a:xfrm>
            <a:off x="8897950" y="866051"/>
            <a:ext cx="17154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Select the TU</a:t>
            </a:r>
            <a:endParaRPr/>
          </a:p>
        </p:txBody>
      </p:sp>
      <p:sp>
        <p:nvSpPr>
          <p:cNvPr id="654" name="Google Shape;654;g22b0652abf9_0_1053"/>
          <p:cNvSpPr/>
          <p:nvPr/>
        </p:nvSpPr>
        <p:spPr>
          <a:xfrm>
            <a:off x="9229916" y="608109"/>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5</a:t>
            </a:r>
            <a:endParaRPr b="1" i="0" sz="1600" u="none" cap="none" strike="noStrike">
              <a:solidFill>
                <a:srgbClr val="000546"/>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22b0652abf9_0_1170"/>
          <p:cNvSpPr txBox="1"/>
          <p:nvPr/>
        </p:nvSpPr>
        <p:spPr>
          <a:xfrm>
            <a:off x="2572499" y="9868"/>
            <a:ext cx="89487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800" u="none" cap="none" strike="noStrike">
                <a:solidFill>
                  <a:srgbClr val="FFFFFF"/>
                </a:solidFill>
                <a:latin typeface="Corbel"/>
                <a:ea typeface="Corbel"/>
                <a:cs typeface="Corbel"/>
                <a:sym typeface="Corbel"/>
              </a:rPr>
              <a:t>User Management – Merge Health Facility</a:t>
            </a:r>
            <a:endParaRPr/>
          </a:p>
        </p:txBody>
      </p:sp>
      <p:pic>
        <p:nvPicPr>
          <p:cNvPr descr="https://lh6.googleusercontent.com/JLxmF4NXqOZ1SK2nRyc8wKoMymCI_cmVinVcvwMhuPFeErXxlTVsL35dyiFc9kx10gF9sjhoSVsyuP4YMTaq9QOmqE7vpUCuRHoTZvzrlA1EawCxFH9-0yZh6MYVJo7lOfNoaxK6XfP6BS3Rb4D5nKOEcg=nw" id="660" name="Google Shape;660;g22b0652abf9_0_1170"/>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661" name="Google Shape;661;g22b0652abf9_0_1170"/>
          <p:cNvPicPr preferRelativeResize="0"/>
          <p:nvPr/>
        </p:nvPicPr>
        <p:blipFill rotWithShape="1">
          <a:blip r:embed="rId4">
            <a:alphaModFix/>
          </a:blip>
          <a:srcRect b="9108" l="0" r="2296" t="15368"/>
          <a:stretch/>
        </p:blipFill>
        <p:spPr>
          <a:xfrm>
            <a:off x="154750" y="1758475"/>
            <a:ext cx="11849702" cy="4819275"/>
          </a:xfrm>
          <a:prstGeom prst="rect">
            <a:avLst/>
          </a:prstGeom>
          <a:noFill/>
          <a:ln cap="flat" cmpd="sng" w="9525">
            <a:solidFill>
              <a:srgbClr val="000000"/>
            </a:solidFill>
            <a:prstDash val="solid"/>
            <a:round/>
            <a:headEnd len="sm" w="sm" type="none"/>
            <a:tailEnd len="sm" w="sm" type="none"/>
          </a:ln>
        </p:spPr>
      </p:pic>
      <p:sp>
        <p:nvSpPr>
          <p:cNvPr id="662" name="Google Shape;662;g22b0652abf9_0_1170"/>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Merge Facility </a:t>
            </a:r>
            <a:endParaRPr/>
          </a:p>
        </p:txBody>
      </p:sp>
      <p:sp>
        <p:nvSpPr>
          <p:cNvPr id="663" name="Google Shape;663;g22b0652abf9_0_1170"/>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6</a:t>
            </a:r>
            <a:endParaRPr/>
          </a:p>
        </p:txBody>
      </p:sp>
      <p:sp>
        <p:nvSpPr>
          <p:cNvPr id="664" name="Google Shape;664;g22b0652abf9_0_1170"/>
          <p:cNvSpPr/>
          <p:nvPr/>
        </p:nvSpPr>
        <p:spPr>
          <a:xfrm>
            <a:off x="267286" y="4659008"/>
            <a:ext cx="1764600" cy="425100"/>
          </a:xfrm>
          <a:prstGeom prst="wedgeRectCallout">
            <a:avLst>
              <a:gd fmla="val 78477" name="adj1"/>
              <a:gd fmla="val -29791"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Duplicated record</a:t>
            </a:r>
            <a:endParaRPr b="0" i="0" sz="1400" u="none" cap="none" strike="noStrike">
              <a:solidFill>
                <a:schemeClr val="dk1"/>
              </a:solidFill>
              <a:latin typeface="Arial"/>
              <a:ea typeface="Arial"/>
              <a:cs typeface="Arial"/>
              <a:sym typeface="Arial"/>
            </a:endParaRPr>
          </a:p>
        </p:txBody>
      </p:sp>
      <p:sp>
        <p:nvSpPr>
          <p:cNvPr id="665" name="Google Shape;665;g22b0652abf9_0_1170"/>
          <p:cNvSpPr/>
          <p:nvPr/>
        </p:nvSpPr>
        <p:spPr>
          <a:xfrm flipH="1">
            <a:off x="2581260" y="4495007"/>
            <a:ext cx="158400" cy="425100"/>
          </a:xfrm>
          <a:prstGeom prst="rightBrace">
            <a:avLst>
              <a:gd fmla="val 8333"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
        <p:nvSpPr>
          <p:cNvPr id="666" name="Google Shape;666;g22b0652abf9_0_1170"/>
          <p:cNvSpPr/>
          <p:nvPr/>
        </p:nvSpPr>
        <p:spPr>
          <a:xfrm flipH="1" rot="10800000">
            <a:off x="4118318" y="4569041"/>
            <a:ext cx="210900" cy="2059800"/>
          </a:xfrm>
          <a:prstGeom prst="rightBrace">
            <a:avLst>
              <a:gd fmla="val 8333"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
        <p:nvSpPr>
          <p:cNvPr id="667" name="Google Shape;667;g22b0652abf9_0_1170"/>
          <p:cNvSpPr/>
          <p:nvPr/>
        </p:nvSpPr>
        <p:spPr>
          <a:xfrm>
            <a:off x="5080895" y="4920158"/>
            <a:ext cx="3688200" cy="833100"/>
          </a:xfrm>
          <a:prstGeom prst="wedgeRectCallout">
            <a:avLst>
              <a:gd fmla="val -67741" name="adj1"/>
              <a:gd fmla="val 35026"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On Selecting the TU, the list of PHIs that are under the TU are displayed. </a:t>
            </a:r>
            <a:endParaRPr b="0" i="0" sz="1400" u="none" cap="none" strike="noStrike">
              <a:solidFill>
                <a:schemeClr val="dk1"/>
              </a:solidFill>
              <a:latin typeface="Arial"/>
              <a:ea typeface="Arial"/>
              <a:cs typeface="Arial"/>
              <a:sym typeface="Arial"/>
            </a:endParaRPr>
          </a:p>
        </p:txBody>
      </p:sp>
      <p:sp>
        <p:nvSpPr>
          <p:cNvPr id="668" name="Google Shape;668;g22b0652abf9_0_1170"/>
          <p:cNvSpPr/>
          <p:nvPr/>
        </p:nvSpPr>
        <p:spPr>
          <a:xfrm>
            <a:off x="9398882" y="2764202"/>
            <a:ext cx="1899000" cy="1329600"/>
          </a:xfrm>
          <a:prstGeom prst="wedgeRectCallout">
            <a:avLst>
              <a:gd fmla="val -34795" name="adj1"/>
              <a:gd fmla="val 7974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980"/>
              <a:buFont typeface="Arial"/>
              <a:buNone/>
            </a:pPr>
            <a:r>
              <a:rPr b="0" i="0" lang="en-IN" sz="1400" u="none" cap="none" strike="noStrike">
                <a:solidFill>
                  <a:srgbClr val="000000"/>
                </a:solidFill>
                <a:latin typeface="Corbel"/>
                <a:ea typeface="Corbel"/>
                <a:cs typeface="Corbel"/>
                <a:sym typeface="Corbel"/>
              </a:rPr>
              <a:t>Select the facility that needs to be merged with another facility. This facility will disappear after the merge is completed</a:t>
            </a:r>
            <a:endParaRPr b="0" i="0" sz="1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22b0652abf9_0_1279"/>
          <p:cNvSpPr txBox="1"/>
          <p:nvPr/>
        </p:nvSpPr>
        <p:spPr>
          <a:xfrm>
            <a:off x="2572499" y="9868"/>
            <a:ext cx="89487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800" u="none" cap="none" strike="noStrike">
                <a:solidFill>
                  <a:srgbClr val="FFFFFF"/>
                </a:solidFill>
                <a:latin typeface="Corbel"/>
                <a:ea typeface="Corbel"/>
                <a:cs typeface="Corbel"/>
                <a:sym typeface="Corbel"/>
              </a:rPr>
              <a:t>User Management – Merge Health Facility</a:t>
            </a:r>
            <a:endParaRPr/>
          </a:p>
        </p:txBody>
      </p:sp>
      <p:pic>
        <p:nvPicPr>
          <p:cNvPr descr="https://lh6.googleusercontent.com/JLxmF4NXqOZ1SK2nRyc8wKoMymCI_cmVinVcvwMhuPFeErXxlTVsL35dyiFc9kx10gF9sjhoSVsyuP4YMTaq9QOmqE7vpUCuRHoTZvzrlA1EawCxFH9-0yZh6MYVJo7lOfNoaxK6XfP6BS3Rb4D5nKOEcg=nw" id="674" name="Google Shape;674;g22b0652abf9_0_1279"/>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675" name="Google Shape;675;g22b0652abf9_0_1279"/>
          <p:cNvPicPr preferRelativeResize="0"/>
          <p:nvPr/>
        </p:nvPicPr>
        <p:blipFill rotWithShape="1">
          <a:blip r:embed="rId4">
            <a:alphaModFix/>
          </a:blip>
          <a:srcRect b="9108" l="0" r="2296" t="15368"/>
          <a:stretch/>
        </p:blipFill>
        <p:spPr>
          <a:xfrm>
            <a:off x="154750" y="1758475"/>
            <a:ext cx="11849702" cy="4819275"/>
          </a:xfrm>
          <a:prstGeom prst="rect">
            <a:avLst/>
          </a:prstGeom>
          <a:noFill/>
          <a:ln cap="flat" cmpd="sng" w="9525">
            <a:solidFill>
              <a:srgbClr val="000000"/>
            </a:solidFill>
            <a:prstDash val="solid"/>
            <a:round/>
            <a:headEnd len="sm" w="sm" type="none"/>
            <a:tailEnd len="sm" w="sm" type="none"/>
          </a:ln>
        </p:spPr>
      </p:pic>
      <p:sp>
        <p:nvSpPr>
          <p:cNvPr id="676" name="Google Shape;676;g22b0652abf9_0_1279"/>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Merge Facility </a:t>
            </a:r>
            <a:endParaRPr/>
          </a:p>
        </p:txBody>
      </p:sp>
      <p:sp>
        <p:nvSpPr>
          <p:cNvPr id="677" name="Google Shape;677;g22b0652abf9_0_1279"/>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6</a:t>
            </a:r>
            <a:endParaRPr/>
          </a:p>
        </p:txBody>
      </p:sp>
      <p:sp>
        <p:nvSpPr>
          <p:cNvPr id="678" name="Google Shape;678;g22b0652abf9_0_1279"/>
          <p:cNvSpPr/>
          <p:nvPr/>
        </p:nvSpPr>
        <p:spPr>
          <a:xfrm>
            <a:off x="267286" y="4659008"/>
            <a:ext cx="1764600" cy="425100"/>
          </a:xfrm>
          <a:prstGeom prst="wedgeRectCallout">
            <a:avLst>
              <a:gd fmla="val 78477" name="adj1"/>
              <a:gd fmla="val -29791"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Duplicated record</a:t>
            </a:r>
            <a:endParaRPr b="0" i="0" sz="1400" u="none" cap="none" strike="noStrike">
              <a:solidFill>
                <a:schemeClr val="dk1"/>
              </a:solidFill>
              <a:latin typeface="Arial"/>
              <a:ea typeface="Arial"/>
              <a:cs typeface="Arial"/>
              <a:sym typeface="Arial"/>
            </a:endParaRPr>
          </a:p>
        </p:txBody>
      </p:sp>
      <p:sp>
        <p:nvSpPr>
          <p:cNvPr id="679" name="Google Shape;679;g22b0652abf9_0_1279"/>
          <p:cNvSpPr/>
          <p:nvPr/>
        </p:nvSpPr>
        <p:spPr>
          <a:xfrm flipH="1">
            <a:off x="2581260" y="4495007"/>
            <a:ext cx="158400" cy="425100"/>
          </a:xfrm>
          <a:prstGeom prst="rightBrace">
            <a:avLst>
              <a:gd fmla="val 8333"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
        <p:nvSpPr>
          <p:cNvPr id="680" name="Google Shape;680;g22b0652abf9_0_1279"/>
          <p:cNvSpPr/>
          <p:nvPr/>
        </p:nvSpPr>
        <p:spPr>
          <a:xfrm flipH="1" rot="10800000">
            <a:off x="4118318" y="4569041"/>
            <a:ext cx="210900" cy="2059800"/>
          </a:xfrm>
          <a:prstGeom prst="rightBrace">
            <a:avLst>
              <a:gd fmla="val 8333"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
        <p:nvSpPr>
          <p:cNvPr id="681" name="Google Shape;681;g22b0652abf9_0_1279"/>
          <p:cNvSpPr/>
          <p:nvPr/>
        </p:nvSpPr>
        <p:spPr>
          <a:xfrm>
            <a:off x="5080895" y="4920158"/>
            <a:ext cx="3688200" cy="833100"/>
          </a:xfrm>
          <a:prstGeom prst="wedgeRectCallout">
            <a:avLst>
              <a:gd fmla="val -67741" name="adj1"/>
              <a:gd fmla="val 35026"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On Selecting the TU, the list of PHIs that are under the TU are displayed. </a:t>
            </a:r>
            <a:endParaRPr b="0" i="0" sz="1400" u="none" cap="none" strike="noStrike">
              <a:solidFill>
                <a:schemeClr val="dk1"/>
              </a:solidFill>
              <a:latin typeface="Arial"/>
              <a:ea typeface="Arial"/>
              <a:cs typeface="Arial"/>
              <a:sym typeface="Arial"/>
            </a:endParaRPr>
          </a:p>
        </p:txBody>
      </p:sp>
      <p:sp>
        <p:nvSpPr>
          <p:cNvPr id="682" name="Google Shape;682;g22b0652abf9_0_1279"/>
          <p:cNvSpPr/>
          <p:nvPr/>
        </p:nvSpPr>
        <p:spPr>
          <a:xfrm>
            <a:off x="9398882" y="2764202"/>
            <a:ext cx="1899000" cy="1329600"/>
          </a:xfrm>
          <a:prstGeom prst="wedgeRectCallout">
            <a:avLst>
              <a:gd fmla="val -34795" name="adj1"/>
              <a:gd fmla="val 7974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980"/>
              <a:buFont typeface="Arial"/>
              <a:buNone/>
            </a:pPr>
            <a:r>
              <a:rPr b="0" i="0" lang="en-IN" sz="1400" u="none" cap="none" strike="noStrike">
                <a:solidFill>
                  <a:srgbClr val="000000"/>
                </a:solidFill>
                <a:latin typeface="Corbel"/>
                <a:ea typeface="Corbel"/>
                <a:cs typeface="Corbel"/>
                <a:sym typeface="Corbel"/>
              </a:rPr>
              <a:t>Select the facility that needs to be merged with another facility. This facility will disappear after the merge is completed</a:t>
            </a:r>
            <a:endParaRPr b="0" i="0" sz="1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3600" u="none" cap="none" strike="noStrike">
                <a:solidFill>
                  <a:srgbClr val="FFFFFF"/>
                </a:solidFill>
                <a:latin typeface="Corbel"/>
                <a:ea typeface="Corbel"/>
                <a:cs typeface="Corbel"/>
                <a:sym typeface="Corbel"/>
              </a:rPr>
              <a:t>User Management…</a:t>
            </a:r>
            <a:endParaRPr b="1" i="0" sz="3600" u="none" cap="none" strike="noStrike">
              <a:solidFill>
                <a:schemeClr val="lt1"/>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24" name="Google Shape;324;p43"/>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25" name="Google Shape;325;p43"/>
          <p:cNvPicPr preferRelativeResize="0"/>
          <p:nvPr/>
        </p:nvPicPr>
        <p:blipFill rotWithShape="1">
          <a:blip r:embed="rId4">
            <a:alphaModFix/>
          </a:blip>
          <a:srcRect b="0" l="0" r="0" t="0"/>
          <a:stretch/>
        </p:blipFill>
        <p:spPr>
          <a:xfrm>
            <a:off x="171725" y="935525"/>
            <a:ext cx="11908925" cy="5693599"/>
          </a:xfrm>
          <a:prstGeom prst="rect">
            <a:avLst/>
          </a:prstGeom>
          <a:noFill/>
          <a:ln cap="flat" cmpd="sng" w="9525">
            <a:solidFill>
              <a:srgbClr val="000000"/>
            </a:solidFill>
            <a:prstDash val="solid"/>
            <a:round/>
            <a:headEnd len="sm" w="sm" type="none"/>
            <a:tailEnd len="sm" w="sm" type="none"/>
          </a:ln>
        </p:spPr>
      </p:pic>
      <p:sp>
        <p:nvSpPr>
          <p:cNvPr id="326" name="Google Shape;326;p43"/>
          <p:cNvSpPr/>
          <p:nvPr/>
        </p:nvSpPr>
        <p:spPr>
          <a:xfrm flipH="1">
            <a:off x="4748621" y="1743547"/>
            <a:ext cx="2495493" cy="523220"/>
          </a:xfrm>
          <a:prstGeom prst="wedgeRectCallout">
            <a:avLst>
              <a:gd fmla="val 27667" name="adj1"/>
              <a:gd fmla="val 10788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Merge if health facilities are duplicate</a:t>
            </a:r>
            <a:endParaRPr b="0" i="0" sz="1400" u="none" cap="none" strike="noStrike">
              <a:solidFill>
                <a:srgbClr val="000000"/>
              </a:solidFill>
              <a:latin typeface="Arial"/>
              <a:ea typeface="Arial"/>
              <a:cs typeface="Arial"/>
              <a:sym typeface="Arial"/>
            </a:endParaRPr>
          </a:p>
        </p:txBody>
      </p:sp>
      <p:sp>
        <p:nvSpPr>
          <p:cNvPr id="327" name="Google Shape;327;p43"/>
          <p:cNvSpPr/>
          <p:nvPr/>
        </p:nvSpPr>
        <p:spPr>
          <a:xfrm flipH="1">
            <a:off x="1897067" y="3823094"/>
            <a:ext cx="1688133" cy="307777"/>
          </a:xfrm>
          <a:prstGeom prst="wedgeRectCallout">
            <a:avLst>
              <a:gd fmla="val 8851" name="adj1"/>
              <a:gd fmla="val -377177"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Modify Facilities</a:t>
            </a:r>
            <a:endParaRPr b="0" i="0" sz="1400" u="none" cap="none" strike="noStrike">
              <a:solidFill>
                <a:srgbClr val="000000"/>
              </a:solidFill>
              <a:latin typeface="Arial"/>
              <a:ea typeface="Arial"/>
              <a:cs typeface="Arial"/>
              <a:sym typeface="Arial"/>
            </a:endParaRPr>
          </a:p>
        </p:txBody>
      </p:sp>
      <p:sp>
        <p:nvSpPr>
          <p:cNvPr id="328" name="Google Shape;328;p43"/>
          <p:cNvSpPr/>
          <p:nvPr/>
        </p:nvSpPr>
        <p:spPr>
          <a:xfrm flipH="1">
            <a:off x="2822220" y="1743547"/>
            <a:ext cx="1688133" cy="523220"/>
          </a:xfrm>
          <a:prstGeom prst="wedgeRectCallout">
            <a:avLst>
              <a:gd fmla="val -16406" name="adj1"/>
              <a:gd fmla="val 101416"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Create New Facilities</a:t>
            </a:r>
            <a:endParaRPr b="0" i="0" sz="1400" u="none" cap="none" strike="noStrike">
              <a:solidFill>
                <a:srgbClr val="000000"/>
              </a:solidFill>
              <a:latin typeface="Arial"/>
              <a:ea typeface="Arial"/>
              <a:cs typeface="Arial"/>
              <a:sym typeface="Arial"/>
            </a:endParaRPr>
          </a:p>
        </p:txBody>
      </p:sp>
      <p:sp>
        <p:nvSpPr>
          <p:cNvPr id="329" name="Google Shape;329;p43"/>
          <p:cNvSpPr/>
          <p:nvPr/>
        </p:nvSpPr>
        <p:spPr>
          <a:xfrm flipH="1">
            <a:off x="5640714" y="3303947"/>
            <a:ext cx="1688133" cy="523220"/>
          </a:xfrm>
          <a:prstGeom prst="wedgeRectCallout">
            <a:avLst>
              <a:gd fmla="val 1901" name="adj1"/>
              <a:gd fmla="val -145247"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Modify Your own profile</a:t>
            </a:r>
            <a:endParaRPr b="0" i="0" sz="1400" u="none" cap="none" strike="noStrike">
              <a:solidFill>
                <a:srgbClr val="000000"/>
              </a:solidFill>
              <a:latin typeface="Arial"/>
              <a:ea typeface="Arial"/>
              <a:cs typeface="Arial"/>
              <a:sym typeface="Arial"/>
            </a:endParaRPr>
          </a:p>
        </p:txBody>
      </p:sp>
      <p:sp>
        <p:nvSpPr>
          <p:cNvPr id="330" name="Google Shape;330;p43"/>
          <p:cNvSpPr/>
          <p:nvPr/>
        </p:nvSpPr>
        <p:spPr>
          <a:xfrm flipH="1">
            <a:off x="8481723" y="2266767"/>
            <a:ext cx="1688133" cy="523220"/>
          </a:xfrm>
          <a:prstGeom prst="wedgeRectCallout">
            <a:avLst>
              <a:gd fmla="val 77896" name="adj1"/>
              <a:gd fmla="val 26909"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Update Your Password</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22b0652abf9_0_1388"/>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3600" u="none" cap="none" strike="noStrike">
                <a:solidFill>
                  <a:srgbClr val="FFFFFF"/>
                </a:solidFill>
                <a:latin typeface="Corbel"/>
                <a:ea typeface="Corbel"/>
                <a:cs typeface="Corbel"/>
                <a:sym typeface="Corbel"/>
              </a:rPr>
              <a:t>User Management – Merge Health Facility</a:t>
            </a:r>
            <a:endParaRPr/>
          </a:p>
        </p:txBody>
      </p:sp>
      <p:pic>
        <p:nvPicPr>
          <p:cNvPr descr="https://lh6.googleusercontent.com/JLxmF4NXqOZ1SK2nRyc8wKoMymCI_cmVinVcvwMhuPFeErXxlTVsL35dyiFc9kx10gF9sjhoSVsyuP4YMTaq9QOmqE7vpUCuRHoTZvzrlA1EawCxFH9-0yZh6MYVJo7lOfNoaxK6XfP6BS3Rb4D5nKOEcg=nw" id="688" name="Google Shape;688;g22b0652abf9_0_138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689" name="Google Shape;689;g22b0652abf9_0_1388"/>
          <p:cNvPicPr preferRelativeResize="0"/>
          <p:nvPr/>
        </p:nvPicPr>
        <p:blipFill rotWithShape="1">
          <a:blip r:embed="rId4">
            <a:alphaModFix/>
          </a:blip>
          <a:srcRect b="11570" l="1850" r="2262" t="19473"/>
          <a:stretch/>
        </p:blipFill>
        <p:spPr>
          <a:xfrm>
            <a:off x="76200" y="1758450"/>
            <a:ext cx="11951851" cy="4863300"/>
          </a:xfrm>
          <a:prstGeom prst="rect">
            <a:avLst/>
          </a:prstGeom>
          <a:noFill/>
          <a:ln cap="flat" cmpd="sng" w="9525">
            <a:solidFill>
              <a:srgbClr val="000000"/>
            </a:solidFill>
            <a:prstDash val="solid"/>
            <a:round/>
            <a:headEnd len="sm" w="sm" type="none"/>
            <a:tailEnd len="sm" w="sm" type="none"/>
          </a:ln>
        </p:spPr>
      </p:pic>
      <p:sp>
        <p:nvSpPr>
          <p:cNvPr id="690" name="Google Shape;690;g22b0652abf9_0_1388"/>
          <p:cNvSpPr/>
          <p:nvPr/>
        </p:nvSpPr>
        <p:spPr>
          <a:xfrm>
            <a:off x="506437" y="870318"/>
            <a:ext cx="16050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Merge Facility </a:t>
            </a:r>
            <a:endParaRPr/>
          </a:p>
        </p:txBody>
      </p:sp>
      <p:sp>
        <p:nvSpPr>
          <p:cNvPr id="691" name="Google Shape;691;g22b0652abf9_0_1388"/>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2" name="Google Shape;692;g22b0652abf9_0_1388"/>
          <p:cNvSpPr/>
          <p:nvPr/>
        </p:nvSpPr>
        <p:spPr>
          <a:xfrm>
            <a:off x="2591874" y="861784"/>
            <a:ext cx="17958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Enter details required and click  on Merge Health Facility</a:t>
            </a:r>
            <a:endParaRPr b="1" i="0" sz="1400" u="none" cap="none" strike="noStrike">
              <a:solidFill>
                <a:srgbClr val="FE7A10"/>
              </a:solidFill>
              <a:latin typeface="Corbel"/>
              <a:ea typeface="Corbel"/>
              <a:cs typeface="Corbel"/>
              <a:sym typeface="Corbel"/>
            </a:endParaRPr>
          </a:p>
        </p:txBody>
      </p:sp>
      <p:sp>
        <p:nvSpPr>
          <p:cNvPr id="693" name="Google Shape;693;g22b0652abf9_0_1388"/>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6</a:t>
            </a:r>
            <a:endParaRPr/>
          </a:p>
        </p:txBody>
      </p:sp>
      <p:sp>
        <p:nvSpPr>
          <p:cNvPr id="694" name="Google Shape;694;g22b0652abf9_0_1388"/>
          <p:cNvSpPr/>
          <p:nvPr/>
        </p:nvSpPr>
        <p:spPr>
          <a:xfrm>
            <a:off x="3015909"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7</a:t>
            </a:r>
            <a:endParaRPr b="1" i="0" sz="1600" u="none" cap="none" strike="noStrike">
              <a:solidFill>
                <a:srgbClr val="000546"/>
              </a:solidFill>
              <a:latin typeface="Corbel"/>
              <a:ea typeface="Corbel"/>
              <a:cs typeface="Corbel"/>
              <a:sym typeface="Corbel"/>
            </a:endParaRPr>
          </a:p>
        </p:txBody>
      </p:sp>
      <p:sp>
        <p:nvSpPr>
          <p:cNvPr id="695" name="Google Shape;695;g22b0652abf9_0_1388"/>
          <p:cNvSpPr/>
          <p:nvPr/>
        </p:nvSpPr>
        <p:spPr>
          <a:xfrm>
            <a:off x="1862102" y="4020234"/>
            <a:ext cx="2081100" cy="833100"/>
          </a:xfrm>
          <a:prstGeom prst="wedgeRectCallout">
            <a:avLst>
              <a:gd fmla="val 116028" name="adj1"/>
              <a:gd fmla="val -14937"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Note the number of patient records that this will affect</a:t>
            </a:r>
            <a:endParaRPr b="0" i="0" sz="1400" u="none" cap="none" strike="noStrike">
              <a:solidFill>
                <a:schemeClr val="dk1"/>
              </a:solidFill>
              <a:latin typeface="Arial"/>
              <a:ea typeface="Arial"/>
              <a:cs typeface="Arial"/>
              <a:sym typeface="Arial"/>
            </a:endParaRPr>
          </a:p>
        </p:txBody>
      </p:sp>
      <p:sp>
        <p:nvSpPr>
          <p:cNvPr id="696" name="Google Shape;696;g22b0652abf9_0_1388"/>
          <p:cNvSpPr/>
          <p:nvPr/>
        </p:nvSpPr>
        <p:spPr>
          <a:xfrm>
            <a:off x="699567" y="5154563"/>
            <a:ext cx="3688200" cy="833100"/>
          </a:xfrm>
          <a:prstGeom prst="wedgeRectCallout">
            <a:avLst>
              <a:gd fmla="val 75961" name="adj1"/>
              <a:gd fmla="val -11116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Select the Health Facility where the previously selected PHI will be merged into.</a:t>
            </a:r>
            <a:endParaRPr/>
          </a:p>
          <a:p>
            <a:pPr indent="0" lvl="0" marL="0" marR="0" rtl="0" algn="ctr">
              <a:lnSpc>
                <a:spcPct val="100000"/>
              </a:lnSpc>
              <a:spcBef>
                <a:spcPts val="0"/>
              </a:spcBef>
              <a:spcAft>
                <a:spcPts val="0"/>
              </a:spcAft>
              <a:buNone/>
            </a:pPr>
            <a:r>
              <a:rPr b="1" i="0" lang="en-IN" sz="1400" u="none" cap="none" strike="noStrike">
                <a:solidFill>
                  <a:schemeClr val="dk1"/>
                </a:solidFill>
                <a:latin typeface="Arial"/>
                <a:ea typeface="Arial"/>
                <a:cs typeface="Arial"/>
                <a:sym typeface="Arial"/>
              </a:rPr>
              <a:t>This facility will be retained</a:t>
            </a:r>
            <a:r>
              <a:rPr b="0" i="0" lang="en-I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697" name="Google Shape;697;g22b0652abf9_0_1388"/>
          <p:cNvSpPr/>
          <p:nvPr/>
        </p:nvSpPr>
        <p:spPr>
          <a:xfrm flipH="1">
            <a:off x="9723131" y="4453543"/>
            <a:ext cx="2412600" cy="738600"/>
          </a:xfrm>
          <a:prstGeom prst="wedgeRectCallout">
            <a:avLst>
              <a:gd fmla="val 80440" name="adj1"/>
              <a:gd fmla="val -3274"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Select the Health Facility, Enter Remarks and  tick the Check Box </a:t>
            </a:r>
            <a:endParaRPr/>
          </a:p>
        </p:txBody>
      </p:sp>
      <p:sp>
        <p:nvSpPr>
          <p:cNvPr id="698" name="Google Shape;698;g22b0652abf9_0_1388"/>
          <p:cNvSpPr/>
          <p:nvPr/>
        </p:nvSpPr>
        <p:spPr>
          <a:xfrm flipH="1">
            <a:off x="9508698" y="5662700"/>
            <a:ext cx="1797600" cy="523200"/>
          </a:xfrm>
          <a:prstGeom prst="wedgeRectCallout">
            <a:avLst>
              <a:gd fmla="val 100616" name="adj1"/>
              <a:gd fmla="val 6012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Click here to process the </a:t>
            </a:r>
            <a:r>
              <a:rPr b="0" i="0" lang="en-IN" sz="1400" u="none" cap="none" strike="noStrike">
                <a:solidFill>
                  <a:srgbClr val="000000"/>
                </a:solidFill>
                <a:latin typeface="Corbel"/>
                <a:ea typeface="Corbel"/>
                <a:cs typeface="Corbel"/>
                <a:sym typeface="Corbel"/>
              </a:rPr>
              <a:t>Merge Request</a:t>
            </a:r>
            <a:endParaRPr b="0" i="0" sz="1400" u="none" cap="none" strike="noStrike">
              <a:solidFill>
                <a:srgbClr val="000000"/>
              </a:solidFill>
              <a:latin typeface="Corbel"/>
              <a:ea typeface="Corbel"/>
              <a:cs typeface="Corbel"/>
              <a:sym typeface="Corbel"/>
            </a:endParaRPr>
          </a:p>
        </p:txBody>
      </p:sp>
      <p:sp>
        <p:nvSpPr>
          <p:cNvPr id="699" name="Google Shape;699;g22b0652abf9_0_1388"/>
          <p:cNvSpPr/>
          <p:nvPr/>
        </p:nvSpPr>
        <p:spPr>
          <a:xfrm>
            <a:off x="8622893" y="3882683"/>
            <a:ext cx="352200" cy="1941300"/>
          </a:xfrm>
          <a:prstGeom prst="rightBrace">
            <a:avLst>
              <a:gd fmla="val 34524"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g22b0652abf9_0_1500"/>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IN" sz="3600" u="none" cap="none" strike="noStrike">
                <a:solidFill>
                  <a:srgbClr val="FFFFFF"/>
                </a:solidFill>
                <a:latin typeface="Corbel"/>
                <a:ea typeface="Corbel"/>
                <a:cs typeface="Corbel"/>
                <a:sym typeface="Corbel"/>
              </a:rPr>
              <a:t>User Management – Merge Health Facility</a:t>
            </a:r>
            <a:endParaRPr b="1"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705" name="Google Shape;705;g22b0652abf9_0_1500"/>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706" name="Google Shape;706;g22b0652abf9_0_1500"/>
          <p:cNvPicPr preferRelativeResize="0"/>
          <p:nvPr/>
        </p:nvPicPr>
        <p:blipFill rotWithShape="1">
          <a:blip r:embed="rId4">
            <a:alphaModFix/>
          </a:blip>
          <a:srcRect b="10953" l="0" r="0" t="8802"/>
          <a:stretch/>
        </p:blipFill>
        <p:spPr>
          <a:xfrm>
            <a:off x="112550" y="1814725"/>
            <a:ext cx="11903700" cy="4810476"/>
          </a:xfrm>
          <a:prstGeom prst="rect">
            <a:avLst/>
          </a:prstGeom>
          <a:noFill/>
          <a:ln cap="flat" cmpd="sng" w="9525">
            <a:solidFill>
              <a:srgbClr val="000000"/>
            </a:solidFill>
            <a:prstDash val="solid"/>
            <a:round/>
            <a:headEnd len="sm" w="sm" type="none"/>
            <a:tailEnd len="sm" w="sm" type="none"/>
          </a:ln>
        </p:spPr>
      </p:pic>
      <p:sp>
        <p:nvSpPr>
          <p:cNvPr id="707" name="Google Shape;707;g22b0652abf9_0_1500"/>
          <p:cNvSpPr/>
          <p:nvPr/>
        </p:nvSpPr>
        <p:spPr>
          <a:xfrm>
            <a:off x="506437" y="870318"/>
            <a:ext cx="16050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Merge Facility </a:t>
            </a:r>
            <a:endParaRPr/>
          </a:p>
        </p:txBody>
      </p:sp>
      <p:sp>
        <p:nvSpPr>
          <p:cNvPr id="708" name="Google Shape;708;g22b0652abf9_0_1500"/>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6</a:t>
            </a:r>
            <a:endParaRPr/>
          </a:p>
        </p:txBody>
      </p:sp>
      <p:sp>
        <p:nvSpPr>
          <p:cNvPr id="709" name="Google Shape;709;g22b0652abf9_0_1500"/>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0" name="Google Shape;710;g22b0652abf9_0_1500"/>
          <p:cNvSpPr/>
          <p:nvPr/>
        </p:nvSpPr>
        <p:spPr>
          <a:xfrm>
            <a:off x="2591874" y="861784"/>
            <a:ext cx="17958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Enter details required and click  on Merge Health Facility</a:t>
            </a:r>
            <a:endParaRPr b="1" i="0" sz="1400" u="none" cap="none" strike="noStrike">
              <a:solidFill>
                <a:srgbClr val="FE7A10"/>
              </a:solidFill>
              <a:latin typeface="Corbel"/>
              <a:ea typeface="Corbel"/>
              <a:cs typeface="Corbel"/>
              <a:sym typeface="Corbel"/>
            </a:endParaRPr>
          </a:p>
        </p:txBody>
      </p:sp>
      <p:sp>
        <p:nvSpPr>
          <p:cNvPr id="711" name="Google Shape;711;g22b0652abf9_0_1500"/>
          <p:cNvSpPr/>
          <p:nvPr/>
        </p:nvSpPr>
        <p:spPr>
          <a:xfrm>
            <a:off x="3015909"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7</a:t>
            </a:r>
            <a:endParaRPr b="1" i="0" sz="1600" u="none" cap="none" strike="noStrike">
              <a:solidFill>
                <a:srgbClr val="000546"/>
              </a:solidFill>
              <a:latin typeface="Corbel"/>
              <a:ea typeface="Corbel"/>
              <a:cs typeface="Corbel"/>
              <a:sym typeface="Corbel"/>
            </a:endParaRPr>
          </a:p>
        </p:txBody>
      </p:sp>
      <p:sp>
        <p:nvSpPr>
          <p:cNvPr id="712" name="Google Shape;712;g22b0652abf9_0_1500"/>
          <p:cNvSpPr/>
          <p:nvPr/>
        </p:nvSpPr>
        <p:spPr>
          <a:xfrm flipH="1" rot="5400000">
            <a:off x="4483845"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3" name="Google Shape;713;g22b0652abf9_0_1500"/>
          <p:cNvSpPr/>
          <p:nvPr/>
        </p:nvSpPr>
        <p:spPr>
          <a:xfrm>
            <a:off x="4868043" y="861784"/>
            <a:ext cx="17958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Submit Button </a:t>
            </a:r>
            <a:endParaRPr b="1" i="0" sz="1400" u="none" cap="none" strike="noStrike">
              <a:solidFill>
                <a:srgbClr val="FE7A10"/>
              </a:solidFill>
              <a:latin typeface="Corbel"/>
              <a:ea typeface="Corbel"/>
              <a:cs typeface="Corbel"/>
              <a:sym typeface="Corbel"/>
            </a:endParaRPr>
          </a:p>
        </p:txBody>
      </p:sp>
      <p:sp>
        <p:nvSpPr>
          <p:cNvPr id="714" name="Google Shape;714;g22b0652abf9_0_1500"/>
          <p:cNvSpPr/>
          <p:nvPr/>
        </p:nvSpPr>
        <p:spPr>
          <a:xfrm>
            <a:off x="5292078"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8</a:t>
            </a:r>
            <a:endParaRPr b="1" i="0" sz="1600" u="none" cap="none" strike="noStrike">
              <a:solidFill>
                <a:srgbClr val="000546"/>
              </a:solidFill>
              <a:latin typeface="Corbel"/>
              <a:ea typeface="Corbel"/>
              <a:cs typeface="Corbel"/>
              <a:sym typeface="Corbel"/>
            </a:endParaRPr>
          </a:p>
        </p:txBody>
      </p:sp>
      <p:sp>
        <p:nvSpPr>
          <p:cNvPr id="715" name="Google Shape;715;g22b0652abf9_0_1500"/>
          <p:cNvSpPr/>
          <p:nvPr/>
        </p:nvSpPr>
        <p:spPr>
          <a:xfrm>
            <a:off x="8270596" y="2067951"/>
            <a:ext cx="352200" cy="2926200"/>
          </a:xfrm>
          <a:prstGeom prst="rightBrace">
            <a:avLst>
              <a:gd fmla="val 34524"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
        <p:nvSpPr>
          <p:cNvPr id="716" name="Google Shape;716;g22b0652abf9_0_1500"/>
          <p:cNvSpPr/>
          <p:nvPr/>
        </p:nvSpPr>
        <p:spPr>
          <a:xfrm flipH="1">
            <a:off x="9666859" y="3269381"/>
            <a:ext cx="2412600" cy="738600"/>
          </a:xfrm>
          <a:prstGeom prst="wedgeRectCallout">
            <a:avLst>
              <a:gd fmla="val 80440" name="adj1"/>
              <a:gd fmla="val -3274"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Review the information before submitting the Merge Request</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g22b0652abf9_0_1612"/>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IN" sz="3600" u="none" cap="none" strike="noStrike">
                <a:solidFill>
                  <a:srgbClr val="FFFFFF"/>
                </a:solidFill>
                <a:latin typeface="Corbel"/>
                <a:ea typeface="Corbel"/>
                <a:cs typeface="Corbel"/>
                <a:sym typeface="Corbel"/>
              </a:rPr>
              <a:t>User Management – Merge Health Facility</a:t>
            </a:r>
            <a:endParaRPr b="1"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722" name="Google Shape;722;g22b0652abf9_0_1612"/>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723" name="Google Shape;723;g22b0652abf9_0_1612"/>
          <p:cNvPicPr preferRelativeResize="0"/>
          <p:nvPr/>
        </p:nvPicPr>
        <p:blipFill rotWithShape="1">
          <a:blip r:embed="rId4">
            <a:alphaModFix/>
          </a:blip>
          <a:srcRect b="6028" l="0" r="1922" t="15576"/>
          <a:stretch/>
        </p:blipFill>
        <p:spPr>
          <a:xfrm>
            <a:off x="228600" y="688000"/>
            <a:ext cx="11834874" cy="4352076"/>
          </a:xfrm>
          <a:prstGeom prst="rect">
            <a:avLst/>
          </a:prstGeom>
          <a:noFill/>
          <a:ln cap="flat" cmpd="sng" w="9525">
            <a:solidFill>
              <a:srgbClr val="000000"/>
            </a:solidFill>
            <a:prstDash val="solid"/>
            <a:round/>
            <a:headEnd len="sm" w="sm" type="none"/>
            <a:tailEnd len="sm" w="sm" type="none"/>
          </a:ln>
        </p:spPr>
      </p:pic>
      <p:sp>
        <p:nvSpPr>
          <p:cNvPr id="724" name="Google Shape;724;g22b0652abf9_0_1612"/>
          <p:cNvSpPr/>
          <p:nvPr/>
        </p:nvSpPr>
        <p:spPr>
          <a:xfrm>
            <a:off x="189854" y="5164555"/>
            <a:ext cx="11767800" cy="1477200"/>
          </a:xfrm>
          <a:prstGeom prst="rect">
            <a:avLst/>
          </a:prstGeom>
          <a:noFill/>
          <a:ln>
            <a:noFill/>
          </a:ln>
        </p:spPr>
        <p:txBody>
          <a:bodyPr anchorCtr="0" anchor="t" bIns="45700" lIns="91425" spcFirstLastPara="1" rIns="91425" wrap="square" tIns="45700">
            <a:noAutofit/>
          </a:bodyPr>
          <a:lstStyle/>
          <a:p>
            <a:pPr indent="0" lvl="1" marL="88900" marR="0" rtl="0" algn="l">
              <a:lnSpc>
                <a:spcPct val="100000"/>
              </a:lnSpc>
              <a:spcBef>
                <a:spcPts val="0"/>
              </a:spcBef>
              <a:spcAft>
                <a:spcPts val="0"/>
              </a:spcAft>
              <a:buNone/>
            </a:pPr>
            <a:r>
              <a:rPr b="1" i="0" lang="en-IN" sz="1600" u="none" cap="none" strike="noStrike">
                <a:solidFill>
                  <a:srgbClr val="000000"/>
                </a:solidFill>
                <a:latin typeface="Corbel"/>
                <a:ea typeface="Corbel"/>
                <a:cs typeface="Corbel"/>
                <a:sym typeface="Corbel"/>
              </a:rPr>
              <a:t>NOTE:</a:t>
            </a:r>
            <a:endParaRPr/>
          </a:p>
          <a:p>
            <a:pPr indent="0" lvl="1" marL="88900" marR="0" rtl="0" algn="l">
              <a:lnSpc>
                <a:spcPct val="100000"/>
              </a:lnSpc>
              <a:spcBef>
                <a:spcPts val="600"/>
              </a:spcBef>
              <a:spcAft>
                <a:spcPts val="0"/>
              </a:spcAft>
              <a:buNone/>
            </a:pPr>
            <a:r>
              <a:rPr b="1" i="0" lang="en-IN" sz="1600" u="none" cap="none" strike="noStrike">
                <a:solidFill>
                  <a:srgbClr val="000000"/>
                </a:solidFill>
                <a:latin typeface="Corbel"/>
                <a:ea typeface="Corbel"/>
                <a:cs typeface="Corbel"/>
                <a:sym typeface="Corbel"/>
              </a:rPr>
              <a:t>- This is a time-consuming process and may take a few seconds to a few minutes to complete. Please do not refresh or close the page before the success message.</a:t>
            </a:r>
            <a:endParaRPr/>
          </a:p>
          <a:p>
            <a:pPr indent="0" lvl="1" marL="88900" marR="0" rtl="0" algn="l">
              <a:lnSpc>
                <a:spcPct val="100000"/>
              </a:lnSpc>
              <a:spcBef>
                <a:spcPts val="600"/>
              </a:spcBef>
              <a:spcAft>
                <a:spcPts val="0"/>
              </a:spcAft>
              <a:buNone/>
            </a:pPr>
            <a:r>
              <a:rPr b="1" i="0" lang="en-IN" sz="1600" u="none" cap="none" strike="noStrike">
                <a:solidFill>
                  <a:srgbClr val="000000"/>
                </a:solidFill>
                <a:latin typeface="Corbel"/>
                <a:ea typeface="Corbel"/>
                <a:cs typeface="Corbel"/>
                <a:sym typeface="Corbel"/>
              </a:rPr>
              <a:t>- For merging PHI’s within a TU, with more than 500 patients, Please reach out to Ni-kshay Helpdesk by raising a service request via “Ask for Help” section.</a:t>
            </a:r>
            <a:endParaRPr/>
          </a:p>
        </p:txBody>
      </p:sp>
      <p:sp>
        <p:nvSpPr>
          <p:cNvPr id="725" name="Google Shape;725;g22b0652abf9_0_1612"/>
          <p:cNvSpPr/>
          <p:nvPr/>
        </p:nvSpPr>
        <p:spPr>
          <a:xfrm>
            <a:off x="1972491" y="5071880"/>
            <a:ext cx="2821500" cy="375600"/>
          </a:xfrm>
          <a:prstGeom prst="wedgeRectCallout">
            <a:avLst>
              <a:gd fmla="val -44722" name="adj1"/>
              <a:gd fmla="val -7375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Message displayed after successful submission of Merge Request </a:t>
            </a:r>
            <a:endParaRPr b="0" i="0" sz="11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g22b0652abf9_0_1716"/>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3600" u="none" cap="none" strike="noStrike">
                <a:solidFill>
                  <a:srgbClr val="FFFFFF"/>
                </a:solidFill>
                <a:latin typeface="Corbel"/>
                <a:ea typeface="Corbel"/>
                <a:cs typeface="Corbel"/>
                <a:sym typeface="Corbel"/>
              </a:rPr>
              <a:t>User Management-Revert Merge Health Facility</a:t>
            </a:r>
            <a:endParaRPr b="1"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731" name="Google Shape;731;g22b0652abf9_0_1716"/>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732" name="Google Shape;732;g22b0652abf9_0_1716"/>
          <p:cNvPicPr preferRelativeResize="0"/>
          <p:nvPr/>
        </p:nvPicPr>
        <p:blipFill rotWithShape="1">
          <a:blip r:embed="rId4">
            <a:alphaModFix/>
          </a:blip>
          <a:srcRect b="6028" l="0" r="1922" t="15576"/>
          <a:stretch/>
        </p:blipFill>
        <p:spPr>
          <a:xfrm>
            <a:off x="193425" y="1913200"/>
            <a:ext cx="11851826" cy="4213275"/>
          </a:xfrm>
          <a:prstGeom prst="rect">
            <a:avLst/>
          </a:prstGeom>
          <a:noFill/>
          <a:ln cap="flat" cmpd="sng" w="9525">
            <a:solidFill>
              <a:srgbClr val="000000"/>
            </a:solidFill>
            <a:prstDash val="solid"/>
            <a:round/>
            <a:headEnd len="sm" w="sm" type="none"/>
            <a:tailEnd len="sm" w="sm" type="none"/>
          </a:ln>
        </p:spPr>
      </p:pic>
      <p:sp>
        <p:nvSpPr>
          <p:cNvPr id="733" name="Google Shape;733;g22b0652abf9_0_1716"/>
          <p:cNvSpPr/>
          <p:nvPr/>
        </p:nvSpPr>
        <p:spPr>
          <a:xfrm>
            <a:off x="9861452" y="2986071"/>
            <a:ext cx="1452000" cy="544800"/>
          </a:xfrm>
          <a:prstGeom prst="wedgeRectCallout">
            <a:avLst>
              <a:gd fmla="val -47120" name="adj1"/>
              <a:gd fmla="val 17791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Facility to Revert Merge appears for 7 days after Merge</a:t>
            </a:r>
            <a:endParaRPr b="0" i="0" sz="1100" u="none" cap="none" strike="noStrike">
              <a:solidFill>
                <a:srgbClr val="000000"/>
              </a:solidFill>
              <a:latin typeface="Corbel"/>
              <a:ea typeface="Corbel"/>
              <a:cs typeface="Corbel"/>
              <a:sym typeface="Corbel"/>
            </a:endParaRPr>
          </a:p>
        </p:txBody>
      </p:sp>
      <p:sp>
        <p:nvSpPr>
          <p:cNvPr id="734" name="Google Shape;734;g22b0652abf9_0_1716"/>
          <p:cNvSpPr/>
          <p:nvPr/>
        </p:nvSpPr>
        <p:spPr>
          <a:xfrm>
            <a:off x="506437" y="870318"/>
            <a:ext cx="16050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Revert Merge</a:t>
            </a:r>
            <a:endParaRPr/>
          </a:p>
        </p:txBody>
      </p:sp>
      <p:sp>
        <p:nvSpPr>
          <p:cNvPr id="735" name="Google Shape;735;g22b0652abf9_0_1716"/>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1</a:t>
            </a:r>
            <a:endParaRPr b="1" i="0" sz="1600" u="none" cap="none" strike="noStrike">
              <a:solidFill>
                <a:srgbClr val="000546"/>
              </a:solidFill>
              <a:latin typeface="Corbel"/>
              <a:ea typeface="Corbel"/>
              <a:cs typeface="Corbel"/>
              <a:sym typeface="Corbel"/>
            </a:endParaRPr>
          </a:p>
        </p:txBody>
      </p:sp>
      <p:sp>
        <p:nvSpPr>
          <p:cNvPr id="736" name="Google Shape;736;g22b0652abf9_0_1716"/>
          <p:cNvSpPr/>
          <p:nvPr/>
        </p:nvSpPr>
        <p:spPr>
          <a:xfrm>
            <a:off x="117230" y="6330928"/>
            <a:ext cx="12074700" cy="338700"/>
          </a:xfrm>
          <a:prstGeom prst="rect">
            <a:avLst/>
          </a:prstGeom>
          <a:noFill/>
          <a:ln>
            <a:noFill/>
          </a:ln>
        </p:spPr>
        <p:txBody>
          <a:bodyPr anchorCtr="0" anchor="t" bIns="45700" lIns="91425" spcFirstLastPara="1" rIns="91425" wrap="square" tIns="45700">
            <a:noAutofit/>
          </a:bodyPr>
          <a:lstStyle/>
          <a:p>
            <a:pPr indent="0" lvl="1" marL="88900" marR="0" rtl="0" algn="l">
              <a:lnSpc>
                <a:spcPct val="100000"/>
              </a:lnSpc>
              <a:spcBef>
                <a:spcPts val="0"/>
              </a:spcBef>
              <a:spcAft>
                <a:spcPts val="0"/>
              </a:spcAft>
              <a:buNone/>
            </a:pPr>
            <a:r>
              <a:rPr b="1" i="0" lang="en-IN" sz="1600" u="none" cap="none" strike="noStrike">
                <a:solidFill>
                  <a:srgbClr val="000000"/>
                </a:solidFill>
                <a:latin typeface="Corbel"/>
                <a:ea typeface="Corbel"/>
                <a:cs typeface="Corbel"/>
                <a:sym typeface="Corbel"/>
              </a:rPr>
              <a:t>NOTE: Please use this function sparingly and cautiously. This may result in errors in data.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g22b0652abf9_0_1822"/>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Merging Private Health Facilities </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742" name="Google Shape;742;g22b0652abf9_0_1822"/>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743" name="Google Shape;743;g22b0652abf9_0_1822"/>
          <p:cNvSpPr txBox="1"/>
          <p:nvPr>
            <p:ph idx="1" type="body"/>
          </p:nvPr>
        </p:nvSpPr>
        <p:spPr>
          <a:xfrm>
            <a:off x="130629" y="790522"/>
            <a:ext cx="11629200" cy="5267700"/>
          </a:xfrm>
          <a:prstGeom prst="rect">
            <a:avLst/>
          </a:prstGeom>
          <a:noFill/>
          <a:ln>
            <a:noFill/>
          </a:ln>
        </p:spPr>
        <p:txBody>
          <a:bodyPr anchorCtr="0" anchor="t" bIns="45700" lIns="91425" spcFirstLastPara="1" rIns="91425" wrap="square" tIns="45700">
            <a:noAutofit/>
          </a:bodyPr>
          <a:lstStyle/>
          <a:p>
            <a:pPr indent="-358140" lvl="2" marL="285750" rtl="0" algn="l">
              <a:lnSpc>
                <a:spcPct val="115000"/>
              </a:lnSpc>
              <a:spcBef>
                <a:spcPts val="0"/>
              </a:spcBef>
              <a:spcAft>
                <a:spcPts val="0"/>
              </a:spcAft>
              <a:buClr>
                <a:srgbClr val="0099FF"/>
              </a:buClr>
              <a:buSzPts val="2400"/>
              <a:buChar char="•"/>
            </a:pPr>
            <a:r>
              <a:rPr lang="en-IN" sz="2400">
                <a:solidFill>
                  <a:srgbClr val="0C0C0C"/>
                </a:solidFill>
              </a:rPr>
              <a:t>In cases, where the Health Facility Type is different, then the base of the Health Facility Merge must be a “Hub”. Eg: If a  Hub and Lab is being merged merge, then a Lab can merge into Hub, but a Hub cannot merge into a Lab.</a:t>
            </a:r>
            <a:endParaRPr sz="2400"/>
          </a:p>
          <a:p>
            <a:pPr indent="0" lvl="2" marL="0" rtl="0" algn="l">
              <a:lnSpc>
                <a:spcPct val="115000"/>
              </a:lnSpc>
              <a:spcBef>
                <a:spcPts val="0"/>
              </a:spcBef>
              <a:spcAft>
                <a:spcPts val="0"/>
              </a:spcAft>
              <a:buClr>
                <a:srgbClr val="0099FF"/>
              </a:buClr>
              <a:buSzPts val="1260"/>
              <a:buNone/>
            </a:pPr>
            <a:r>
              <a:t/>
            </a:r>
            <a:endParaRPr sz="2400"/>
          </a:p>
          <a:p>
            <a:pPr indent="0" lvl="2" marL="0" rtl="0" algn="l">
              <a:lnSpc>
                <a:spcPct val="115000"/>
              </a:lnSpc>
              <a:spcBef>
                <a:spcPts val="0"/>
              </a:spcBef>
              <a:spcAft>
                <a:spcPts val="0"/>
              </a:spcAft>
              <a:buClr>
                <a:srgbClr val="0099FF"/>
              </a:buClr>
              <a:buSzPts val="1260"/>
              <a:buNone/>
            </a:pPr>
            <a:r>
              <a:rPr lang="en-IN" sz="2400"/>
              <a:t>Implications on DBT:</a:t>
            </a:r>
            <a:endParaRPr sz="2400"/>
          </a:p>
          <a:p>
            <a:pPr indent="0" lvl="2" marL="0" rtl="0" algn="l">
              <a:lnSpc>
                <a:spcPct val="115000"/>
              </a:lnSpc>
              <a:spcBef>
                <a:spcPts val="0"/>
              </a:spcBef>
              <a:spcAft>
                <a:spcPts val="0"/>
              </a:spcAft>
              <a:buClr>
                <a:srgbClr val="0099FF"/>
              </a:buClr>
              <a:buSzPts val="1260"/>
              <a:buNone/>
            </a:pPr>
            <a:r>
              <a:t/>
            </a:r>
            <a:endParaRPr sz="2400"/>
          </a:p>
          <a:p>
            <a:pPr indent="-349250" lvl="1" marL="374650" rtl="0" algn="l">
              <a:lnSpc>
                <a:spcPct val="115000"/>
              </a:lnSpc>
              <a:spcBef>
                <a:spcPts val="300"/>
              </a:spcBef>
              <a:spcAft>
                <a:spcPts val="0"/>
              </a:spcAft>
              <a:buClr>
                <a:srgbClr val="0099FF"/>
              </a:buClr>
              <a:buSzPts val="2400"/>
              <a:buFont typeface="Arial"/>
              <a:buChar char="•"/>
            </a:pPr>
            <a:r>
              <a:rPr lang="en-IN" sz="2400">
                <a:solidFill>
                  <a:srgbClr val="0C0C0C"/>
                </a:solidFill>
              </a:rPr>
              <a:t>Beneficiary details will be retained, based on the beneficiary status of the merged and retained health facility.</a:t>
            </a:r>
            <a:endParaRPr sz="2400"/>
          </a:p>
          <a:p>
            <a:pPr indent="-349250" lvl="1" marL="374650" rtl="0" algn="l">
              <a:lnSpc>
                <a:spcPct val="115000"/>
              </a:lnSpc>
              <a:spcBef>
                <a:spcPts val="600"/>
              </a:spcBef>
              <a:spcAft>
                <a:spcPts val="0"/>
              </a:spcAft>
              <a:buClr>
                <a:srgbClr val="0099FF"/>
              </a:buClr>
              <a:buSzPts val="2400"/>
              <a:buFont typeface="Arial"/>
              <a:buChar char="•"/>
            </a:pPr>
            <a:r>
              <a:rPr lang="en-IN" sz="2400">
                <a:solidFill>
                  <a:srgbClr val="0C0C0C"/>
                </a:solidFill>
              </a:rPr>
              <a:t>Beneficiary status of the retained health facility will be given a high priority and the corresponding merged health facility beneficiary status will be made inactive.</a:t>
            </a:r>
            <a:endParaRPr sz="2400"/>
          </a:p>
          <a:p>
            <a:pPr indent="-349250" lvl="1" marL="374650" rtl="0" algn="l">
              <a:lnSpc>
                <a:spcPct val="115000"/>
              </a:lnSpc>
              <a:spcBef>
                <a:spcPts val="600"/>
              </a:spcBef>
              <a:spcAft>
                <a:spcPts val="0"/>
              </a:spcAft>
              <a:buClr>
                <a:srgbClr val="0099FF"/>
              </a:buClr>
              <a:buSzPts val="2400"/>
              <a:buFont typeface="Arial"/>
              <a:buChar char="•"/>
            </a:pPr>
            <a:r>
              <a:rPr lang="en-IN" sz="2400">
                <a:solidFill>
                  <a:srgbClr val="0C0C0C"/>
                </a:solidFill>
              </a:rPr>
              <a:t>If the beneficiary status is “Validated” for both the health facilities, then the beneficiary details of the Health Facility that is retained will be kept. </a:t>
            </a:r>
            <a:endParaRPr sz="2400"/>
          </a:p>
          <a:p>
            <a:pPr indent="0" lvl="2" marL="0" rtl="0" algn="l">
              <a:lnSpc>
                <a:spcPct val="115000"/>
              </a:lnSpc>
              <a:spcBef>
                <a:spcPts val="300"/>
              </a:spcBef>
              <a:spcAft>
                <a:spcPts val="0"/>
              </a:spcAft>
              <a:buClr>
                <a:srgbClr val="0099FF"/>
              </a:buClr>
              <a:buSzPts val="1260"/>
              <a:buNone/>
            </a:pPr>
            <a:r>
              <a:t/>
            </a:r>
            <a:endParaRPr sz="2400"/>
          </a:p>
          <a:p>
            <a:pPr indent="0" lvl="2" marL="0" rtl="0" algn="l">
              <a:lnSpc>
                <a:spcPct val="115000"/>
              </a:lnSpc>
              <a:spcBef>
                <a:spcPts val="0"/>
              </a:spcBef>
              <a:spcAft>
                <a:spcPts val="0"/>
              </a:spcAft>
              <a:buClr>
                <a:srgbClr val="0099FF"/>
              </a:buClr>
              <a:buSzPts val="1260"/>
              <a:buNone/>
            </a:pPr>
            <a:r>
              <a:t/>
            </a:r>
            <a:endParaRPr sz="2400"/>
          </a:p>
          <a:p>
            <a:pPr indent="0" lvl="2" marL="0" rtl="0" algn="l">
              <a:lnSpc>
                <a:spcPct val="115000"/>
              </a:lnSpc>
              <a:spcBef>
                <a:spcPts val="0"/>
              </a:spcBef>
              <a:spcAft>
                <a:spcPts val="0"/>
              </a:spcAft>
              <a:buClr>
                <a:srgbClr val="0099FF"/>
              </a:buClr>
              <a:buSzPts val="1260"/>
              <a:buNone/>
            </a:pPr>
            <a:r>
              <a:t/>
            </a:r>
            <a:endParaRPr sz="24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g22b0652abf9_0_1924"/>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000" u="none" cap="none" strike="noStrike">
                <a:solidFill>
                  <a:srgbClr val="FFFFFF"/>
                </a:solidFill>
                <a:latin typeface="Corbel"/>
                <a:ea typeface="Corbel"/>
                <a:cs typeface="Corbel"/>
                <a:sym typeface="Corbel"/>
              </a:rPr>
              <a:t>User Management – Merge  Private Health Facility</a:t>
            </a:r>
            <a:endParaRPr/>
          </a:p>
        </p:txBody>
      </p:sp>
      <p:pic>
        <p:nvPicPr>
          <p:cNvPr descr="https://lh6.googleusercontent.com/JLxmF4NXqOZ1SK2nRyc8wKoMymCI_cmVinVcvwMhuPFeErXxlTVsL35dyiFc9kx10gF9sjhoSVsyuP4YMTaq9QOmqE7vpUCuRHoTZvzrlA1EawCxFH9-0yZh6MYVJo7lOfNoaxK6XfP6BS3Rb4D5nKOEcg=nw" id="749" name="Google Shape;749;g22b0652abf9_0_1924"/>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750" name="Google Shape;750;g22b0652abf9_0_1924"/>
          <p:cNvPicPr preferRelativeResize="0"/>
          <p:nvPr/>
        </p:nvPicPr>
        <p:blipFill rotWithShape="1">
          <a:blip r:embed="rId4">
            <a:alphaModFix/>
          </a:blip>
          <a:srcRect b="7059" l="0" r="0" t="15367"/>
          <a:stretch/>
        </p:blipFill>
        <p:spPr>
          <a:xfrm>
            <a:off x="202800" y="1688125"/>
            <a:ext cx="11889650" cy="4906975"/>
          </a:xfrm>
          <a:prstGeom prst="rect">
            <a:avLst/>
          </a:prstGeom>
          <a:noFill/>
          <a:ln cap="flat" cmpd="sng" w="9525">
            <a:solidFill>
              <a:srgbClr val="000000"/>
            </a:solidFill>
            <a:prstDash val="solid"/>
            <a:round/>
            <a:headEnd len="sm" w="sm" type="none"/>
            <a:tailEnd len="sm" w="sm" type="none"/>
          </a:ln>
        </p:spPr>
      </p:pic>
      <p:sp>
        <p:nvSpPr>
          <p:cNvPr id="751" name="Google Shape;751;g22b0652abf9_0_1924"/>
          <p:cNvSpPr/>
          <p:nvPr/>
        </p:nvSpPr>
        <p:spPr>
          <a:xfrm>
            <a:off x="202808" y="4636025"/>
            <a:ext cx="1476300" cy="3381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2" name="Google Shape;752;g22b0652abf9_0_1924"/>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endParaRPr b="1" i="0" sz="1400" u="none" cap="none" strike="noStrike">
              <a:solidFill>
                <a:srgbClr val="FE7A10"/>
              </a:solidFill>
              <a:latin typeface="Corbel"/>
              <a:ea typeface="Corbel"/>
              <a:cs typeface="Corbel"/>
              <a:sym typeface="Corbel"/>
            </a:endParaRPr>
          </a:p>
        </p:txBody>
      </p:sp>
      <p:sp>
        <p:nvSpPr>
          <p:cNvPr id="753" name="Google Shape;753;g22b0652abf9_0_1924"/>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g22b0652abf9_0_2029"/>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000" u="none" cap="none" strike="noStrike">
                <a:solidFill>
                  <a:srgbClr val="FFFFFF"/>
                </a:solidFill>
                <a:latin typeface="Corbel"/>
                <a:ea typeface="Corbel"/>
                <a:cs typeface="Corbel"/>
                <a:sym typeface="Corbel"/>
              </a:rPr>
              <a:t>User Management – Merge  Private Health Facility</a:t>
            </a:r>
            <a:endParaRPr b="0"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759" name="Google Shape;759;g22b0652abf9_0_2029"/>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760" name="Google Shape;760;g22b0652abf9_0_2029"/>
          <p:cNvPicPr preferRelativeResize="0"/>
          <p:nvPr/>
        </p:nvPicPr>
        <p:blipFill rotWithShape="1">
          <a:blip r:embed="rId4">
            <a:alphaModFix/>
          </a:blip>
          <a:srcRect b="10135" l="0" r="0" t="23578"/>
          <a:stretch/>
        </p:blipFill>
        <p:spPr>
          <a:xfrm>
            <a:off x="216875" y="1744400"/>
            <a:ext cx="11863775" cy="4888600"/>
          </a:xfrm>
          <a:prstGeom prst="rect">
            <a:avLst/>
          </a:prstGeom>
          <a:noFill/>
          <a:ln cap="flat" cmpd="sng" w="9525">
            <a:solidFill>
              <a:srgbClr val="000000"/>
            </a:solidFill>
            <a:prstDash val="solid"/>
            <a:round/>
            <a:headEnd len="sm" w="sm" type="none"/>
            <a:tailEnd len="sm" w="sm" type="none"/>
          </a:ln>
        </p:spPr>
      </p:pic>
      <p:sp>
        <p:nvSpPr>
          <p:cNvPr id="761" name="Google Shape;761;g22b0652abf9_0_2029"/>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r>
              <a:rPr b="1" i="0" lang="en-IN" sz="1400" u="none" cap="none" strike="noStrike">
                <a:solidFill>
                  <a:srgbClr val="FE7A10"/>
                </a:solidFill>
                <a:latin typeface="Corbel"/>
                <a:ea typeface="Corbel"/>
                <a:cs typeface="Corbel"/>
                <a:sym typeface="Corbel"/>
              </a:rPr>
              <a:t> </a:t>
            </a:r>
            <a:endParaRPr/>
          </a:p>
        </p:txBody>
      </p:sp>
      <p:sp>
        <p:nvSpPr>
          <p:cNvPr id="762" name="Google Shape;762;g22b0652abf9_0_2029"/>
          <p:cNvSpPr/>
          <p:nvPr/>
        </p:nvSpPr>
        <p:spPr>
          <a:xfrm>
            <a:off x="2591875" y="861785"/>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User Management</a:t>
            </a:r>
            <a:r>
              <a:rPr b="1" i="0" lang="en-IN" sz="1400" u="none" cap="none" strike="noStrike">
                <a:solidFill>
                  <a:srgbClr val="FE7A10"/>
                </a:solidFill>
                <a:latin typeface="Corbel"/>
                <a:ea typeface="Corbel"/>
                <a:cs typeface="Corbel"/>
                <a:sym typeface="Corbel"/>
              </a:rPr>
              <a:t> </a:t>
            </a:r>
            <a:endParaRPr/>
          </a:p>
        </p:txBody>
      </p:sp>
      <p:sp>
        <p:nvSpPr>
          <p:cNvPr id="763" name="Google Shape;763;g22b0652abf9_0_2029"/>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4" name="Google Shape;764;g22b0652abf9_0_2029"/>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
        <p:nvSpPr>
          <p:cNvPr id="765" name="Google Shape;765;g22b0652abf9_0_2029"/>
          <p:cNvSpPr/>
          <p:nvPr/>
        </p:nvSpPr>
        <p:spPr>
          <a:xfrm>
            <a:off x="2923840" y="603843"/>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sp>
        <p:nvSpPr>
          <p:cNvPr id="766" name="Google Shape;766;g22b0652abf9_0_2029"/>
          <p:cNvSpPr/>
          <p:nvPr/>
        </p:nvSpPr>
        <p:spPr>
          <a:xfrm>
            <a:off x="157229" y="5063917"/>
            <a:ext cx="1476300" cy="3381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22b0652abf9_0_2137"/>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000" u="none" cap="none" strike="noStrike">
                <a:solidFill>
                  <a:srgbClr val="FFFFFF"/>
                </a:solidFill>
                <a:latin typeface="Corbel"/>
                <a:ea typeface="Corbel"/>
                <a:cs typeface="Corbel"/>
                <a:sym typeface="Corbel"/>
              </a:rPr>
              <a:t>User Management – Merge  Private Health Facility</a:t>
            </a:r>
            <a:endParaRPr b="0"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772" name="Google Shape;772;g22b0652abf9_0_2137"/>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773" name="Google Shape;773;g22b0652abf9_0_2137"/>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r>
              <a:rPr b="1" i="0" lang="en-IN" sz="1400" u="none" cap="none" strike="noStrike">
                <a:solidFill>
                  <a:srgbClr val="FE7A10"/>
                </a:solidFill>
                <a:latin typeface="Corbel"/>
                <a:ea typeface="Corbel"/>
                <a:cs typeface="Corbel"/>
                <a:sym typeface="Corbel"/>
              </a:rPr>
              <a:t> </a:t>
            </a:r>
            <a:endParaRPr/>
          </a:p>
        </p:txBody>
      </p:sp>
      <p:sp>
        <p:nvSpPr>
          <p:cNvPr id="774" name="Google Shape;774;g22b0652abf9_0_2137"/>
          <p:cNvSpPr/>
          <p:nvPr/>
        </p:nvSpPr>
        <p:spPr>
          <a:xfrm>
            <a:off x="2591875" y="861785"/>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User Management</a:t>
            </a:r>
            <a:r>
              <a:rPr b="1" i="0" lang="en-IN" sz="1400" u="none" cap="none" strike="noStrike">
                <a:solidFill>
                  <a:srgbClr val="FE7A10"/>
                </a:solidFill>
                <a:latin typeface="Corbel"/>
                <a:ea typeface="Corbel"/>
                <a:cs typeface="Corbel"/>
                <a:sym typeface="Corbel"/>
              </a:rPr>
              <a:t> </a:t>
            </a:r>
            <a:endParaRPr/>
          </a:p>
        </p:txBody>
      </p:sp>
      <p:sp>
        <p:nvSpPr>
          <p:cNvPr id="775" name="Google Shape;775;g22b0652abf9_0_2137"/>
          <p:cNvSpPr/>
          <p:nvPr/>
        </p:nvSpPr>
        <p:spPr>
          <a:xfrm>
            <a:off x="4620272" y="846222"/>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Health Facility Merge</a:t>
            </a:r>
            <a:endParaRPr b="1" i="0" sz="1400" u="none" cap="none" strike="noStrike">
              <a:solidFill>
                <a:srgbClr val="FE7A10"/>
              </a:solidFill>
              <a:latin typeface="Corbel"/>
              <a:ea typeface="Corbel"/>
              <a:cs typeface="Corbel"/>
              <a:sym typeface="Corbel"/>
            </a:endParaRPr>
          </a:p>
        </p:txBody>
      </p:sp>
      <p:sp>
        <p:nvSpPr>
          <p:cNvPr id="776" name="Google Shape;776;g22b0652abf9_0_2137"/>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7" name="Google Shape;777;g22b0652abf9_0_2137"/>
          <p:cNvSpPr/>
          <p:nvPr/>
        </p:nvSpPr>
        <p:spPr>
          <a:xfrm flipH="1" rot="5400000">
            <a:off x="4236073" y="108022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8" name="Google Shape;778;g22b0652abf9_0_2137"/>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
        <p:nvSpPr>
          <p:cNvPr id="779" name="Google Shape;779;g22b0652abf9_0_2137"/>
          <p:cNvSpPr/>
          <p:nvPr/>
        </p:nvSpPr>
        <p:spPr>
          <a:xfrm>
            <a:off x="2923840" y="603843"/>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sp>
        <p:nvSpPr>
          <p:cNvPr id="780" name="Google Shape;780;g22b0652abf9_0_2137"/>
          <p:cNvSpPr/>
          <p:nvPr/>
        </p:nvSpPr>
        <p:spPr>
          <a:xfrm>
            <a:off x="4952237" y="588280"/>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3</a:t>
            </a:r>
            <a:endParaRPr b="1" i="0" sz="1600" u="none" cap="none" strike="noStrike">
              <a:solidFill>
                <a:srgbClr val="000546"/>
              </a:solidFill>
              <a:latin typeface="Corbel"/>
              <a:ea typeface="Corbel"/>
              <a:cs typeface="Corbel"/>
              <a:sym typeface="Corbel"/>
            </a:endParaRPr>
          </a:p>
        </p:txBody>
      </p:sp>
      <p:pic>
        <p:nvPicPr>
          <p:cNvPr id="781" name="Google Shape;781;g22b0652abf9_0_2137"/>
          <p:cNvPicPr preferRelativeResize="0"/>
          <p:nvPr/>
        </p:nvPicPr>
        <p:blipFill rotWithShape="1">
          <a:blip r:embed="rId4">
            <a:alphaModFix/>
          </a:blip>
          <a:srcRect b="15957" l="0" r="0" t="15964"/>
          <a:stretch/>
        </p:blipFill>
        <p:spPr>
          <a:xfrm>
            <a:off x="216875" y="1851775"/>
            <a:ext cx="11840174" cy="4759574"/>
          </a:xfrm>
          <a:prstGeom prst="rect">
            <a:avLst/>
          </a:prstGeom>
          <a:noFill/>
          <a:ln cap="flat" cmpd="sng" w="9525">
            <a:solidFill>
              <a:srgbClr val="000000"/>
            </a:solidFill>
            <a:prstDash val="solid"/>
            <a:round/>
            <a:headEnd len="sm" w="sm" type="none"/>
            <a:tailEnd len="sm" w="sm" type="none"/>
          </a:ln>
        </p:spPr>
      </p:pic>
      <p:sp>
        <p:nvSpPr>
          <p:cNvPr id="782" name="Google Shape;782;g22b0652abf9_0_2137"/>
          <p:cNvSpPr/>
          <p:nvPr/>
        </p:nvSpPr>
        <p:spPr>
          <a:xfrm>
            <a:off x="4524073" y="2883425"/>
            <a:ext cx="1476300" cy="3381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g22b0652abf9_0_2248"/>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000" u="none" cap="none" strike="noStrike">
                <a:solidFill>
                  <a:srgbClr val="FFFFFF"/>
                </a:solidFill>
                <a:latin typeface="Corbel"/>
                <a:ea typeface="Corbel"/>
                <a:cs typeface="Corbel"/>
                <a:sym typeface="Corbel"/>
              </a:rPr>
              <a:t>User Management – Merge  Private Health Facility</a:t>
            </a:r>
            <a:endParaRPr/>
          </a:p>
        </p:txBody>
      </p:sp>
      <p:pic>
        <p:nvPicPr>
          <p:cNvPr descr="https://lh6.googleusercontent.com/JLxmF4NXqOZ1SK2nRyc8wKoMymCI_cmVinVcvwMhuPFeErXxlTVsL35dyiFc9kx10gF9sjhoSVsyuP4YMTaq9QOmqE7vpUCuRHoTZvzrlA1EawCxFH9-0yZh6MYVJo7lOfNoaxK6XfP6BS3Rb4D5nKOEcg=nw" id="788" name="Google Shape;788;g22b0652abf9_0_224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descr="Graphical user interface, text, application&#10;&#10;Description automatically generated" id="789" name="Google Shape;789;g22b0652abf9_0_2248"/>
          <p:cNvPicPr preferRelativeResize="0"/>
          <p:nvPr/>
        </p:nvPicPr>
        <p:blipFill rotWithShape="1">
          <a:blip r:embed="rId4">
            <a:alphaModFix/>
          </a:blip>
          <a:srcRect b="5820" l="0" r="1117" t="15735"/>
          <a:stretch/>
        </p:blipFill>
        <p:spPr>
          <a:xfrm>
            <a:off x="141650" y="1749325"/>
            <a:ext cx="11921826" cy="4891475"/>
          </a:xfrm>
          <a:prstGeom prst="rect">
            <a:avLst/>
          </a:prstGeom>
          <a:noFill/>
          <a:ln cap="flat" cmpd="sng" w="9525">
            <a:solidFill>
              <a:schemeClr val="dk1"/>
            </a:solidFill>
            <a:prstDash val="solid"/>
            <a:round/>
            <a:headEnd len="sm" w="sm" type="none"/>
            <a:tailEnd len="sm" w="sm" type="none"/>
          </a:ln>
        </p:spPr>
      </p:pic>
      <p:sp>
        <p:nvSpPr>
          <p:cNvPr id="790" name="Google Shape;790;g22b0652abf9_0_2248"/>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r>
              <a:rPr b="1" i="0" lang="en-IN" sz="1400" u="none" cap="none" strike="noStrike">
                <a:solidFill>
                  <a:srgbClr val="FE7A10"/>
                </a:solidFill>
                <a:latin typeface="Corbel"/>
                <a:ea typeface="Corbel"/>
                <a:cs typeface="Corbel"/>
                <a:sym typeface="Corbel"/>
              </a:rPr>
              <a:t> </a:t>
            </a:r>
            <a:endParaRPr/>
          </a:p>
        </p:txBody>
      </p:sp>
      <p:sp>
        <p:nvSpPr>
          <p:cNvPr id="791" name="Google Shape;791;g22b0652abf9_0_2248"/>
          <p:cNvSpPr/>
          <p:nvPr/>
        </p:nvSpPr>
        <p:spPr>
          <a:xfrm>
            <a:off x="2591875" y="861785"/>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User Management</a:t>
            </a:r>
            <a:r>
              <a:rPr b="1" i="0" lang="en-IN" sz="1400" u="none" cap="none" strike="noStrike">
                <a:solidFill>
                  <a:srgbClr val="FE7A10"/>
                </a:solidFill>
                <a:latin typeface="Corbel"/>
                <a:ea typeface="Corbel"/>
                <a:cs typeface="Corbel"/>
                <a:sym typeface="Corbel"/>
              </a:rPr>
              <a:t> </a:t>
            </a:r>
            <a:endParaRPr/>
          </a:p>
        </p:txBody>
      </p:sp>
      <p:sp>
        <p:nvSpPr>
          <p:cNvPr id="792" name="Google Shape;792;g22b0652abf9_0_2248"/>
          <p:cNvSpPr/>
          <p:nvPr/>
        </p:nvSpPr>
        <p:spPr>
          <a:xfrm>
            <a:off x="4620272" y="846222"/>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Health Facility Merge</a:t>
            </a:r>
            <a:endParaRPr b="1" i="0" sz="1400" u="none" cap="none" strike="noStrike">
              <a:solidFill>
                <a:srgbClr val="FE7A10"/>
              </a:solidFill>
              <a:latin typeface="Corbel"/>
              <a:ea typeface="Corbel"/>
              <a:cs typeface="Corbel"/>
              <a:sym typeface="Corbel"/>
            </a:endParaRPr>
          </a:p>
        </p:txBody>
      </p:sp>
      <p:sp>
        <p:nvSpPr>
          <p:cNvPr id="793" name="Google Shape;793;g22b0652abf9_0_2248"/>
          <p:cNvSpPr/>
          <p:nvPr/>
        </p:nvSpPr>
        <p:spPr>
          <a:xfrm>
            <a:off x="6640947" y="870318"/>
            <a:ext cx="19965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Select the Type of Private  Health Facility that is to be Merged</a:t>
            </a:r>
            <a:endParaRPr/>
          </a:p>
        </p:txBody>
      </p:sp>
      <p:sp>
        <p:nvSpPr>
          <p:cNvPr id="794" name="Google Shape;794;g22b0652abf9_0_2248"/>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5" name="Google Shape;795;g22b0652abf9_0_2248"/>
          <p:cNvSpPr/>
          <p:nvPr/>
        </p:nvSpPr>
        <p:spPr>
          <a:xfrm flipH="1" rot="5400000">
            <a:off x="4236073" y="108022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6" name="Google Shape;796;g22b0652abf9_0_2248"/>
          <p:cNvSpPr/>
          <p:nvPr/>
        </p:nvSpPr>
        <p:spPr>
          <a:xfrm flipH="1" rot="5400000">
            <a:off x="6256749" y="110431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7" name="Google Shape;797;g22b0652abf9_0_2248"/>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sp>
        <p:nvSpPr>
          <p:cNvPr id="798" name="Google Shape;798;g22b0652abf9_0_2248"/>
          <p:cNvSpPr/>
          <p:nvPr/>
        </p:nvSpPr>
        <p:spPr>
          <a:xfrm>
            <a:off x="2923840" y="603843"/>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sp>
        <p:nvSpPr>
          <p:cNvPr id="799" name="Google Shape;799;g22b0652abf9_0_2248"/>
          <p:cNvSpPr/>
          <p:nvPr/>
        </p:nvSpPr>
        <p:spPr>
          <a:xfrm>
            <a:off x="4952237" y="588280"/>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3</a:t>
            </a:r>
            <a:endParaRPr b="1" i="0" sz="1600" u="none" cap="none" strike="noStrike">
              <a:solidFill>
                <a:srgbClr val="000546"/>
              </a:solidFill>
              <a:latin typeface="Corbel"/>
              <a:ea typeface="Corbel"/>
              <a:cs typeface="Corbel"/>
              <a:sym typeface="Corbel"/>
            </a:endParaRPr>
          </a:p>
        </p:txBody>
      </p:sp>
      <p:sp>
        <p:nvSpPr>
          <p:cNvPr id="800" name="Google Shape;800;g22b0652abf9_0_2248"/>
          <p:cNvSpPr/>
          <p:nvPr/>
        </p:nvSpPr>
        <p:spPr>
          <a:xfrm>
            <a:off x="697291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a:p>
        </p:txBody>
      </p:sp>
      <p:sp>
        <p:nvSpPr>
          <p:cNvPr id="801" name="Google Shape;801;g22b0652abf9_0_2248"/>
          <p:cNvSpPr/>
          <p:nvPr/>
        </p:nvSpPr>
        <p:spPr>
          <a:xfrm>
            <a:off x="2022267" y="2435298"/>
            <a:ext cx="2289900" cy="15882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g22b0652abf9_0_2476"/>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000" u="none" cap="none" strike="noStrike">
                <a:solidFill>
                  <a:srgbClr val="FFFFFF"/>
                </a:solidFill>
                <a:latin typeface="Corbel"/>
                <a:ea typeface="Corbel"/>
                <a:cs typeface="Corbel"/>
                <a:sym typeface="Corbel"/>
              </a:rPr>
              <a:t>User Management – Merge  Private Health Facility</a:t>
            </a:r>
            <a:endParaRPr/>
          </a:p>
        </p:txBody>
      </p:sp>
      <p:pic>
        <p:nvPicPr>
          <p:cNvPr descr="https://lh6.googleusercontent.com/JLxmF4NXqOZ1SK2nRyc8wKoMymCI_cmVinVcvwMhuPFeErXxlTVsL35dyiFc9kx10gF9sjhoSVsyuP4YMTaq9QOmqE7vpUCuRHoTZvzrlA1EawCxFH9-0yZh6MYVJo7lOfNoaxK6XfP6BS3Rb4D5nKOEcg=nw" id="807" name="Google Shape;807;g22b0652abf9_0_2476"/>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descr="Graphical user interface, text, application&#10;&#10;Description automatically generated" id="808" name="Google Shape;808;g22b0652abf9_0_2476"/>
          <p:cNvPicPr preferRelativeResize="0"/>
          <p:nvPr/>
        </p:nvPicPr>
        <p:blipFill rotWithShape="1">
          <a:blip r:embed="rId4">
            <a:alphaModFix/>
          </a:blip>
          <a:srcRect b="5820" l="0" r="1117" t="15735"/>
          <a:stretch/>
        </p:blipFill>
        <p:spPr>
          <a:xfrm>
            <a:off x="268800" y="1740600"/>
            <a:ext cx="11782874" cy="4883975"/>
          </a:xfrm>
          <a:prstGeom prst="rect">
            <a:avLst/>
          </a:prstGeom>
          <a:noFill/>
          <a:ln cap="flat" cmpd="sng" w="9525">
            <a:solidFill>
              <a:schemeClr val="dk1"/>
            </a:solidFill>
            <a:prstDash val="solid"/>
            <a:round/>
            <a:headEnd len="sm" w="sm" type="none"/>
            <a:tailEnd len="sm" w="sm" type="none"/>
          </a:ln>
        </p:spPr>
      </p:pic>
      <p:sp>
        <p:nvSpPr>
          <p:cNvPr id="809" name="Google Shape;809;g22b0652abf9_0_2476"/>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Admin</a:t>
            </a:r>
            <a:r>
              <a:rPr b="1" i="0" lang="en-IN" sz="1400" u="none" cap="none" strike="noStrike">
                <a:solidFill>
                  <a:srgbClr val="FE7A10"/>
                </a:solidFill>
                <a:latin typeface="Corbel"/>
                <a:ea typeface="Corbel"/>
                <a:cs typeface="Corbel"/>
                <a:sym typeface="Corbel"/>
              </a:rPr>
              <a:t> </a:t>
            </a:r>
            <a:endParaRPr/>
          </a:p>
        </p:txBody>
      </p:sp>
      <p:sp>
        <p:nvSpPr>
          <p:cNvPr id="810" name="Google Shape;810;g22b0652abf9_0_2476"/>
          <p:cNvSpPr/>
          <p:nvPr/>
        </p:nvSpPr>
        <p:spPr>
          <a:xfrm>
            <a:off x="2591875" y="861785"/>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User Management</a:t>
            </a:r>
            <a:r>
              <a:rPr b="1" i="0" lang="en-IN" sz="1400" u="none" cap="none" strike="noStrike">
                <a:solidFill>
                  <a:srgbClr val="FE7A10"/>
                </a:solidFill>
                <a:latin typeface="Corbel"/>
                <a:ea typeface="Corbel"/>
                <a:cs typeface="Corbel"/>
                <a:sym typeface="Corbel"/>
              </a:rPr>
              <a:t> </a:t>
            </a:r>
            <a:endParaRPr/>
          </a:p>
        </p:txBody>
      </p:sp>
      <p:sp>
        <p:nvSpPr>
          <p:cNvPr id="811" name="Google Shape;811;g22b0652abf9_0_2476"/>
          <p:cNvSpPr/>
          <p:nvPr/>
        </p:nvSpPr>
        <p:spPr>
          <a:xfrm>
            <a:off x="4620272" y="846222"/>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a:t>
            </a:r>
            <a:r>
              <a:rPr b="1" i="0" lang="en-IN" sz="1400" u="none" cap="none" strike="noStrike">
                <a:solidFill>
                  <a:srgbClr val="FE7A10"/>
                </a:solidFill>
                <a:latin typeface="Corbel"/>
                <a:ea typeface="Corbel"/>
                <a:cs typeface="Corbel"/>
                <a:sym typeface="Corbel"/>
              </a:rPr>
              <a:t>Health Facility Merge</a:t>
            </a:r>
            <a:endParaRPr b="1" i="0" sz="1400" u="none" cap="none" strike="noStrike">
              <a:solidFill>
                <a:srgbClr val="FE7A10"/>
              </a:solidFill>
              <a:latin typeface="Corbel"/>
              <a:ea typeface="Corbel"/>
              <a:cs typeface="Corbel"/>
              <a:sym typeface="Corbel"/>
            </a:endParaRPr>
          </a:p>
        </p:txBody>
      </p:sp>
      <p:sp>
        <p:nvSpPr>
          <p:cNvPr id="812" name="Google Shape;812;g22b0652abf9_0_2476"/>
          <p:cNvSpPr/>
          <p:nvPr/>
        </p:nvSpPr>
        <p:spPr>
          <a:xfrm>
            <a:off x="6640947" y="870318"/>
            <a:ext cx="19965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Select the Type of Private  Health Facility that is to be Merged</a:t>
            </a:r>
            <a:endParaRPr/>
          </a:p>
        </p:txBody>
      </p:sp>
      <p:sp>
        <p:nvSpPr>
          <p:cNvPr id="813" name="Google Shape;813;g22b0652abf9_0_2476"/>
          <p:cNvSpPr/>
          <p:nvPr/>
        </p:nvSpPr>
        <p:spPr>
          <a:xfrm>
            <a:off x="9149740" y="820147"/>
            <a:ext cx="19965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Select the TU</a:t>
            </a:r>
            <a:endParaRPr/>
          </a:p>
        </p:txBody>
      </p:sp>
      <p:sp>
        <p:nvSpPr>
          <p:cNvPr id="814" name="Google Shape;814;g22b0652abf9_0_2476"/>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5" name="Google Shape;815;g22b0652abf9_0_2476"/>
          <p:cNvSpPr/>
          <p:nvPr/>
        </p:nvSpPr>
        <p:spPr>
          <a:xfrm flipH="1" rot="5400000">
            <a:off x="4236073" y="108022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6" name="Google Shape;816;g22b0652abf9_0_2476"/>
          <p:cNvSpPr/>
          <p:nvPr/>
        </p:nvSpPr>
        <p:spPr>
          <a:xfrm flipH="1" rot="5400000">
            <a:off x="6256749" y="110431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7" name="Google Shape;817;g22b0652abf9_0_2476"/>
          <p:cNvSpPr/>
          <p:nvPr/>
        </p:nvSpPr>
        <p:spPr>
          <a:xfrm flipH="1" rot="5400000">
            <a:off x="8765542" y="1054147"/>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8" name="Google Shape;818;g22b0652abf9_0_2476"/>
          <p:cNvSpPr txBox="1"/>
          <p:nvPr/>
        </p:nvSpPr>
        <p:spPr>
          <a:xfrm>
            <a:off x="1913661" y="4837476"/>
            <a:ext cx="8777700" cy="9234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1" marL="88900" marR="0" rtl="0" algn="l">
              <a:lnSpc>
                <a:spcPct val="100000"/>
              </a:lnSpc>
              <a:spcBef>
                <a:spcPts val="0"/>
              </a:spcBef>
              <a:spcAft>
                <a:spcPts val="0"/>
              </a:spcAft>
              <a:buNone/>
            </a:pPr>
            <a:r>
              <a:rPr b="1" i="0" lang="en-IN" sz="1800" u="none" cap="none" strike="noStrike">
                <a:solidFill>
                  <a:srgbClr val="000000"/>
                </a:solidFill>
                <a:latin typeface="Arial"/>
                <a:ea typeface="Arial"/>
                <a:cs typeface="Arial"/>
                <a:sym typeface="Arial"/>
              </a:rPr>
              <a:t>Note: </a:t>
            </a:r>
            <a:r>
              <a:rPr b="0" i="0" lang="en-IN" sz="1800" u="none" cap="none" strike="noStrike">
                <a:solidFill>
                  <a:srgbClr val="000000"/>
                </a:solidFill>
                <a:latin typeface="Arial"/>
                <a:ea typeface="Arial"/>
                <a:cs typeface="Arial"/>
                <a:sym typeface="Arial"/>
              </a:rPr>
              <a:t>In cases, where the Health Facility Type is different, then the base of the Health Facility Merge must be a “Hub”. Eg: If a  Hub and Lab is being merged merge, then a Lab can merge into Hub, but a Hub cannot merge into a Lab. </a:t>
            </a:r>
            <a:endParaRPr/>
          </a:p>
        </p:txBody>
      </p:sp>
      <p:sp>
        <p:nvSpPr>
          <p:cNvPr id="819" name="Google Shape;819;g22b0652abf9_0_2476"/>
          <p:cNvSpPr/>
          <p:nvPr/>
        </p:nvSpPr>
        <p:spPr>
          <a:xfrm>
            <a:off x="7157003" y="3295542"/>
            <a:ext cx="2289900" cy="8019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4"/>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Editing TU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36" name="Google Shape;336;p44"/>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37" name="Google Shape;337;p44"/>
          <p:cNvPicPr preferRelativeResize="0"/>
          <p:nvPr/>
        </p:nvPicPr>
        <p:blipFill rotWithShape="1">
          <a:blip r:embed="rId4">
            <a:alphaModFix/>
          </a:blip>
          <a:srcRect b="0" l="0" r="0" t="0"/>
          <a:stretch/>
        </p:blipFill>
        <p:spPr>
          <a:xfrm>
            <a:off x="171725" y="935525"/>
            <a:ext cx="11908925" cy="5693599"/>
          </a:xfrm>
          <a:prstGeom prst="rect">
            <a:avLst/>
          </a:prstGeom>
          <a:noFill/>
          <a:ln cap="flat" cmpd="sng" w="9525">
            <a:solidFill>
              <a:srgbClr val="000000"/>
            </a:solidFill>
            <a:prstDash val="solid"/>
            <a:round/>
            <a:headEnd len="sm" w="sm" type="none"/>
            <a:tailEnd len="sm" w="sm" type="none"/>
          </a:ln>
        </p:spPr>
      </p:pic>
      <p:sp>
        <p:nvSpPr>
          <p:cNvPr id="338" name="Google Shape;338;p44"/>
          <p:cNvSpPr/>
          <p:nvPr/>
        </p:nvSpPr>
        <p:spPr>
          <a:xfrm flipH="1">
            <a:off x="2032534" y="3524403"/>
            <a:ext cx="1688133" cy="307777"/>
          </a:xfrm>
          <a:prstGeom prst="wedgeRectCallout">
            <a:avLst>
              <a:gd fmla="val -26480" name="adj1"/>
              <a:gd fmla="val -190754"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Select TU</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g22b0652abf9_0_2589"/>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000" u="none" cap="none" strike="noStrike">
                <a:solidFill>
                  <a:srgbClr val="FFFFFF"/>
                </a:solidFill>
                <a:latin typeface="Corbel"/>
                <a:ea typeface="Corbel"/>
                <a:cs typeface="Corbel"/>
                <a:sym typeface="Corbel"/>
              </a:rPr>
              <a:t>User Management – Merge  Private Health Facility</a:t>
            </a:r>
            <a:endParaRPr b="0"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825" name="Google Shape;825;g22b0652abf9_0_2589"/>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descr="Graphical user interface, application&#10;&#10;Description automatically generated" id="826" name="Google Shape;826;g22b0652abf9_0_2589"/>
          <p:cNvPicPr preferRelativeResize="0"/>
          <p:nvPr/>
        </p:nvPicPr>
        <p:blipFill rotWithShape="1">
          <a:blip r:embed="rId4">
            <a:alphaModFix/>
          </a:blip>
          <a:srcRect b="5824" l="13838" r="2191" t="16092"/>
          <a:stretch/>
        </p:blipFill>
        <p:spPr>
          <a:xfrm>
            <a:off x="267286" y="1626318"/>
            <a:ext cx="11657430" cy="5002524"/>
          </a:xfrm>
          <a:prstGeom prst="rect">
            <a:avLst/>
          </a:prstGeom>
          <a:noFill/>
          <a:ln cap="flat" cmpd="sng" w="9525">
            <a:solidFill>
              <a:schemeClr val="dk1"/>
            </a:solidFill>
            <a:prstDash val="solid"/>
            <a:round/>
            <a:headEnd len="sm" w="sm" type="none"/>
            <a:tailEnd len="sm" w="sm" type="none"/>
          </a:ln>
        </p:spPr>
      </p:pic>
      <p:sp>
        <p:nvSpPr>
          <p:cNvPr id="827" name="Google Shape;827;g22b0652abf9_0_2589"/>
          <p:cNvSpPr/>
          <p:nvPr/>
        </p:nvSpPr>
        <p:spPr>
          <a:xfrm>
            <a:off x="9566029" y="2488041"/>
            <a:ext cx="1899000" cy="1329600"/>
          </a:xfrm>
          <a:prstGeom prst="wedgeRectCallout">
            <a:avLst>
              <a:gd fmla="val -34795" name="adj1"/>
              <a:gd fmla="val 7974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980"/>
              <a:buFont typeface="Arial"/>
              <a:buNone/>
            </a:pPr>
            <a:r>
              <a:rPr b="0" i="0" lang="en-IN" sz="1400" u="none" cap="none" strike="noStrike">
                <a:solidFill>
                  <a:srgbClr val="000000"/>
                </a:solidFill>
                <a:latin typeface="Corbel"/>
                <a:ea typeface="Corbel"/>
                <a:cs typeface="Corbel"/>
                <a:sym typeface="Corbel"/>
              </a:rPr>
              <a:t>Select the facility that needs to be merged with another facility. This facility will disappear after the merge is completed</a:t>
            </a:r>
            <a:endParaRPr b="0" i="0" sz="1400" u="none" cap="none" strike="noStrike">
              <a:solidFill>
                <a:srgbClr val="000000"/>
              </a:solidFill>
              <a:latin typeface="Corbel"/>
              <a:ea typeface="Corbel"/>
              <a:cs typeface="Corbel"/>
              <a:sym typeface="Corbel"/>
            </a:endParaRPr>
          </a:p>
        </p:txBody>
      </p:sp>
      <p:sp>
        <p:nvSpPr>
          <p:cNvPr id="828" name="Google Shape;828;g22b0652abf9_0_2589"/>
          <p:cNvSpPr/>
          <p:nvPr/>
        </p:nvSpPr>
        <p:spPr>
          <a:xfrm>
            <a:off x="5080895" y="4920158"/>
            <a:ext cx="3688200" cy="833100"/>
          </a:xfrm>
          <a:prstGeom prst="wedgeRectCallout">
            <a:avLst>
              <a:gd fmla="val -70030" name="adj1"/>
              <a:gd fmla="val 6321"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On Selecting Private Lab, the list of Labs that are under the TU are displayed. </a:t>
            </a:r>
            <a:endParaRPr b="0" i="0" sz="1400" u="none" cap="none" strike="noStrike">
              <a:solidFill>
                <a:schemeClr val="dk1"/>
              </a:solidFill>
              <a:latin typeface="Arial"/>
              <a:ea typeface="Arial"/>
              <a:cs typeface="Arial"/>
              <a:sym typeface="Arial"/>
            </a:endParaRPr>
          </a:p>
        </p:txBody>
      </p:sp>
      <p:sp>
        <p:nvSpPr>
          <p:cNvPr id="829" name="Google Shape;829;g22b0652abf9_0_2589"/>
          <p:cNvSpPr/>
          <p:nvPr/>
        </p:nvSpPr>
        <p:spPr>
          <a:xfrm flipH="1" rot="10800000">
            <a:off x="4118319" y="4093841"/>
            <a:ext cx="158400" cy="2535000"/>
          </a:xfrm>
          <a:prstGeom prst="rightBrace">
            <a:avLst>
              <a:gd fmla="val 8333"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
        <p:nvSpPr>
          <p:cNvPr id="830" name="Google Shape;830;g22b0652abf9_0_2589"/>
          <p:cNvSpPr/>
          <p:nvPr/>
        </p:nvSpPr>
        <p:spPr>
          <a:xfrm>
            <a:off x="563478" y="87031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Merge Facility </a:t>
            </a:r>
            <a:endParaRPr/>
          </a:p>
        </p:txBody>
      </p:sp>
      <p:sp>
        <p:nvSpPr>
          <p:cNvPr id="831" name="Google Shape;831;g22b0652abf9_0_2589"/>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6</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g22b0652abf9_0_2696"/>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3000" u="none" cap="none" strike="noStrike">
                <a:solidFill>
                  <a:srgbClr val="FFFFFF"/>
                </a:solidFill>
                <a:latin typeface="Corbel"/>
                <a:ea typeface="Corbel"/>
                <a:cs typeface="Corbel"/>
                <a:sym typeface="Corbel"/>
              </a:rPr>
              <a:t>User Management – Merge Private Health Facility</a:t>
            </a:r>
            <a:endParaRPr/>
          </a:p>
        </p:txBody>
      </p:sp>
      <p:pic>
        <p:nvPicPr>
          <p:cNvPr descr="https://lh6.googleusercontent.com/JLxmF4NXqOZ1SK2nRyc8wKoMymCI_cmVinVcvwMhuPFeErXxlTVsL35dyiFc9kx10gF9sjhoSVsyuP4YMTaq9QOmqE7vpUCuRHoTZvzrlA1EawCxFH9-0yZh6MYVJo7lOfNoaxK6XfP6BS3Rb4D5nKOEcg=nw" id="837" name="Google Shape;837;g22b0652abf9_0_2696"/>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descr="Graphical user interface, text, application&#10;&#10;Description automatically generated" id="838" name="Google Shape;838;g22b0652abf9_0_2696"/>
          <p:cNvPicPr preferRelativeResize="0"/>
          <p:nvPr/>
        </p:nvPicPr>
        <p:blipFill rotWithShape="1">
          <a:blip r:embed="rId4">
            <a:alphaModFix/>
          </a:blip>
          <a:srcRect b="6232" l="12694" r="0" t="15965"/>
          <a:stretch/>
        </p:blipFill>
        <p:spPr>
          <a:xfrm>
            <a:off x="247875" y="1999325"/>
            <a:ext cx="11812827" cy="4640625"/>
          </a:xfrm>
          <a:prstGeom prst="rect">
            <a:avLst/>
          </a:prstGeom>
          <a:noFill/>
          <a:ln cap="flat" cmpd="sng" w="9525">
            <a:solidFill>
              <a:schemeClr val="dk1"/>
            </a:solidFill>
            <a:prstDash val="solid"/>
            <a:round/>
            <a:headEnd len="sm" w="sm" type="none"/>
            <a:tailEnd len="sm" w="sm" type="none"/>
          </a:ln>
        </p:spPr>
      </p:pic>
      <p:sp>
        <p:nvSpPr>
          <p:cNvPr id="839" name="Google Shape;839;g22b0652abf9_0_2696"/>
          <p:cNvSpPr/>
          <p:nvPr/>
        </p:nvSpPr>
        <p:spPr>
          <a:xfrm>
            <a:off x="649292" y="4302057"/>
            <a:ext cx="2366700" cy="537300"/>
          </a:xfrm>
          <a:prstGeom prst="wedgeRectCallout">
            <a:avLst>
              <a:gd fmla="val 116028" name="adj1"/>
              <a:gd fmla="val 8630"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Note the number of patient records that this will affect</a:t>
            </a:r>
            <a:endParaRPr b="0" i="0" sz="1400" u="none" cap="none" strike="noStrike">
              <a:solidFill>
                <a:schemeClr val="dk1"/>
              </a:solidFill>
              <a:latin typeface="Arial"/>
              <a:ea typeface="Arial"/>
              <a:cs typeface="Arial"/>
              <a:sym typeface="Arial"/>
            </a:endParaRPr>
          </a:p>
        </p:txBody>
      </p:sp>
      <p:sp>
        <p:nvSpPr>
          <p:cNvPr id="840" name="Google Shape;840;g22b0652abf9_0_2696"/>
          <p:cNvSpPr/>
          <p:nvPr/>
        </p:nvSpPr>
        <p:spPr>
          <a:xfrm flipH="1">
            <a:off x="9723131" y="4453543"/>
            <a:ext cx="2412600" cy="738600"/>
          </a:xfrm>
          <a:prstGeom prst="wedgeRectCallout">
            <a:avLst>
              <a:gd fmla="val 80440" name="adj1"/>
              <a:gd fmla="val -3274"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Select the Health Facility, Enter Remarks and  tick the Check Box </a:t>
            </a:r>
            <a:endParaRPr/>
          </a:p>
        </p:txBody>
      </p:sp>
      <p:sp>
        <p:nvSpPr>
          <p:cNvPr id="841" name="Google Shape;841;g22b0652abf9_0_2696"/>
          <p:cNvSpPr/>
          <p:nvPr/>
        </p:nvSpPr>
        <p:spPr>
          <a:xfrm>
            <a:off x="8199975" y="4319643"/>
            <a:ext cx="240600" cy="1343100"/>
          </a:xfrm>
          <a:prstGeom prst="rightBrace">
            <a:avLst>
              <a:gd fmla="val 34524"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
        <p:nvSpPr>
          <p:cNvPr id="842" name="Google Shape;842;g22b0652abf9_0_2696"/>
          <p:cNvSpPr/>
          <p:nvPr/>
        </p:nvSpPr>
        <p:spPr>
          <a:xfrm flipH="1">
            <a:off x="8859540" y="5546147"/>
            <a:ext cx="1797600" cy="523200"/>
          </a:xfrm>
          <a:prstGeom prst="wedgeRectCallout">
            <a:avLst>
              <a:gd fmla="val 100616" name="adj1"/>
              <a:gd fmla="val 6012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Click here to process the </a:t>
            </a:r>
            <a:r>
              <a:rPr b="0" i="0" lang="en-IN" sz="1400" u="none" cap="none" strike="noStrike">
                <a:solidFill>
                  <a:srgbClr val="000000"/>
                </a:solidFill>
                <a:latin typeface="Corbel"/>
                <a:ea typeface="Corbel"/>
                <a:cs typeface="Corbel"/>
                <a:sym typeface="Corbel"/>
              </a:rPr>
              <a:t>Merge Request</a:t>
            </a:r>
            <a:endParaRPr b="0" i="0" sz="1400" u="none" cap="none" strike="noStrike">
              <a:solidFill>
                <a:srgbClr val="000000"/>
              </a:solidFill>
              <a:latin typeface="Corbel"/>
              <a:ea typeface="Corbel"/>
              <a:cs typeface="Corbel"/>
              <a:sym typeface="Corbel"/>
            </a:endParaRPr>
          </a:p>
        </p:txBody>
      </p:sp>
      <p:sp>
        <p:nvSpPr>
          <p:cNvPr id="843" name="Google Shape;843;g22b0652abf9_0_2696"/>
          <p:cNvSpPr/>
          <p:nvPr/>
        </p:nvSpPr>
        <p:spPr>
          <a:xfrm>
            <a:off x="649291" y="5662700"/>
            <a:ext cx="3688200" cy="833100"/>
          </a:xfrm>
          <a:prstGeom prst="wedgeRectCallout">
            <a:avLst>
              <a:gd fmla="val 51549" name="adj1"/>
              <a:gd fmla="val -133113"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Select the Health Facility where the previously selected Private facility will be merged into.</a:t>
            </a:r>
            <a:endParaRPr/>
          </a:p>
          <a:p>
            <a:pPr indent="0" lvl="0" marL="0" marR="0" rtl="0" algn="ctr">
              <a:lnSpc>
                <a:spcPct val="100000"/>
              </a:lnSpc>
              <a:spcBef>
                <a:spcPts val="0"/>
              </a:spcBef>
              <a:spcAft>
                <a:spcPts val="0"/>
              </a:spcAft>
              <a:buNone/>
            </a:pPr>
            <a:r>
              <a:rPr b="1" i="0" lang="en-IN" sz="1400" u="none" cap="none" strike="noStrike">
                <a:solidFill>
                  <a:schemeClr val="dk1"/>
                </a:solidFill>
                <a:latin typeface="Arial"/>
                <a:ea typeface="Arial"/>
                <a:cs typeface="Arial"/>
                <a:sym typeface="Arial"/>
              </a:rPr>
              <a:t>This facility will be retained</a:t>
            </a:r>
            <a:r>
              <a:rPr b="0" i="0" lang="en-I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844" name="Google Shape;844;g22b0652abf9_0_2696"/>
          <p:cNvSpPr/>
          <p:nvPr/>
        </p:nvSpPr>
        <p:spPr>
          <a:xfrm>
            <a:off x="506437" y="870318"/>
            <a:ext cx="16050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Merge Facility </a:t>
            </a:r>
            <a:endParaRPr/>
          </a:p>
        </p:txBody>
      </p:sp>
      <p:sp>
        <p:nvSpPr>
          <p:cNvPr id="845" name="Google Shape;845;g22b0652abf9_0_2696"/>
          <p:cNvSpPr/>
          <p:nvPr/>
        </p:nvSpPr>
        <p:spPr>
          <a:xfrm>
            <a:off x="2591874" y="861784"/>
            <a:ext cx="17958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Enter details required and click  on Merge Health Facility</a:t>
            </a:r>
            <a:endParaRPr b="1" i="0" sz="1400" u="none" cap="none" strike="noStrike">
              <a:solidFill>
                <a:srgbClr val="FE7A10"/>
              </a:solidFill>
              <a:latin typeface="Corbel"/>
              <a:ea typeface="Corbel"/>
              <a:cs typeface="Corbel"/>
              <a:sym typeface="Corbel"/>
            </a:endParaRPr>
          </a:p>
        </p:txBody>
      </p:sp>
      <p:sp>
        <p:nvSpPr>
          <p:cNvPr id="846" name="Google Shape;846;g22b0652abf9_0_2696"/>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7" name="Google Shape;847;g22b0652abf9_0_2696"/>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6</a:t>
            </a:r>
            <a:endParaRPr/>
          </a:p>
        </p:txBody>
      </p:sp>
      <p:sp>
        <p:nvSpPr>
          <p:cNvPr id="848" name="Google Shape;848;g22b0652abf9_0_2696"/>
          <p:cNvSpPr/>
          <p:nvPr/>
        </p:nvSpPr>
        <p:spPr>
          <a:xfrm>
            <a:off x="3015909"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7</a:t>
            </a:r>
            <a:endParaRPr b="1" i="0" sz="1600" u="none" cap="none" strike="noStrike">
              <a:solidFill>
                <a:srgbClr val="000546"/>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g22b0652abf9_0_2808"/>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3000" u="none" cap="none" strike="noStrike">
                <a:solidFill>
                  <a:srgbClr val="FFFFFF"/>
                </a:solidFill>
                <a:latin typeface="Corbel"/>
                <a:ea typeface="Corbel"/>
                <a:cs typeface="Corbel"/>
                <a:sym typeface="Corbel"/>
              </a:rPr>
              <a:t>User Management – Merge Private Health Facility</a:t>
            </a:r>
            <a:endParaRPr/>
          </a:p>
        </p:txBody>
      </p:sp>
      <p:pic>
        <p:nvPicPr>
          <p:cNvPr descr="https://lh6.googleusercontent.com/JLxmF4NXqOZ1SK2nRyc8wKoMymCI_cmVinVcvwMhuPFeErXxlTVsL35dyiFc9kx10gF9sjhoSVsyuP4YMTaq9QOmqE7vpUCuRHoTZvzrlA1EawCxFH9-0yZh6MYVJo7lOfNoaxK6XfP6BS3Rb4D5nKOEcg=nw" id="854" name="Google Shape;854;g22b0652abf9_0_280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descr="Graphical user interface, text, application&#10;&#10;Description automatically generated" id="855" name="Google Shape;855;g22b0652abf9_0_2808"/>
          <p:cNvPicPr preferRelativeResize="0"/>
          <p:nvPr/>
        </p:nvPicPr>
        <p:blipFill rotWithShape="1">
          <a:blip r:embed="rId4">
            <a:alphaModFix/>
          </a:blip>
          <a:srcRect b="6232" l="12694" r="0" t="15965"/>
          <a:stretch/>
        </p:blipFill>
        <p:spPr>
          <a:xfrm>
            <a:off x="247875" y="1999325"/>
            <a:ext cx="11812827" cy="4640625"/>
          </a:xfrm>
          <a:prstGeom prst="rect">
            <a:avLst/>
          </a:prstGeom>
          <a:noFill/>
          <a:ln cap="flat" cmpd="sng" w="9525">
            <a:solidFill>
              <a:schemeClr val="dk1"/>
            </a:solidFill>
            <a:prstDash val="solid"/>
            <a:round/>
            <a:headEnd len="sm" w="sm" type="none"/>
            <a:tailEnd len="sm" w="sm" type="none"/>
          </a:ln>
        </p:spPr>
      </p:pic>
      <p:sp>
        <p:nvSpPr>
          <p:cNvPr id="856" name="Google Shape;856;g22b0652abf9_0_2808"/>
          <p:cNvSpPr/>
          <p:nvPr/>
        </p:nvSpPr>
        <p:spPr>
          <a:xfrm>
            <a:off x="649292" y="4302057"/>
            <a:ext cx="2366700" cy="537300"/>
          </a:xfrm>
          <a:prstGeom prst="wedgeRectCallout">
            <a:avLst>
              <a:gd fmla="val 116028" name="adj1"/>
              <a:gd fmla="val 8630"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Note the number of patient records that this will affect</a:t>
            </a:r>
            <a:endParaRPr b="0" i="0" sz="1400" u="none" cap="none" strike="noStrike">
              <a:solidFill>
                <a:schemeClr val="dk1"/>
              </a:solidFill>
              <a:latin typeface="Arial"/>
              <a:ea typeface="Arial"/>
              <a:cs typeface="Arial"/>
              <a:sym typeface="Arial"/>
            </a:endParaRPr>
          </a:p>
        </p:txBody>
      </p:sp>
      <p:sp>
        <p:nvSpPr>
          <p:cNvPr id="857" name="Google Shape;857;g22b0652abf9_0_2808"/>
          <p:cNvSpPr/>
          <p:nvPr/>
        </p:nvSpPr>
        <p:spPr>
          <a:xfrm flipH="1">
            <a:off x="9723131" y="4453543"/>
            <a:ext cx="2412600" cy="738600"/>
          </a:xfrm>
          <a:prstGeom prst="wedgeRectCallout">
            <a:avLst>
              <a:gd fmla="val 80440" name="adj1"/>
              <a:gd fmla="val -3274"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Select the Health Facility, Enter Remarks and  tick the Check Box </a:t>
            </a:r>
            <a:endParaRPr/>
          </a:p>
        </p:txBody>
      </p:sp>
      <p:sp>
        <p:nvSpPr>
          <p:cNvPr id="858" name="Google Shape;858;g22b0652abf9_0_2808"/>
          <p:cNvSpPr/>
          <p:nvPr/>
        </p:nvSpPr>
        <p:spPr>
          <a:xfrm>
            <a:off x="8199975" y="4319643"/>
            <a:ext cx="240600" cy="1343100"/>
          </a:xfrm>
          <a:prstGeom prst="rightBrace">
            <a:avLst>
              <a:gd fmla="val 34524"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sp>
        <p:nvSpPr>
          <p:cNvPr id="859" name="Google Shape;859;g22b0652abf9_0_2808"/>
          <p:cNvSpPr/>
          <p:nvPr/>
        </p:nvSpPr>
        <p:spPr>
          <a:xfrm flipH="1">
            <a:off x="8859540" y="5546147"/>
            <a:ext cx="1797600" cy="523200"/>
          </a:xfrm>
          <a:prstGeom prst="wedgeRectCallout">
            <a:avLst>
              <a:gd fmla="val 100616" name="adj1"/>
              <a:gd fmla="val 6012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Click here to process the </a:t>
            </a:r>
            <a:r>
              <a:rPr b="0" i="0" lang="en-IN" sz="1400" u="none" cap="none" strike="noStrike">
                <a:solidFill>
                  <a:srgbClr val="000000"/>
                </a:solidFill>
                <a:latin typeface="Corbel"/>
                <a:ea typeface="Corbel"/>
                <a:cs typeface="Corbel"/>
                <a:sym typeface="Corbel"/>
              </a:rPr>
              <a:t>Merge Request</a:t>
            </a:r>
            <a:endParaRPr b="0" i="0" sz="1400" u="none" cap="none" strike="noStrike">
              <a:solidFill>
                <a:srgbClr val="000000"/>
              </a:solidFill>
              <a:latin typeface="Corbel"/>
              <a:ea typeface="Corbel"/>
              <a:cs typeface="Corbel"/>
              <a:sym typeface="Corbel"/>
            </a:endParaRPr>
          </a:p>
        </p:txBody>
      </p:sp>
      <p:sp>
        <p:nvSpPr>
          <p:cNvPr id="860" name="Google Shape;860;g22b0652abf9_0_2808"/>
          <p:cNvSpPr/>
          <p:nvPr/>
        </p:nvSpPr>
        <p:spPr>
          <a:xfrm>
            <a:off x="649291" y="5662700"/>
            <a:ext cx="3688200" cy="833100"/>
          </a:xfrm>
          <a:prstGeom prst="wedgeRectCallout">
            <a:avLst>
              <a:gd fmla="val 51549" name="adj1"/>
              <a:gd fmla="val -133113"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Select the Health Facility where the previously selected Private facility will be merged into.</a:t>
            </a:r>
            <a:endParaRPr/>
          </a:p>
          <a:p>
            <a:pPr indent="0" lvl="0" marL="0" marR="0" rtl="0" algn="ctr">
              <a:lnSpc>
                <a:spcPct val="100000"/>
              </a:lnSpc>
              <a:spcBef>
                <a:spcPts val="0"/>
              </a:spcBef>
              <a:spcAft>
                <a:spcPts val="0"/>
              </a:spcAft>
              <a:buNone/>
            </a:pPr>
            <a:r>
              <a:rPr b="1" i="0" lang="en-IN" sz="1400" u="none" cap="none" strike="noStrike">
                <a:solidFill>
                  <a:schemeClr val="dk1"/>
                </a:solidFill>
                <a:latin typeface="Arial"/>
                <a:ea typeface="Arial"/>
                <a:cs typeface="Arial"/>
                <a:sym typeface="Arial"/>
              </a:rPr>
              <a:t>This facility will be retained</a:t>
            </a:r>
            <a:r>
              <a:rPr b="0" i="0" lang="en-I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861" name="Google Shape;861;g22b0652abf9_0_2808"/>
          <p:cNvSpPr/>
          <p:nvPr/>
        </p:nvSpPr>
        <p:spPr>
          <a:xfrm>
            <a:off x="506437" y="870318"/>
            <a:ext cx="16050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Click on Merge Facility </a:t>
            </a:r>
            <a:endParaRPr/>
          </a:p>
        </p:txBody>
      </p:sp>
      <p:sp>
        <p:nvSpPr>
          <p:cNvPr id="862" name="Google Shape;862;g22b0652abf9_0_2808"/>
          <p:cNvSpPr/>
          <p:nvPr/>
        </p:nvSpPr>
        <p:spPr>
          <a:xfrm>
            <a:off x="2591874" y="861784"/>
            <a:ext cx="1795800" cy="888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Enter details required and click  on Merge Health Facility</a:t>
            </a:r>
            <a:endParaRPr b="1" i="0" sz="1400" u="none" cap="none" strike="noStrike">
              <a:solidFill>
                <a:srgbClr val="FE7A10"/>
              </a:solidFill>
              <a:latin typeface="Corbel"/>
              <a:ea typeface="Corbel"/>
              <a:cs typeface="Corbel"/>
              <a:sym typeface="Corbel"/>
            </a:endParaRPr>
          </a:p>
        </p:txBody>
      </p:sp>
      <p:sp>
        <p:nvSpPr>
          <p:cNvPr id="863" name="Google Shape;863;g22b0652abf9_0_2808"/>
          <p:cNvSpPr/>
          <p:nvPr/>
        </p:nvSpPr>
        <p:spPr>
          <a:xfrm flipH="1" rot="5400000">
            <a:off x="2207676" y="10957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4" name="Google Shape;864;g22b0652abf9_0_2808"/>
          <p:cNvSpPr/>
          <p:nvPr/>
        </p:nvSpPr>
        <p:spPr>
          <a:xfrm>
            <a:off x="895443"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6</a:t>
            </a:r>
            <a:endParaRPr/>
          </a:p>
        </p:txBody>
      </p:sp>
      <p:sp>
        <p:nvSpPr>
          <p:cNvPr id="865" name="Google Shape;865;g22b0652abf9_0_2808"/>
          <p:cNvSpPr/>
          <p:nvPr/>
        </p:nvSpPr>
        <p:spPr>
          <a:xfrm>
            <a:off x="3015909" y="612376"/>
            <a:ext cx="792000" cy="30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a:t>
            </a:r>
            <a:r>
              <a:rPr b="1" i="0" lang="en-IN" sz="1600" u="none" cap="none" strike="noStrike">
                <a:solidFill>
                  <a:srgbClr val="000546"/>
                </a:solidFill>
                <a:latin typeface="Corbel"/>
                <a:ea typeface="Corbel"/>
                <a:cs typeface="Corbel"/>
                <a:sym typeface="Corbel"/>
              </a:rPr>
              <a:t>7</a:t>
            </a:r>
            <a:endParaRPr b="1" i="0" sz="1600" u="none" cap="none" strike="noStrike">
              <a:solidFill>
                <a:srgbClr val="000546"/>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g22b0652abf9_0_2920"/>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IN" sz="3000" u="none" cap="none" strike="noStrike">
                <a:solidFill>
                  <a:srgbClr val="FFFFFF"/>
                </a:solidFill>
                <a:latin typeface="Corbel"/>
                <a:ea typeface="Corbel"/>
                <a:cs typeface="Corbel"/>
                <a:sym typeface="Corbel"/>
              </a:rPr>
              <a:t>User Management – Merge Private Health Facility</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871" name="Google Shape;871;g22b0652abf9_0_2920"/>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descr="Graphical user interface, application&#10;&#10;Description automatically generated" id="872" name="Google Shape;872;g22b0652abf9_0_2920"/>
          <p:cNvPicPr preferRelativeResize="0"/>
          <p:nvPr/>
        </p:nvPicPr>
        <p:blipFill rotWithShape="1">
          <a:blip r:embed="rId4">
            <a:alphaModFix/>
          </a:blip>
          <a:srcRect b="5004" l="1038" r="1921" t="16062"/>
          <a:stretch/>
        </p:blipFill>
        <p:spPr>
          <a:xfrm>
            <a:off x="126600" y="630175"/>
            <a:ext cx="11925074" cy="4600850"/>
          </a:xfrm>
          <a:prstGeom prst="rect">
            <a:avLst/>
          </a:prstGeom>
          <a:noFill/>
          <a:ln cap="flat" cmpd="sng" w="9525">
            <a:solidFill>
              <a:srgbClr val="000000"/>
            </a:solidFill>
            <a:prstDash val="solid"/>
            <a:round/>
            <a:headEnd len="sm" w="sm" type="none"/>
            <a:tailEnd len="sm" w="sm" type="none"/>
          </a:ln>
        </p:spPr>
      </p:pic>
      <p:sp>
        <p:nvSpPr>
          <p:cNvPr id="873" name="Google Shape;873;g22b0652abf9_0_2920"/>
          <p:cNvSpPr/>
          <p:nvPr/>
        </p:nvSpPr>
        <p:spPr>
          <a:xfrm>
            <a:off x="126609" y="5231024"/>
            <a:ext cx="11830800" cy="1477200"/>
          </a:xfrm>
          <a:prstGeom prst="rect">
            <a:avLst/>
          </a:prstGeom>
          <a:noFill/>
          <a:ln>
            <a:noFill/>
          </a:ln>
        </p:spPr>
        <p:txBody>
          <a:bodyPr anchorCtr="0" anchor="t" bIns="45700" lIns="91425" spcFirstLastPara="1" rIns="91425" wrap="square" tIns="45700">
            <a:noAutofit/>
          </a:bodyPr>
          <a:lstStyle/>
          <a:p>
            <a:pPr indent="0" lvl="1" marL="88900" marR="0" rtl="0" algn="l">
              <a:lnSpc>
                <a:spcPct val="100000"/>
              </a:lnSpc>
              <a:spcBef>
                <a:spcPts val="0"/>
              </a:spcBef>
              <a:spcAft>
                <a:spcPts val="0"/>
              </a:spcAft>
              <a:buNone/>
            </a:pPr>
            <a:r>
              <a:rPr b="1" i="0" lang="en-IN" sz="1600" u="none" cap="none" strike="noStrike">
                <a:solidFill>
                  <a:srgbClr val="000000"/>
                </a:solidFill>
                <a:latin typeface="Corbel"/>
                <a:ea typeface="Corbel"/>
                <a:cs typeface="Corbel"/>
                <a:sym typeface="Corbel"/>
              </a:rPr>
              <a:t>NOTE:</a:t>
            </a:r>
            <a:endParaRPr/>
          </a:p>
          <a:p>
            <a:pPr indent="0" lvl="1" marL="88900" marR="0" rtl="0" algn="l">
              <a:lnSpc>
                <a:spcPct val="100000"/>
              </a:lnSpc>
              <a:spcBef>
                <a:spcPts val="600"/>
              </a:spcBef>
              <a:spcAft>
                <a:spcPts val="0"/>
              </a:spcAft>
              <a:buNone/>
            </a:pPr>
            <a:r>
              <a:rPr b="1" i="0" lang="en-IN" sz="1600" u="none" cap="none" strike="noStrike">
                <a:solidFill>
                  <a:srgbClr val="000000"/>
                </a:solidFill>
                <a:latin typeface="Corbel"/>
                <a:ea typeface="Corbel"/>
                <a:cs typeface="Corbel"/>
                <a:sym typeface="Corbel"/>
              </a:rPr>
              <a:t>- This is a time-consuming process and may take a few seconds to a few minutes to complete. Please do not refresh or close the page before the success message.</a:t>
            </a:r>
            <a:endParaRPr/>
          </a:p>
          <a:p>
            <a:pPr indent="0" lvl="1" marL="88900" marR="0" rtl="0" algn="l">
              <a:lnSpc>
                <a:spcPct val="100000"/>
              </a:lnSpc>
              <a:spcBef>
                <a:spcPts val="600"/>
              </a:spcBef>
              <a:spcAft>
                <a:spcPts val="0"/>
              </a:spcAft>
              <a:buNone/>
            </a:pPr>
            <a:r>
              <a:rPr b="1" i="0" lang="en-IN" sz="1600" u="none" cap="none" strike="noStrike">
                <a:solidFill>
                  <a:srgbClr val="000000"/>
                </a:solidFill>
                <a:latin typeface="Corbel"/>
                <a:ea typeface="Corbel"/>
                <a:cs typeface="Corbel"/>
                <a:sym typeface="Corbel"/>
              </a:rPr>
              <a:t>- For merging health facilities within a TU, with more than 500 patients, Please reach out to Ni-kshay Helpdesk by raising a service request via “Ask for Help” section.</a:t>
            </a:r>
            <a:endParaRPr/>
          </a:p>
        </p:txBody>
      </p:sp>
      <p:sp>
        <p:nvSpPr>
          <p:cNvPr id="874" name="Google Shape;874;g22b0652abf9_0_2920"/>
          <p:cNvSpPr/>
          <p:nvPr/>
        </p:nvSpPr>
        <p:spPr>
          <a:xfrm>
            <a:off x="2442278" y="5230132"/>
            <a:ext cx="2887500" cy="375600"/>
          </a:xfrm>
          <a:prstGeom prst="wedgeRectCallout">
            <a:avLst>
              <a:gd fmla="val -101509" name="adj1"/>
              <a:gd fmla="val -63287"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Message displayed after successful submission of Merge Request </a:t>
            </a:r>
            <a:endParaRPr b="0" i="0" sz="11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g22b0652abf9_0_3230"/>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Standard Operating procedure for Move functionality</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880" name="Google Shape;880;g22b0652abf9_0_3230"/>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881" name="Google Shape;881;g22b0652abf9_0_3230"/>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0" lvl="1" marL="88900" marR="0" rtl="0" algn="l">
              <a:lnSpc>
                <a:spcPct val="100000"/>
              </a:lnSpc>
              <a:spcBef>
                <a:spcPts val="600"/>
              </a:spcBef>
              <a:spcAft>
                <a:spcPts val="0"/>
              </a:spcAft>
              <a:buNone/>
            </a:pPr>
            <a:r>
              <a:rPr lang="en-IN" sz="2400">
                <a:latin typeface="Corbel"/>
                <a:ea typeface="Corbel"/>
                <a:cs typeface="Corbel"/>
                <a:sym typeface="Corbel"/>
              </a:rPr>
              <a:t>- The SOP would be applicable for Health facilities, patients, and staff in Public and Private sector.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 These need to be followed in a sequential manner.</a:t>
            </a:r>
            <a:endParaRPr sz="2400">
              <a:latin typeface="Corbel"/>
              <a:ea typeface="Corbel"/>
              <a:cs typeface="Corbel"/>
              <a:sym typeface="Corbel"/>
            </a:endParaRPr>
          </a:p>
          <a:p>
            <a:pPr indent="0" lvl="1" marL="88900" marR="0" rtl="0" algn="l">
              <a:lnSpc>
                <a:spcPct val="100000"/>
              </a:lnSpc>
              <a:spcBef>
                <a:spcPts val="600"/>
              </a:spcBef>
              <a:spcAft>
                <a:spcPts val="0"/>
              </a:spcAft>
              <a:buNone/>
            </a:pPr>
            <a:r>
              <a:t/>
            </a:r>
            <a:endParaRPr sz="2400">
              <a:latin typeface="Corbel"/>
              <a:ea typeface="Corbel"/>
              <a:cs typeface="Corbel"/>
              <a:sym typeface="Corbel"/>
            </a:endParaRPr>
          </a:p>
          <a:p>
            <a:pPr indent="-381000" lvl="0" marL="457200" marR="0" rtl="0" algn="l">
              <a:lnSpc>
                <a:spcPct val="100000"/>
              </a:lnSpc>
              <a:spcBef>
                <a:spcPts val="600"/>
              </a:spcBef>
              <a:spcAft>
                <a:spcPts val="0"/>
              </a:spcAft>
              <a:buSzPts val="2400"/>
              <a:buFont typeface="Corbel"/>
              <a:buChar char="●"/>
            </a:pPr>
            <a:r>
              <a:rPr b="1" lang="en-IN" sz="2400">
                <a:latin typeface="Corbel"/>
                <a:ea typeface="Corbel"/>
                <a:cs typeface="Corbel"/>
                <a:sym typeface="Corbel"/>
              </a:rPr>
              <a:t>HIERARCHIES: </a:t>
            </a:r>
            <a:endParaRPr b="1"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The NTEP staff would create the District, TBU, PHI and Private Health facility from the front-end using the User management module in District and TBU Ni-kshay logins.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The phone number to be used should be different from the one used in the earlier hierarchy, in order to skip the deduplication check. In case a different number is not available, the phone number registered in the earlier hierarchy may be modified to a dummy number and subsequently the phone number may be used for new hierarchy registration.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The Navigation in Ni-kshay is as below - Select Admin option in left menu 🡪 User Management 🡪 Select District 🡪 Select TU (Same as old hierarchy name) 🡪 Create PHI (Same as old hierarchy name) o Remove/re-assign the HQ PHI if any exists </a:t>
            </a:r>
            <a:endParaRPr sz="2400">
              <a:latin typeface="Corbel"/>
              <a:ea typeface="Corbel"/>
              <a:cs typeface="Corbel"/>
              <a:sym typeface="Corbel"/>
            </a:endParaRPr>
          </a:p>
          <a:p>
            <a:pPr indent="0" lvl="1" marL="0" marR="0" rtl="0" algn="l">
              <a:lnSpc>
                <a:spcPct val="100000"/>
              </a:lnSpc>
              <a:spcBef>
                <a:spcPts val="600"/>
              </a:spcBef>
              <a:spcAft>
                <a:spcPts val="0"/>
              </a:spcAft>
              <a:buNone/>
            </a:pPr>
            <a:r>
              <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g22b0652abf9_0_3332"/>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Standard Operating procedure for Move functionality</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887" name="Google Shape;887;g22b0652abf9_0_3332"/>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888" name="Google Shape;888;g22b0652abf9_0_3332"/>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0" lvl="1" marL="88900" marR="0" rtl="0" algn="l">
              <a:lnSpc>
                <a:spcPct val="100000"/>
              </a:lnSpc>
              <a:spcBef>
                <a:spcPts val="600"/>
              </a:spcBef>
              <a:spcAft>
                <a:spcPts val="0"/>
              </a:spcAft>
              <a:buNone/>
            </a:pPr>
            <a:r>
              <a:rPr lang="en-IN" sz="2400">
                <a:latin typeface="Corbel"/>
                <a:ea typeface="Corbel"/>
                <a:cs typeface="Corbel"/>
                <a:sym typeface="Corbel"/>
              </a:rPr>
              <a:t>o After all the patients are transferred to new hierarchy then users need inactivate the old PHI/PVT HF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The PFMS Agency code and Tribal status of the hierarchy should be shared with State/CTD for approval and a ticket created on Ni-kshay HelpDesk with all necessary details. (Wherever Applicable</a:t>
            </a:r>
            <a:endParaRPr sz="2400">
              <a:latin typeface="Corbel"/>
              <a:ea typeface="Corbel"/>
              <a:cs typeface="Corbel"/>
              <a:sym typeface="Corbel"/>
            </a:endParaRPr>
          </a:p>
          <a:p>
            <a:pPr indent="0" lvl="1" marL="88900" marR="0" rtl="0" algn="l">
              <a:lnSpc>
                <a:spcPct val="100000"/>
              </a:lnSpc>
              <a:spcBef>
                <a:spcPts val="600"/>
              </a:spcBef>
              <a:spcAft>
                <a:spcPts val="0"/>
              </a:spcAft>
              <a:buNone/>
            </a:pPr>
            <a:r>
              <a:t/>
            </a:r>
            <a:endParaRPr sz="2400">
              <a:latin typeface="Corbel"/>
              <a:ea typeface="Corbel"/>
              <a:cs typeface="Corbel"/>
              <a:sym typeface="Corbel"/>
            </a:endParaRPr>
          </a:p>
          <a:p>
            <a:pPr indent="-381000" lvl="0" marL="457200" marR="0" rtl="0" algn="l">
              <a:lnSpc>
                <a:spcPct val="100000"/>
              </a:lnSpc>
              <a:spcBef>
                <a:spcPts val="600"/>
              </a:spcBef>
              <a:spcAft>
                <a:spcPts val="0"/>
              </a:spcAft>
              <a:buSzPts val="2400"/>
              <a:buFont typeface="Corbel"/>
              <a:buChar char="●"/>
            </a:pPr>
            <a:r>
              <a:rPr b="1" lang="en-IN" sz="2400">
                <a:latin typeface="Corbel"/>
                <a:ea typeface="Corbel"/>
                <a:cs typeface="Corbel"/>
                <a:sym typeface="Corbel"/>
              </a:rPr>
              <a:t>STAFF: </a:t>
            </a:r>
            <a:endParaRPr b="1"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Users need to register a new staff from the front-end using the Admin module with new mobile numbers for staff migration.(Wherever Applicable)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The phone number to be used should be different from the one used by the staff in the earlier hierarchy, in order to skip the deduplication check. In case a different number is not available, the phone number registered in the earlier hierarchy may be modified to a dummy number and subsequently the phone number may be used for new hierarchy registration.</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g22b0652abf9_0_3434"/>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Standard Operating procedure for Move functionality</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894" name="Google Shape;894;g22b0652abf9_0_3434"/>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895" name="Google Shape;895;g22b0652abf9_0_3434"/>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600"/>
              </a:spcBef>
              <a:spcAft>
                <a:spcPts val="0"/>
              </a:spcAft>
              <a:buSzPts val="2400"/>
              <a:buFont typeface="Corbel"/>
              <a:buChar char="●"/>
            </a:pPr>
            <a:r>
              <a:rPr b="1" lang="en-IN" sz="2400">
                <a:latin typeface="Corbel"/>
                <a:ea typeface="Corbel"/>
                <a:cs typeface="Corbel"/>
                <a:sym typeface="Corbel"/>
              </a:rPr>
              <a:t>PATIENTS: </a:t>
            </a:r>
            <a:endParaRPr b="1" sz="2400">
              <a:latin typeface="Corbel"/>
              <a:ea typeface="Corbel"/>
              <a:cs typeface="Corbel"/>
              <a:sym typeface="Corbel"/>
            </a:endParaRPr>
          </a:p>
          <a:p>
            <a:pPr indent="0" lvl="0" marL="457200" marR="0" rtl="0" algn="l">
              <a:lnSpc>
                <a:spcPct val="100000"/>
              </a:lnSpc>
              <a:spcBef>
                <a:spcPts val="600"/>
              </a:spcBef>
              <a:spcAft>
                <a:spcPts val="0"/>
              </a:spcAft>
              <a:buNone/>
            </a:pPr>
            <a:r>
              <a:t/>
            </a:r>
            <a:endParaRPr b="1"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They can transfer the Active TB patients (Diagnosed On treatment &amp; Diagnosed not on treatment patients) from old hierarchy to new hierarchy. Patients who are not active - Diagnosed Closed, Diagnosed Outcome Assigned, Presumptive Closed would not be transferred.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Users need to login by newly created PHI and follow below steps to request a patient from old hierarchy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The Navigation in Ni-kshay is as below - Select Patient Transfer option in left menu 🡪 Request in Transfer 🡪 Search Patient ID🡪 Click on Request Transfer In 🡪 Search check the TU &amp; PHI details 🡪 fill the form and click on done tab for requesting a patient.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After requesting a patient transfer from the old hierarchy the users need to accept the transfer request from the destination hierarchy (From Transfer module).</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g22b0652abf9_0_3536"/>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Scheme wise DBT Impact Under Move Process</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901" name="Google Shape;901;g22b0652abf9_0_3536"/>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902" name="Google Shape;902;g22b0652abf9_0_3536"/>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600"/>
              </a:spcBef>
              <a:spcAft>
                <a:spcPts val="0"/>
              </a:spcAft>
              <a:buSzPts val="2400"/>
              <a:buFont typeface="Corbel"/>
              <a:buChar char="●"/>
            </a:pPr>
            <a:r>
              <a:rPr b="1" lang="en-IN" sz="2400">
                <a:latin typeface="Corbel"/>
                <a:ea typeface="Corbel"/>
                <a:cs typeface="Corbel"/>
                <a:sym typeface="Corbel"/>
              </a:rPr>
              <a:t>Ni-kshay Poshan Yojana Scheme:- </a:t>
            </a:r>
            <a:endParaRPr b="1" sz="2400">
              <a:latin typeface="Corbel"/>
              <a:ea typeface="Corbel"/>
              <a:cs typeface="Corbel"/>
              <a:sym typeface="Corbel"/>
            </a:endParaRPr>
          </a:p>
          <a:p>
            <a:pPr indent="0" lvl="1" marL="0" marR="0" rtl="0" algn="l">
              <a:lnSpc>
                <a:spcPct val="100000"/>
              </a:lnSpc>
              <a:spcBef>
                <a:spcPts val="600"/>
              </a:spcBef>
              <a:spcAft>
                <a:spcPts val="0"/>
              </a:spcAft>
              <a:buNone/>
            </a:pPr>
            <a:r>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1. Unprocessed benefits will transfer to the new hierarchy.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2. Processed benefit will not move to new hierarchy if benefit under PFMS processing.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3. User should be instructed to clear all backlogs benefits which are already under PFMS process to avoid the rejection.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4. Beneficiary status will change if agency code is different and beneficiary status will change from validated to entered mode, So user should wait for sometime to validate the beneficiary to process the benefits which are coming on to new hierarchy</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22b0652abf9_0_3638"/>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Scheme wise DBT Impact Under Move Process</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908" name="Google Shape;908;g22b0652abf9_0_3638"/>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909" name="Google Shape;909;g22b0652abf9_0_3638"/>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600"/>
              </a:spcBef>
              <a:spcAft>
                <a:spcPts val="0"/>
              </a:spcAft>
              <a:buSzPts val="2400"/>
              <a:buFont typeface="Corbel"/>
              <a:buChar char="●"/>
            </a:pPr>
            <a:r>
              <a:rPr b="1" lang="en-IN" sz="2400">
                <a:latin typeface="Corbel"/>
                <a:ea typeface="Corbel"/>
                <a:cs typeface="Corbel"/>
                <a:sym typeface="Corbel"/>
              </a:rPr>
              <a:t>Tribal Support Scheme:- </a:t>
            </a:r>
            <a:endParaRPr b="1" sz="2400">
              <a:latin typeface="Corbel"/>
              <a:ea typeface="Corbel"/>
              <a:cs typeface="Corbel"/>
              <a:sym typeface="Corbel"/>
            </a:endParaRPr>
          </a:p>
          <a:p>
            <a:pPr indent="0" lvl="1" marL="88900" marR="0" rtl="0" algn="l">
              <a:lnSpc>
                <a:spcPct val="100000"/>
              </a:lnSpc>
              <a:spcBef>
                <a:spcPts val="600"/>
              </a:spcBef>
              <a:spcAft>
                <a:spcPts val="0"/>
              </a:spcAft>
              <a:buNone/>
            </a:pPr>
            <a:r>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1. Unprocessed benefits will transfer to the new hierarchy if destination TU marked as Tribal area in N-ikshay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2. Processed benefit will not move to new hierarchy if benefit under PFMS processing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3. User should be instructed to clear all backlogs benefits which are already under PFMS process to avoid the rejection.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4. Beneficiary status will change if agency code is different and beneficiary status will change from validated to enter mode, So user should wait for sometime to validate the beneficiary to process the benefits which are coming on new hierarchy</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g22b0652abf9_0_3740"/>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Scheme wise DBT Impact Under Move Process</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915" name="Google Shape;915;g22b0652abf9_0_3740"/>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916" name="Google Shape;916;g22b0652abf9_0_3740"/>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600"/>
              </a:spcBef>
              <a:spcAft>
                <a:spcPts val="0"/>
              </a:spcAft>
              <a:buSzPts val="2400"/>
              <a:buFont typeface="Corbel"/>
              <a:buChar char="●"/>
            </a:pPr>
            <a:r>
              <a:rPr b="1" lang="en-IN" sz="2400">
                <a:latin typeface="Corbel"/>
                <a:ea typeface="Corbel"/>
                <a:cs typeface="Corbel"/>
                <a:sym typeface="Corbel"/>
              </a:rPr>
              <a:t>Treatment Supporter Scheme Impact:- </a:t>
            </a:r>
            <a:endParaRPr b="1" sz="2400">
              <a:latin typeface="Corbel"/>
              <a:ea typeface="Corbel"/>
              <a:cs typeface="Corbel"/>
              <a:sym typeface="Corbel"/>
            </a:endParaRPr>
          </a:p>
          <a:p>
            <a:pPr indent="0" lvl="1" marL="88900" marR="0" rtl="0" algn="l">
              <a:lnSpc>
                <a:spcPct val="100000"/>
              </a:lnSpc>
              <a:spcBef>
                <a:spcPts val="600"/>
              </a:spcBef>
              <a:spcAft>
                <a:spcPts val="0"/>
              </a:spcAft>
              <a:buNone/>
            </a:pPr>
            <a:r>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1. Users can register a staff with new bank details and generate a TSS benefit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2. We will delete all beneficiary bank account number in database which are in old hierarchy to avoid the duplicate pop message while entering bank account details in new hierarchy to same staffs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3. Processed &amp; Unprocessed benefit will not move with patient to new hierarchy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4. Users have the option to pay the old hierarchy benefits which are in status “Approver_Pening”.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5. Kindly follow below steps for payment where benefit under “Approver_Pening” in old hierarchy.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a. users can remove the treatment supporter from other tab where benefits is not processed b. After removing the treatment supporter system will delete the TSS benefit which are under “Approver_pending” in backend </a:t>
            </a:r>
            <a:endParaRPr sz="2400">
              <a:latin typeface="Corbel"/>
              <a:ea typeface="Corbel"/>
              <a:cs typeface="Corbel"/>
              <a:sym typeface="Corbel"/>
            </a:endParaRPr>
          </a:p>
          <a:p>
            <a:pPr indent="0" lvl="1" marL="88900" marR="0" rtl="0" algn="l">
              <a:lnSpc>
                <a:spcPct val="100000"/>
              </a:lnSpc>
              <a:spcBef>
                <a:spcPts val="600"/>
              </a:spcBef>
              <a:spcAft>
                <a:spcPts val="0"/>
              </a:spcAft>
              <a:buNone/>
            </a:pPr>
            <a:r>
              <a:t/>
            </a:r>
            <a:endParaRPr sz="2400">
              <a:latin typeface="Corbel"/>
              <a:ea typeface="Corbel"/>
              <a:cs typeface="Corbel"/>
              <a:sym typeface="Corbel"/>
            </a:endParaRPr>
          </a:p>
          <a:p>
            <a:pPr indent="0" lvl="1" marL="0" marR="0" rtl="0" algn="l">
              <a:lnSpc>
                <a:spcPct val="100000"/>
              </a:lnSpc>
              <a:spcBef>
                <a:spcPts val="600"/>
              </a:spcBef>
              <a:spcAft>
                <a:spcPts val="0"/>
              </a:spcAft>
              <a:buNone/>
            </a:pPr>
            <a:r>
              <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5"/>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Editing TU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44" name="Google Shape;344;p45"/>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45" name="Google Shape;345;p45"/>
          <p:cNvPicPr preferRelativeResize="0"/>
          <p:nvPr/>
        </p:nvPicPr>
        <p:blipFill rotWithShape="1">
          <a:blip r:embed="rId4">
            <a:alphaModFix/>
          </a:blip>
          <a:srcRect b="0" l="0" r="0" t="0"/>
          <a:stretch/>
        </p:blipFill>
        <p:spPr>
          <a:xfrm>
            <a:off x="182875" y="757800"/>
            <a:ext cx="11845176" cy="5890100"/>
          </a:xfrm>
          <a:prstGeom prst="rect">
            <a:avLst/>
          </a:prstGeom>
          <a:noFill/>
          <a:ln cap="flat" cmpd="sng" w="9525">
            <a:solidFill>
              <a:srgbClr val="000000"/>
            </a:solidFill>
            <a:prstDash val="solid"/>
            <a:round/>
            <a:headEnd len="sm" w="sm" type="none"/>
            <a:tailEnd len="sm" w="sm" type="none"/>
          </a:ln>
        </p:spPr>
      </p:pic>
      <p:sp>
        <p:nvSpPr>
          <p:cNvPr id="346" name="Google Shape;346;p45"/>
          <p:cNvSpPr/>
          <p:nvPr/>
        </p:nvSpPr>
        <p:spPr>
          <a:xfrm flipH="1">
            <a:off x="8412264" y="3309095"/>
            <a:ext cx="1688133" cy="738664"/>
          </a:xfrm>
          <a:prstGeom prst="wedgeRectCallout">
            <a:avLst>
              <a:gd fmla="val -58081" name="adj1"/>
              <a:gd fmla="val 118187"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Select Action to be performed for the TU</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g22b0652abf9_0_3842"/>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Scheme wise DBT Impact Under Move Process</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922" name="Google Shape;922;g22b0652abf9_0_3842"/>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923" name="Google Shape;923;g22b0652abf9_0_3842"/>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600"/>
              </a:spcBef>
              <a:spcAft>
                <a:spcPts val="0"/>
              </a:spcAft>
              <a:buSzPts val="2400"/>
              <a:buFont typeface="Corbel"/>
              <a:buChar char="●"/>
            </a:pPr>
            <a:r>
              <a:rPr b="1" lang="en-IN" sz="2400">
                <a:latin typeface="Corbel"/>
                <a:ea typeface="Corbel"/>
                <a:cs typeface="Corbel"/>
                <a:sym typeface="Corbel"/>
              </a:rPr>
              <a:t>Treatment Supporter Scheme Impact:- </a:t>
            </a:r>
            <a:endParaRPr sz="2400">
              <a:latin typeface="Corbel"/>
              <a:ea typeface="Corbel"/>
              <a:cs typeface="Corbel"/>
              <a:sym typeface="Corbel"/>
            </a:endParaRPr>
          </a:p>
          <a:p>
            <a:pPr indent="0" lvl="1" marL="88900" marR="0" rtl="0" algn="l">
              <a:lnSpc>
                <a:spcPct val="100000"/>
              </a:lnSpc>
              <a:spcBef>
                <a:spcPts val="600"/>
              </a:spcBef>
              <a:spcAft>
                <a:spcPts val="0"/>
              </a:spcAft>
              <a:buNone/>
            </a:pPr>
            <a:r>
              <a:t/>
            </a:r>
            <a:endParaRPr sz="2400">
              <a:latin typeface="Corbel"/>
              <a:ea typeface="Corbel"/>
              <a:cs typeface="Corbel"/>
              <a:sym typeface="Corbel"/>
            </a:endParaRPr>
          </a:p>
          <a:p>
            <a:pPr indent="0" lvl="1" marL="88900" rtl="0" algn="l">
              <a:spcBef>
                <a:spcPts val="600"/>
              </a:spcBef>
              <a:spcAft>
                <a:spcPts val="0"/>
              </a:spcAft>
              <a:buClr>
                <a:schemeClr val="dk1"/>
              </a:buClr>
              <a:buFont typeface="Arial"/>
              <a:buNone/>
            </a:pPr>
            <a:r>
              <a:rPr lang="en-IN" sz="2400">
                <a:solidFill>
                  <a:schemeClr val="dk1"/>
                </a:solidFill>
                <a:latin typeface="Corbel"/>
                <a:ea typeface="Corbel"/>
                <a:cs typeface="Corbel"/>
                <a:sym typeface="Corbel"/>
              </a:rPr>
              <a:t>c. User need re-register same treatment supporter with bank details in new hierarchy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d. User can use the same bank details for payment since we have deleted old beneficiary (Isdeleted= 1)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e. Once beneficiary is validated by PFMS for new staff then you can assign the treatment supporter and create a TSS benefit by TU logins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f. After all this process, user can reassign the same Treatment supporter to patient for further process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g. Create a TSS benefit manually from patient DBT page by TU logins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h. Clear all backlogs benefits which are already under PFMS process to avoid the future rejection.</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g22b0652abf9_0_3944"/>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Scheme wise DBT Impact Under Move Process</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929" name="Google Shape;929;g22b0652abf9_0_3944"/>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930" name="Google Shape;930;g22b0652abf9_0_3944"/>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600"/>
              </a:spcBef>
              <a:spcAft>
                <a:spcPts val="0"/>
              </a:spcAft>
              <a:buSzPts val="2400"/>
              <a:buFont typeface="Corbel"/>
              <a:buChar char="●"/>
            </a:pPr>
            <a:r>
              <a:rPr b="1" lang="en-IN" sz="2400">
                <a:latin typeface="Corbel"/>
                <a:ea typeface="Corbel"/>
                <a:cs typeface="Corbel"/>
                <a:sym typeface="Corbel"/>
              </a:rPr>
              <a:t>Private Sector Notification Scheme:- </a:t>
            </a:r>
            <a:endParaRPr b="1" sz="2400">
              <a:latin typeface="Corbel"/>
              <a:ea typeface="Corbel"/>
              <a:cs typeface="Corbel"/>
              <a:sym typeface="Corbel"/>
            </a:endParaRPr>
          </a:p>
          <a:p>
            <a:pPr indent="0" lvl="1" marL="88900" marR="0" rtl="0" algn="l">
              <a:lnSpc>
                <a:spcPct val="100000"/>
              </a:lnSpc>
              <a:spcBef>
                <a:spcPts val="600"/>
              </a:spcBef>
              <a:spcAft>
                <a:spcPts val="0"/>
              </a:spcAft>
              <a:buNone/>
            </a:pPr>
            <a:r>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1. Processed &amp; unprocessed benefit will remain in old hierarchy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2. Users can register a Private HF with same bank details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3. User will not get the duplicate pop error as we will delete all beneficiary bank account number in database which are in old hierarchy to avoid the duplicate pop message while entering bank account details in new private HF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4. System will generate benefit for Outcome declaration in new hierarchy if patient outcome was not assigned in old hierarchy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5. Clear all backlogs benefits which are already under PFMS process to avoid the future rejection. </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g22b0652abf9_0_4046"/>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IN" sz="3000">
                <a:solidFill>
                  <a:srgbClr val="FFFFFF"/>
                </a:solidFill>
                <a:latin typeface="Corbel"/>
                <a:ea typeface="Corbel"/>
                <a:cs typeface="Corbel"/>
                <a:sym typeface="Corbel"/>
              </a:rPr>
              <a:t>Scheme wise DBT Impact Under Move Process</a:t>
            </a:r>
            <a:endParaRPr b="1" i="0" sz="30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936" name="Google Shape;936;g22b0652abf9_0_4046"/>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937" name="Google Shape;937;g22b0652abf9_0_4046"/>
          <p:cNvSpPr/>
          <p:nvPr/>
        </p:nvSpPr>
        <p:spPr>
          <a:xfrm>
            <a:off x="126600" y="611803"/>
            <a:ext cx="11830800" cy="60963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600"/>
              </a:spcBef>
              <a:spcAft>
                <a:spcPts val="0"/>
              </a:spcAft>
              <a:buNone/>
            </a:pPr>
            <a:r>
              <a:rPr b="1" lang="en-IN" sz="2400">
                <a:latin typeface="Corbel"/>
                <a:ea typeface="Corbel"/>
                <a:cs typeface="Corbel"/>
                <a:sym typeface="Corbel"/>
              </a:rPr>
              <a:t>Important key points before creation of new PHI/PVT HF &amp; STAFF in new hierarchy &amp; transfer of the patient. </a:t>
            </a:r>
            <a:endParaRPr b="1" sz="2400">
              <a:latin typeface="Corbel"/>
              <a:ea typeface="Corbel"/>
              <a:cs typeface="Corbel"/>
              <a:sym typeface="Corbel"/>
            </a:endParaRPr>
          </a:p>
          <a:p>
            <a:pPr indent="0" lvl="1" marL="88900" marR="0" rtl="0" algn="l">
              <a:lnSpc>
                <a:spcPct val="100000"/>
              </a:lnSpc>
              <a:spcBef>
                <a:spcPts val="600"/>
              </a:spcBef>
              <a:spcAft>
                <a:spcPts val="0"/>
              </a:spcAft>
              <a:buNone/>
            </a:pPr>
            <a:r>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Payment should be done where benefits are already in PFMS under process for patient &amp; staff (Treatment supporter) and don't send/Approve newly created benefits to the Maker level (TU)/Checker level (district) for payment while transferring the patient. </a:t>
            </a:r>
            <a:endParaRPr sz="2400">
              <a:latin typeface="Corbel"/>
              <a:ea typeface="Corbel"/>
              <a:cs typeface="Corbel"/>
              <a:sym typeface="Corbel"/>
            </a:endParaRPr>
          </a:p>
          <a:p>
            <a:pPr indent="0" lvl="1" marL="88900" marR="0" rtl="0" algn="l">
              <a:lnSpc>
                <a:spcPct val="100000"/>
              </a:lnSpc>
              <a:spcBef>
                <a:spcPts val="600"/>
              </a:spcBef>
              <a:spcAft>
                <a:spcPts val="0"/>
              </a:spcAft>
              <a:buNone/>
            </a:pPr>
            <a:r>
              <a:rPr lang="en-IN" sz="2400">
                <a:latin typeface="Corbel"/>
                <a:ea typeface="Corbel"/>
                <a:cs typeface="Corbel"/>
                <a:sym typeface="Corbel"/>
              </a:rPr>
              <a:t>o For the patient &amp; staffs beneficiary status which are under sent mode need to be validated before transfer request.</a:t>
            </a:r>
            <a:endParaRPr sz="2400">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59"/>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800" u="none" cap="none" strike="noStrike">
              <a:solidFill>
                <a:schemeClr val="lt1"/>
              </a:solidFill>
              <a:latin typeface="Corbel"/>
              <a:ea typeface="Corbel"/>
              <a:cs typeface="Corbel"/>
              <a:sym typeface="Corbel"/>
            </a:endParaRPr>
          </a:p>
        </p:txBody>
      </p:sp>
      <p:sp>
        <p:nvSpPr>
          <p:cNvPr id="943" name="Google Shape;943;p59"/>
          <p:cNvSpPr/>
          <p:nvPr/>
        </p:nvSpPr>
        <p:spPr>
          <a:xfrm>
            <a:off x="1789611" y="1881052"/>
            <a:ext cx="7837715" cy="32657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4000"/>
              <a:buFont typeface="Arial"/>
              <a:buNone/>
            </a:pPr>
            <a:r>
              <a:rPr b="1" i="0" lang="en-IN" sz="4000" u="none" cap="none" strike="noStrike">
                <a:solidFill>
                  <a:srgbClr val="000546"/>
                </a:solidFill>
                <a:latin typeface="Corbel"/>
                <a:ea typeface="Corbel"/>
                <a:cs typeface="Corbel"/>
                <a:sym typeface="Corbel"/>
              </a:rPr>
              <a:t>Thank  You</a:t>
            </a:r>
            <a:endParaRPr b="1" i="0" sz="4000" u="none" cap="none" strike="noStrike">
              <a:solidFill>
                <a:srgbClr val="000546"/>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944" name="Google Shape;944;p59"/>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6"/>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Editing TU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52" name="Google Shape;352;p46"/>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53" name="Google Shape;353;p46"/>
          <p:cNvPicPr preferRelativeResize="0"/>
          <p:nvPr/>
        </p:nvPicPr>
        <p:blipFill rotWithShape="1">
          <a:blip r:embed="rId4">
            <a:alphaModFix/>
          </a:blip>
          <a:srcRect b="0" l="0" r="0" t="0"/>
          <a:stretch/>
        </p:blipFill>
        <p:spPr>
          <a:xfrm>
            <a:off x="246025" y="611800"/>
            <a:ext cx="11775874" cy="5983074"/>
          </a:xfrm>
          <a:prstGeom prst="rect">
            <a:avLst/>
          </a:prstGeom>
          <a:noFill/>
          <a:ln cap="flat" cmpd="sng" w="9525">
            <a:solidFill>
              <a:srgbClr val="000000"/>
            </a:solidFill>
            <a:prstDash val="solid"/>
            <a:round/>
            <a:headEnd len="sm" w="sm" type="none"/>
            <a:tailEnd len="sm" w="sm" type="none"/>
          </a:ln>
        </p:spPr>
      </p:pic>
      <p:sp>
        <p:nvSpPr>
          <p:cNvPr id="354" name="Google Shape;354;p46"/>
          <p:cNvSpPr/>
          <p:nvPr/>
        </p:nvSpPr>
        <p:spPr>
          <a:xfrm flipH="1">
            <a:off x="8753865" y="3665909"/>
            <a:ext cx="1688133" cy="307777"/>
          </a:xfrm>
          <a:prstGeom prst="wedgeRectCallout">
            <a:avLst>
              <a:gd fmla="val 56367" name="adj1"/>
              <a:gd fmla="val 163287"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Edit as necessary</a:t>
            </a:r>
            <a:endParaRPr b="0" i="0" sz="1400" u="none" cap="none" strike="noStrike">
              <a:solidFill>
                <a:srgbClr val="000000"/>
              </a:solidFill>
              <a:latin typeface="Arial"/>
              <a:ea typeface="Arial"/>
              <a:cs typeface="Arial"/>
              <a:sym typeface="Arial"/>
            </a:endParaRPr>
          </a:p>
        </p:txBody>
      </p:sp>
      <p:sp>
        <p:nvSpPr>
          <p:cNvPr id="355" name="Google Shape;355;p46"/>
          <p:cNvSpPr/>
          <p:nvPr/>
        </p:nvSpPr>
        <p:spPr>
          <a:xfrm flipH="1">
            <a:off x="8681975" y="5658012"/>
            <a:ext cx="2654400" cy="1024500"/>
          </a:xfrm>
          <a:prstGeom prst="wedgeRectCallout">
            <a:avLst>
              <a:gd fmla="val 124941" name="adj1"/>
              <a:gd fmla="val -7666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Edit/Update headquarter PHI - This is essential to ensure patients are transferred to appropriate </a:t>
            </a:r>
            <a:r>
              <a:rPr b="0" i="0" lang="en-IN" sz="1400" u="none" cap="none" strike="noStrike">
                <a:solidFill>
                  <a:srgbClr val="000000"/>
                </a:solidFill>
                <a:latin typeface="Arial"/>
                <a:ea typeface="Arial"/>
                <a:cs typeface="Arial"/>
                <a:sym typeface="Arial"/>
              </a:rPr>
              <a:t>hiearchy</a:t>
            </a:r>
            <a:endParaRPr b="0" i="0" sz="1400" u="none" cap="none" strike="noStrike">
              <a:solidFill>
                <a:srgbClr val="000000"/>
              </a:solidFill>
              <a:latin typeface="Arial"/>
              <a:ea typeface="Arial"/>
              <a:cs typeface="Arial"/>
              <a:sym typeface="Arial"/>
            </a:endParaRPr>
          </a:p>
        </p:txBody>
      </p:sp>
      <p:sp>
        <p:nvSpPr>
          <p:cNvPr id="356" name="Google Shape;356;p46"/>
          <p:cNvSpPr/>
          <p:nvPr/>
        </p:nvSpPr>
        <p:spPr>
          <a:xfrm flipH="1">
            <a:off x="9095175" y="4443880"/>
            <a:ext cx="1688100" cy="1024500"/>
          </a:xfrm>
          <a:prstGeom prst="wedgeRectCallout">
            <a:avLst>
              <a:gd fmla="val 220285" name="adj1"/>
              <a:gd fmla="val -7692"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IN"/>
              <a:t>Inorder to inactivate a hierarchy, select “No” in IsContinue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7"/>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Editing TU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62" name="Google Shape;362;p47"/>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63" name="Google Shape;363;p47"/>
          <p:cNvPicPr preferRelativeResize="0"/>
          <p:nvPr/>
        </p:nvPicPr>
        <p:blipFill rotWithShape="1">
          <a:blip r:embed="rId4">
            <a:alphaModFix/>
          </a:blip>
          <a:srcRect b="0" l="0" r="0" t="0"/>
          <a:stretch/>
        </p:blipFill>
        <p:spPr>
          <a:xfrm>
            <a:off x="104500" y="688000"/>
            <a:ext cx="11923548" cy="6058399"/>
          </a:xfrm>
          <a:prstGeom prst="rect">
            <a:avLst/>
          </a:prstGeom>
          <a:noFill/>
          <a:ln cap="flat" cmpd="sng" w="9525">
            <a:solidFill>
              <a:srgbClr val="000000"/>
            </a:solidFill>
            <a:prstDash val="solid"/>
            <a:round/>
            <a:headEnd len="sm" w="sm" type="none"/>
            <a:tailEnd len="sm" w="sm" type="none"/>
          </a:ln>
        </p:spPr>
      </p:pic>
      <p:sp>
        <p:nvSpPr>
          <p:cNvPr id="364" name="Google Shape;364;p47"/>
          <p:cNvSpPr/>
          <p:nvPr/>
        </p:nvSpPr>
        <p:spPr>
          <a:xfrm flipH="1">
            <a:off x="9260085" y="3062810"/>
            <a:ext cx="2679365" cy="523220"/>
          </a:xfrm>
          <a:prstGeom prst="wedgeRectCallout">
            <a:avLst>
              <a:gd fmla="val 71586" name="adj1"/>
              <a:gd fmla="val 1987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Any phone number updates may be done from here</a:t>
            </a:r>
            <a:endParaRPr b="0" i="0" sz="1400" u="none" cap="none" strike="noStrike">
              <a:solidFill>
                <a:srgbClr val="000000"/>
              </a:solidFill>
              <a:latin typeface="Arial"/>
              <a:ea typeface="Arial"/>
              <a:cs typeface="Arial"/>
              <a:sym typeface="Arial"/>
            </a:endParaRPr>
          </a:p>
        </p:txBody>
      </p:sp>
      <p:sp>
        <p:nvSpPr>
          <p:cNvPr id="365" name="Google Shape;365;p47"/>
          <p:cNvSpPr/>
          <p:nvPr/>
        </p:nvSpPr>
        <p:spPr>
          <a:xfrm flipH="1">
            <a:off x="9347171" y="4134927"/>
            <a:ext cx="2631467" cy="523220"/>
          </a:xfrm>
          <a:prstGeom prst="wedgeRectCallout">
            <a:avLst>
              <a:gd fmla="val 73980" name="adj1"/>
              <a:gd fmla="val 1987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Any phone number updates may be done from here</a:t>
            </a:r>
            <a:endParaRPr b="0" i="0" sz="1400" u="none" cap="none" strike="noStrike">
              <a:solidFill>
                <a:srgbClr val="000000"/>
              </a:solidFill>
              <a:latin typeface="Arial"/>
              <a:ea typeface="Arial"/>
              <a:cs typeface="Arial"/>
              <a:sym typeface="Arial"/>
            </a:endParaRPr>
          </a:p>
        </p:txBody>
      </p:sp>
      <p:sp>
        <p:nvSpPr>
          <p:cNvPr id="366" name="Google Shape;366;p47"/>
          <p:cNvSpPr/>
          <p:nvPr/>
        </p:nvSpPr>
        <p:spPr>
          <a:xfrm flipH="1">
            <a:off x="6791790" y="6145745"/>
            <a:ext cx="2729552" cy="307777"/>
          </a:xfrm>
          <a:prstGeom prst="wedgeRectCallout">
            <a:avLst>
              <a:gd fmla="val 79772" name="adj1"/>
              <a:gd fmla="val 98681"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View/ edit User Credentials</a:t>
            </a:r>
            <a:endParaRPr b="0" i="0" sz="1400" u="none" cap="none" strike="noStrike">
              <a:solidFill>
                <a:srgbClr val="000000"/>
              </a:solidFill>
              <a:latin typeface="Arial"/>
              <a:ea typeface="Arial"/>
              <a:cs typeface="Arial"/>
              <a:sym typeface="Arial"/>
            </a:endParaRPr>
          </a:p>
        </p:txBody>
      </p:sp>
      <p:sp>
        <p:nvSpPr>
          <p:cNvPr id="367" name="Google Shape;367;p47"/>
          <p:cNvSpPr/>
          <p:nvPr/>
        </p:nvSpPr>
        <p:spPr>
          <a:xfrm flipH="1">
            <a:off x="9347171" y="4950001"/>
            <a:ext cx="2631467" cy="523220"/>
          </a:xfrm>
          <a:prstGeom prst="wedgeRectCallout">
            <a:avLst>
              <a:gd fmla="val 74476" name="adj1"/>
              <a:gd fmla="val 123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Any phone number updates may be done from here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Editing TU Profile…</a:t>
            </a:r>
            <a:endParaRPr b="0" i="0" sz="36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73" name="Google Shape;373;p4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74" name="Google Shape;374;p48"/>
          <p:cNvPicPr preferRelativeResize="0"/>
          <p:nvPr/>
        </p:nvPicPr>
        <p:blipFill rotWithShape="1">
          <a:blip r:embed="rId4">
            <a:alphaModFix/>
          </a:blip>
          <a:srcRect b="0" l="0" r="0" t="0"/>
          <a:stretch/>
        </p:blipFill>
        <p:spPr>
          <a:xfrm>
            <a:off x="167650" y="731525"/>
            <a:ext cx="11936600" cy="5914600"/>
          </a:xfrm>
          <a:prstGeom prst="rect">
            <a:avLst/>
          </a:prstGeom>
          <a:noFill/>
          <a:ln cap="flat" cmpd="sng" w="9525">
            <a:solidFill>
              <a:srgbClr val="000000"/>
            </a:solidFill>
            <a:prstDash val="solid"/>
            <a:round/>
            <a:headEnd len="sm" w="sm" type="none"/>
            <a:tailEnd len="sm" w="sm" type="none"/>
          </a:ln>
        </p:spPr>
      </p:pic>
      <p:sp>
        <p:nvSpPr>
          <p:cNvPr id="375" name="Google Shape;375;p48"/>
          <p:cNvSpPr/>
          <p:nvPr/>
        </p:nvSpPr>
        <p:spPr>
          <a:xfrm flipH="1">
            <a:off x="7110710" y="5051946"/>
            <a:ext cx="1688133" cy="523220"/>
          </a:xfrm>
          <a:prstGeom prst="wedgeRectCallout">
            <a:avLst>
              <a:gd fmla="val 100689" name="adj1"/>
              <a:gd fmla="val 106154"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Click submit to save changes</a:t>
            </a:r>
            <a:endParaRPr b="0" i="0" sz="1400" u="none" cap="none" strike="noStrike">
              <a:solidFill>
                <a:srgbClr val="000000"/>
              </a:solidFill>
              <a:latin typeface="Arial"/>
              <a:ea typeface="Arial"/>
              <a:cs typeface="Arial"/>
              <a:sym typeface="Arial"/>
            </a:endParaRPr>
          </a:p>
        </p:txBody>
      </p:sp>
      <p:sp>
        <p:nvSpPr>
          <p:cNvPr id="376" name="Google Shape;376;p48"/>
          <p:cNvSpPr/>
          <p:nvPr/>
        </p:nvSpPr>
        <p:spPr>
          <a:xfrm flipH="1">
            <a:off x="3090344" y="5793726"/>
            <a:ext cx="1688133" cy="738664"/>
          </a:xfrm>
          <a:prstGeom prst="wedgeRectCallout">
            <a:avLst>
              <a:gd fmla="val 80779" name="adj1"/>
              <a:gd fmla="val 1804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Wait for confirmation message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2018-08-06T06:16:16Z</dcterms:created>
  <dc:creator>Manu Mathew</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-1441655329</vt:i4>
  </property>
  <property fmtid="{D5CDD505-2E9C-101B-9397-08002B2CF9AE}" pid="3" name="_NewReviewCycle">
    <vt:lpwstr/>
  </property>
  <property fmtid="{D5CDD505-2E9C-101B-9397-08002B2CF9AE}" pid="4" name="_EmailSubject">
    <vt:lpwstr>DBT Deck</vt:lpwstr>
  </property>
  <property fmtid="{D5CDD505-2E9C-101B-9397-08002B2CF9AE}" pid="5" name="_AuthorEmail">
    <vt:lpwstr>tonmoy@everwell.org</vt:lpwstr>
  </property>
  <property fmtid="{D5CDD505-2E9C-101B-9397-08002B2CF9AE}" pid="6" name="_AuthorEmailDisplayName">
    <vt:lpwstr>Tonmoy Dutta</vt:lpwstr>
  </property>
</Properties>
</file>