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0"/>
  </p:notesMasterIdLst>
  <p:sldIdLst>
    <p:sldId id="958" r:id="rId3"/>
    <p:sldId id="959" r:id="rId4"/>
    <p:sldId id="1002" r:id="rId5"/>
    <p:sldId id="1019" r:id="rId6"/>
    <p:sldId id="1020" r:id="rId7"/>
    <p:sldId id="1021" r:id="rId8"/>
    <p:sldId id="102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5" d="100"/>
          <a:sy n="65" d="100"/>
        </p:scale>
        <p:origin x="85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5218C6-68E4-40F3-A4D7-858E1398DB60}" type="datetimeFigureOut">
              <a:rPr lang="en-IN" smtClean="0"/>
              <a:t>20-07-2023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1363A7-2003-4F58-9078-A0DD33E54E51}" type="slidenum">
              <a:rPr lang="en-IN" smtClean="0"/>
              <a:t>‹#›</a:t>
            </a:fld>
            <a:endParaRPr lang="en-IN"/>
          </a:p>
        </p:txBody>
      </p:sp>
    </p:spTree>
    <p:extLst>
      <p:ext uri="{BB962C8B-B14F-4D97-AF65-F5344CB8AC3E}">
        <p14:creationId xmlns:p14="http://schemas.microsoft.com/office/powerpoint/2010/main" val="1953096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8" name="Google Shape;318;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65943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8" name="Google Shape;318;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94803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8" name="Google Shape;318;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81757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8" name="Google Shape;318;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558708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8" name="Google Shape;318;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508177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5.jp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jp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69847" y="1298448"/>
            <a:ext cx="10216461" cy="3255264"/>
          </a:xfrm>
        </p:spPr>
        <p:txBody>
          <a:bodyPr anchor="b">
            <a:normAutofit/>
          </a:bodyPr>
          <a:lstStyle>
            <a:lvl1pPr algn="l">
              <a:defRPr sz="5900" spc="-100" baseline="0">
                <a:solidFill>
                  <a:srgbClr val="000546"/>
                </a:solidFill>
              </a:defRPr>
            </a:lvl1pPr>
          </a:lstStyle>
          <a:p>
            <a:r>
              <a:rPr lang="en-US" dirty="0"/>
              <a:t>Click to edit Master title style</a:t>
            </a:r>
          </a:p>
        </p:txBody>
      </p:sp>
      <p:sp>
        <p:nvSpPr>
          <p:cNvPr id="3" name="Subtitle 2"/>
          <p:cNvSpPr>
            <a:spLocks noGrp="1"/>
          </p:cNvSpPr>
          <p:nvPr>
            <p:ph type="subTitle" idx="1"/>
          </p:nvPr>
        </p:nvSpPr>
        <p:spPr>
          <a:xfrm>
            <a:off x="1100014" y="4670246"/>
            <a:ext cx="10186293" cy="914400"/>
          </a:xfrm>
        </p:spPr>
        <p:txBody>
          <a:bodyPr anchor="t">
            <a:normAutofit/>
          </a:bodyPr>
          <a:lstStyle>
            <a:lvl1pPr marL="0" indent="0" algn="l">
              <a:buNone/>
              <a:defRPr sz="2200" cap="none" spc="0" baseline="0">
                <a:solidFill>
                  <a:srgbClr val="CC4B14"/>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4A444CD0-FC2C-42A0-8238-B5560E603626}" type="datetimeFigureOut">
              <a:rPr lang="en-IN" smtClean="0">
                <a:solidFill>
                  <a:srgbClr val="000000">
                    <a:lumMod val="50000"/>
                    <a:lumOff val="50000"/>
                  </a:srgbClr>
                </a:solidFill>
              </a:rPr>
              <a:pPr/>
              <a:t>20-07-2023</a:t>
            </a:fld>
            <a:endParaRPr lang="en-IN" dirty="0">
              <a:solidFill>
                <a:srgbClr val="000000">
                  <a:lumMod val="50000"/>
                  <a:lumOff val="50000"/>
                </a:srgbClr>
              </a:solidFill>
            </a:endParaRPr>
          </a:p>
        </p:txBody>
      </p:sp>
      <p:sp>
        <p:nvSpPr>
          <p:cNvPr id="5" name="Footer Placeholder 4"/>
          <p:cNvSpPr>
            <a:spLocks noGrp="1"/>
          </p:cNvSpPr>
          <p:nvPr>
            <p:ph type="ftr" sz="quarter" idx="11"/>
          </p:nvPr>
        </p:nvSpPr>
        <p:spPr/>
        <p:txBody>
          <a:bodyPr/>
          <a:lstStyle/>
          <a:p>
            <a:endParaRPr lang="en-IN" dirty="0">
              <a:solidFill>
                <a:srgbClr val="000000">
                  <a:lumMod val="50000"/>
                  <a:lumOff val="50000"/>
                </a:srgbClr>
              </a:solidFill>
            </a:endParaRPr>
          </a:p>
        </p:txBody>
      </p:sp>
      <p:sp>
        <p:nvSpPr>
          <p:cNvPr id="6" name="Slide Number Placeholder 5"/>
          <p:cNvSpPr>
            <a:spLocks noGrp="1"/>
          </p:cNvSpPr>
          <p:nvPr>
            <p:ph type="sldNum" sz="quarter" idx="12"/>
          </p:nvPr>
        </p:nvSpPr>
        <p:spPr/>
        <p:txBody>
          <a:bodyPr/>
          <a:lstStyle/>
          <a:p>
            <a:fld id="{E566D426-5B99-4009-B816-91CE10B8C909}" type="slidenum">
              <a:rPr lang="en-IN" smtClean="0">
                <a:solidFill>
                  <a:srgbClr val="40BAD2"/>
                </a:solidFill>
              </a:rPr>
              <a:pPr/>
              <a:t>‹#›</a:t>
            </a:fld>
            <a:endParaRPr lang="en-IN" dirty="0">
              <a:solidFill>
                <a:srgbClr val="40BAD2"/>
              </a:solidFill>
            </a:endParaRPr>
          </a:p>
        </p:txBody>
      </p:sp>
      <p:pic>
        <p:nvPicPr>
          <p:cNvPr id="9" name="Picture 8">
            <a:extLst>
              <a:ext uri="{FF2B5EF4-FFF2-40B4-BE49-F238E27FC236}">
                <a16:creationId xmlns:a16="http://schemas.microsoft.com/office/drawing/2014/main" id="{A8E212AD-7BDF-4F5A-97B5-D6C23DC2D9D0}"/>
              </a:ext>
            </a:extLst>
          </p:cNvPr>
          <p:cNvPicPr>
            <a:picLocks noChangeAspect="1"/>
          </p:cNvPicPr>
          <p:nvPr userDrawn="1"/>
        </p:nvPicPr>
        <p:blipFill>
          <a:blip r:embed="rId2"/>
          <a:stretch>
            <a:fillRect/>
          </a:stretch>
        </p:blipFill>
        <p:spPr>
          <a:xfrm>
            <a:off x="26938" y="6707875"/>
            <a:ext cx="12192000" cy="172586"/>
          </a:xfrm>
          <a:prstGeom prst="rect">
            <a:avLst/>
          </a:prstGeom>
        </p:spPr>
      </p:pic>
    </p:spTree>
    <p:extLst>
      <p:ext uri="{BB962C8B-B14F-4D97-AF65-F5344CB8AC3E}">
        <p14:creationId xmlns:p14="http://schemas.microsoft.com/office/powerpoint/2010/main" val="2890268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444CD0-FC2C-42A0-8238-B5560E603626}" type="datetimeFigureOut">
              <a:rPr lang="en-IN" smtClean="0">
                <a:solidFill>
                  <a:srgbClr val="000000">
                    <a:lumMod val="50000"/>
                    <a:lumOff val="50000"/>
                  </a:srgbClr>
                </a:solidFill>
              </a:rPr>
              <a:pPr/>
              <a:t>20-07-2023</a:t>
            </a:fld>
            <a:endParaRPr lang="en-IN" dirty="0">
              <a:solidFill>
                <a:srgbClr val="000000">
                  <a:lumMod val="50000"/>
                  <a:lumOff val="50000"/>
                </a:srgbClr>
              </a:solidFill>
            </a:endParaRPr>
          </a:p>
        </p:txBody>
      </p:sp>
      <p:sp>
        <p:nvSpPr>
          <p:cNvPr id="8" name="Footer Placeholder 7"/>
          <p:cNvSpPr>
            <a:spLocks noGrp="1"/>
          </p:cNvSpPr>
          <p:nvPr>
            <p:ph type="ftr" sz="quarter" idx="11"/>
          </p:nvPr>
        </p:nvSpPr>
        <p:spPr/>
        <p:txBody>
          <a:bodyPr/>
          <a:lstStyle/>
          <a:p>
            <a:endParaRPr lang="en-IN" dirty="0">
              <a:solidFill>
                <a:srgbClr val="000000">
                  <a:lumMod val="50000"/>
                  <a:lumOff val="50000"/>
                </a:srgbClr>
              </a:solidFill>
            </a:endParaRPr>
          </a:p>
        </p:txBody>
      </p:sp>
      <p:sp>
        <p:nvSpPr>
          <p:cNvPr id="9" name="Slide Number Placeholder 8"/>
          <p:cNvSpPr>
            <a:spLocks noGrp="1"/>
          </p:cNvSpPr>
          <p:nvPr>
            <p:ph type="sldNum" sz="quarter" idx="12"/>
          </p:nvPr>
        </p:nvSpPr>
        <p:spPr/>
        <p:txBody>
          <a:bodyPr/>
          <a:lstStyle/>
          <a:p>
            <a:fld id="{E566D426-5B99-4009-B816-91CE10B8C909}" type="slidenum">
              <a:rPr lang="en-IN" smtClean="0">
                <a:solidFill>
                  <a:srgbClr val="40BAD2"/>
                </a:solidFill>
              </a:rPr>
              <a:pPr/>
              <a:t>‹#›</a:t>
            </a:fld>
            <a:endParaRPr lang="en-IN" dirty="0">
              <a:solidFill>
                <a:srgbClr val="40BAD2"/>
              </a:solidFill>
            </a:endParaRPr>
          </a:p>
        </p:txBody>
      </p:sp>
      <p:pic>
        <p:nvPicPr>
          <p:cNvPr id="10" name="Picture 9">
            <a:extLst>
              <a:ext uri="{FF2B5EF4-FFF2-40B4-BE49-F238E27FC236}">
                <a16:creationId xmlns:a16="http://schemas.microsoft.com/office/drawing/2014/main" id="{A5A70CCE-300C-43FA-9B52-15F45FEEAB5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8152" y="0"/>
            <a:ext cx="1823778" cy="735504"/>
          </a:xfrm>
          <a:prstGeom prst="rect">
            <a:avLst/>
          </a:prstGeom>
        </p:spPr>
      </p:pic>
    </p:spTree>
    <p:extLst>
      <p:ext uri="{BB962C8B-B14F-4D97-AF65-F5344CB8AC3E}">
        <p14:creationId xmlns:p14="http://schemas.microsoft.com/office/powerpoint/2010/main" val="2775995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444CD0-FC2C-42A0-8238-B5560E603626}" type="datetimeFigureOut">
              <a:rPr lang="en-IN" smtClean="0">
                <a:solidFill>
                  <a:srgbClr val="000000">
                    <a:lumMod val="50000"/>
                    <a:lumOff val="50000"/>
                  </a:srgbClr>
                </a:solidFill>
              </a:rPr>
              <a:pPr/>
              <a:t>20-07-2023</a:t>
            </a:fld>
            <a:endParaRPr lang="en-IN" dirty="0">
              <a:solidFill>
                <a:srgbClr val="000000">
                  <a:lumMod val="50000"/>
                  <a:lumOff val="50000"/>
                </a:srgbClr>
              </a:solidFill>
            </a:endParaRPr>
          </a:p>
        </p:txBody>
      </p:sp>
      <p:sp>
        <p:nvSpPr>
          <p:cNvPr id="8" name="Footer Placeholder 7"/>
          <p:cNvSpPr>
            <a:spLocks noGrp="1"/>
          </p:cNvSpPr>
          <p:nvPr>
            <p:ph type="ftr" sz="quarter" idx="11"/>
          </p:nvPr>
        </p:nvSpPr>
        <p:spPr/>
        <p:txBody>
          <a:bodyPr/>
          <a:lstStyle/>
          <a:p>
            <a:endParaRPr lang="en-IN" dirty="0">
              <a:solidFill>
                <a:srgbClr val="000000">
                  <a:lumMod val="50000"/>
                  <a:lumOff val="50000"/>
                </a:srgbClr>
              </a:solidFill>
            </a:endParaRPr>
          </a:p>
        </p:txBody>
      </p:sp>
      <p:sp>
        <p:nvSpPr>
          <p:cNvPr id="9" name="Slide Number Placeholder 8"/>
          <p:cNvSpPr>
            <a:spLocks noGrp="1"/>
          </p:cNvSpPr>
          <p:nvPr>
            <p:ph type="sldNum" sz="quarter" idx="12"/>
          </p:nvPr>
        </p:nvSpPr>
        <p:spPr/>
        <p:txBody>
          <a:bodyPr/>
          <a:lstStyle/>
          <a:p>
            <a:fld id="{E566D426-5B99-4009-B816-91CE10B8C909}" type="slidenum">
              <a:rPr lang="en-IN" smtClean="0">
                <a:solidFill>
                  <a:srgbClr val="40BAD2"/>
                </a:solidFill>
              </a:rPr>
              <a:pPr/>
              <a:t>‹#›</a:t>
            </a:fld>
            <a:endParaRPr lang="en-IN" dirty="0">
              <a:solidFill>
                <a:srgbClr val="40BAD2"/>
              </a:solidFill>
            </a:endParaRPr>
          </a:p>
        </p:txBody>
      </p:sp>
      <p:pic>
        <p:nvPicPr>
          <p:cNvPr id="10" name="Picture 9">
            <a:extLst>
              <a:ext uri="{FF2B5EF4-FFF2-40B4-BE49-F238E27FC236}">
                <a16:creationId xmlns:a16="http://schemas.microsoft.com/office/drawing/2014/main" id="{112C72B3-A82A-427D-8259-76A6E9BF1AB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8152" y="0"/>
            <a:ext cx="1823778" cy="735504"/>
          </a:xfrm>
          <a:prstGeom prst="rect">
            <a:avLst/>
          </a:prstGeom>
        </p:spPr>
      </p:pic>
    </p:spTree>
    <p:extLst>
      <p:ext uri="{BB962C8B-B14F-4D97-AF65-F5344CB8AC3E}">
        <p14:creationId xmlns:p14="http://schemas.microsoft.com/office/powerpoint/2010/main" val="5567805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69847" y="1298448"/>
            <a:ext cx="10216461" cy="3255264"/>
          </a:xfrm>
        </p:spPr>
        <p:txBody>
          <a:bodyPr anchor="b">
            <a:normAutofit/>
          </a:bodyPr>
          <a:lstStyle>
            <a:lvl1pPr algn="l">
              <a:defRPr sz="5900" spc="-100" baseline="0">
                <a:solidFill>
                  <a:srgbClr val="000546"/>
                </a:solidFill>
              </a:defRPr>
            </a:lvl1pPr>
          </a:lstStyle>
          <a:p>
            <a:r>
              <a:rPr lang="en-US" dirty="0"/>
              <a:t>Click to edit Master title style</a:t>
            </a:r>
          </a:p>
        </p:txBody>
      </p:sp>
      <p:sp>
        <p:nvSpPr>
          <p:cNvPr id="3" name="Subtitle 2"/>
          <p:cNvSpPr>
            <a:spLocks noGrp="1"/>
          </p:cNvSpPr>
          <p:nvPr>
            <p:ph type="subTitle" idx="1"/>
          </p:nvPr>
        </p:nvSpPr>
        <p:spPr>
          <a:xfrm>
            <a:off x="1100014" y="4670246"/>
            <a:ext cx="10186293" cy="914400"/>
          </a:xfrm>
        </p:spPr>
        <p:txBody>
          <a:bodyPr anchor="t">
            <a:normAutofit/>
          </a:bodyPr>
          <a:lstStyle>
            <a:lvl1pPr marL="0" indent="0" algn="l">
              <a:buNone/>
              <a:defRPr sz="2200" cap="none" spc="0" baseline="0">
                <a:solidFill>
                  <a:srgbClr val="CC4B14"/>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4A444CD0-FC2C-42A0-8238-B5560E603626}" type="datetimeFigureOut">
              <a:rPr lang="en-IN" smtClean="0"/>
              <a:t>20-07-2023</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566D426-5B99-4009-B816-91CE10B8C909}" type="slidenum">
              <a:rPr lang="en-IN" smtClean="0"/>
              <a:t>‹#›</a:t>
            </a:fld>
            <a:endParaRPr lang="en-IN" dirty="0"/>
          </a:p>
        </p:txBody>
      </p:sp>
      <p:pic>
        <p:nvPicPr>
          <p:cNvPr id="9" name="Picture 8">
            <a:extLst>
              <a:ext uri="{FF2B5EF4-FFF2-40B4-BE49-F238E27FC236}">
                <a16:creationId xmlns:a16="http://schemas.microsoft.com/office/drawing/2014/main" id="{A8E212AD-7BDF-4F5A-97B5-D6C23DC2D9D0}"/>
              </a:ext>
            </a:extLst>
          </p:cNvPr>
          <p:cNvPicPr>
            <a:picLocks noChangeAspect="1"/>
          </p:cNvPicPr>
          <p:nvPr userDrawn="1"/>
        </p:nvPicPr>
        <p:blipFill>
          <a:blip r:embed="rId2"/>
          <a:stretch>
            <a:fillRect/>
          </a:stretch>
        </p:blipFill>
        <p:spPr>
          <a:xfrm>
            <a:off x="26938" y="6707875"/>
            <a:ext cx="12192000" cy="172586"/>
          </a:xfrm>
          <a:prstGeom prst="rect">
            <a:avLst/>
          </a:prstGeom>
        </p:spPr>
      </p:pic>
    </p:spTree>
    <p:extLst>
      <p:ext uri="{BB962C8B-B14F-4D97-AF65-F5344CB8AC3E}">
        <p14:creationId xmlns:p14="http://schemas.microsoft.com/office/powerpoint/2010/main" val="42385183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rgbClr val="000F46"/>
                </a:solidFill>
              </a:defRPr>
            </a:lvl1pPr>
            <a:lvl2pPr>
              <a:defRPr>
                <a:solidFill>
                  <a:srgbClr val="000F46"/>
                </a:solidFill>
              </a:defRPr>
            </a:lvl2pPr>
            <a:lvl3pPr>
              <a:defRPr>
                <a:solidFill>
                  <a:srgbClr val="000F46"/>
                </a:solidFill>
              </a:defRPr>
            </a:lvl3pPr>
            <a:lvl4pPr>
              <a:defRPr>
                <a:solidFill>
                  <a:srgbClr val="000F46"/>
                </a:solidFill>
              </a:defRPr>
            </a:lvl4pPr>
            <a:lvl5pPr>
              <a:defRPr>
                <a:solidFill>
                  <a:srgbClr val="000F46"/>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A444CD0-FC2C-42A0-8238-B5560E603626}" type="datetimeFigureOut">
              <a:rPr lang="en-IN" smtClean="0"/>
              <a:t>20-07-2023</a:t>
            </a:fld>
            <a:endParaRPr lang="en-IN" dirty="0"/>
          </a:p>
        </p:txBody>
      </p:sp>
      <p:sp>
        <p:nvSpPr>
          <p:cNvPr id="5" name="Footer Placeholder 4"/>
          <p:cNvSpPr>
            <a:spLocks noGrp="1"/>
          </p:cNvSpPr>
          <p:nvPr>
            <p:ph type="ftr" sz="quarter" idx="11"/>
          </p:nvPr>
        </p:nvSpPr>
        <p:spPr>
          <a:xfrm>
            <a:off x="3869268" y="6356350"/>
            <a:ext cx="5911517" cy="365125"/>
          </a:xfrm>
        </p:spPr>
        <p:txBody>
          <a:bodyPr/>
          <a:lstStyle/>
          <a:p>
            <a:endParaRPr lang="en-IN" dirty="0"/>
          </a:p>
        </p:txBody>
      </p:sp>
      <p:sp>
        <p:nvSpPr>
          <p:cNvPr id="6" name="Slide Number Placeholder 5"/>
          <p:cNvSpPr>
            <a:spLocks noGrp="1"/>
          </p:cNvSpPr>
          <p:nvPr>
            <p:ph type="sldNum" sz="quarter" idx="12"/>
          </p:nvPr>
        </p:nvSpPr>
        <p:spPr/>
        <p:txBody>
          <a:bodyPr/>
          <a:lstStyle/>
          <a:p>
            <a:fld id="{E566D426-5B99-4009-B816-91CE10B8C909}" type="slidenum">
              <a:rPr lang="en-IN" smtClean="0"/>
              <a:t>‹#›</a:t>
            </a:fld>
            <a:endParaRPr lang="en-IN" dirty="0"/>
          </a:p>
        </p:txBody>
      </p:sp>
      <p:pic>
        <p:nvPicPr>
          <p:cNvPr id="7" name="Picture 6">
            <a:extLst>
              <a:ext uri="{FF2B5EF4-FFF2-40B4-BE49-F238E27FC236}">
                <a16:creationId xmlns:a16="http://schemas.microsoft.com/office/drawing/2014/main" id="{1EEB5D1E-B592-4073-B1FA-63D911255B1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8152" y="0"/>
            <a:ext cx="1823778" cy="735504"/>
          </a:xfrm>
          <a:prstGeom prst="rect">
            <a:avLst/>
          </a:prstGeom>
        </p:spPr>
      </p:pic>
    </p:spTree>
    <p:extLst>
      <p:ext uri="{BB962C8B-B14F-4D97-AF65-F5344CB8AC3E}">
        <p14:creationId xmlns:p14="http://schemas.microsoft.com/office/powerpoint/2010/main" val="14733133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rgbClr val="000F46"/>
                </a:solidFill>
              </a:defRPr>
            </a:lvl1pPr>
          </a:lstStyle>
          <a:p>
            <a:r>
              <a:rPr lang="en-US" dirty="0"/>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A444CD0-FC2C-42A0-8238-B5560E603626}" type="datetimeFigureOut">
              <a:rPr lang="en-IN" smtClean="0"/>
              <a:t>20-07-2023</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566D426-5B99-4009-B816-91CE10B8C909}" type="slidenum">
              <a:rPr lang="en-IN" smtClean="0"/>
              <a:t>‹#›</a:t>
            </a:fld>
            <a:endParaRPr lang="en-IN" dirty="0"/>
          </a:p>
        </p:txBody>
      </p:sp>
      <p:pic>
        <p:nvPicPr>
          <p:cNvPr id="8" name="Picture 7">
            <a:extLst>
              <a:ext uri="{FF2B5EF4-FFF2-40B4-BE49-F238E27FC236}">
                <a16:creationId xmlns:a16="http://schemas.microsoft.com/office/drawing/2014/main" id="{FF9EA425-4206-4864-A99F-860504ED8DD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8152" y="0"/>
            <a:ext cx="1823778" cy="735504"/>
          </a:xfrm>
          <a:prstGeom prst="rect">
            <a:avLst/>
          </a:prstGeom>
        </p:spPr>
      </p:pic>
    </p:spTree>
    <p:extLst>
      <p:ext uri="{BB962C8B-B14F-4D97-AF65-F5344CB8AC3E}">
        <p14:creationId xmlns:p14="http://schemas.microsoft.com/office/powerpoint/2010/main" val="36652251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4A444CD0-FC2C-42A0-8238-B5560E603626}" type="datetimeFigureOut">
              <a:rPr lang="en-IN" smtClean="0"/>
              <a:t>20-07-2023</a:t>
            </a:fld>
            <a:endParaRPr lang="en-IN" dirty="0"/>
          </a:p>
        </p:txBody>
      </p:sp>
      <p:sp>
        <p:nvSpPr>
          <p:cNvPr id="9" name="Footer Placeholder 8"/>
          <p:cNvSpPr>
            <a:spLocks noGrp="1"/>
          </p:cNvSpPr>
          <p:nvPr>
            <p:ph type="ftr" sz="quarter" idx="11"/>
          </p:nvPr>
        </p:nvSpPr>
        <p:spPr/>
        <p:txBody>
          <a:bodyPr/>
          <a:lstStyle/>
          <a:p>
            <a:endParaRPr lang="en-IN" dirty="0"/>
          </a:p>
        </p:txBody>
      </p:sp>
      <p:sp>
        <p:nvSpPr>
          <p:cNvPr id="10" name="Slide Number Placeholder 9"/>
          <p:cNvSpPr>
            <a:spLocks noGrp="1"/>
          </p:cNvSpPr>
          <p:nvPr>
            <p:ph type="sldNum" sz="quarter" idx="12"/>
          </p:nvPr>
        </p:nvSpPr>
        <p:spPr/>
        <p:txBody>
          <a:bodyPr/>
          <a:lstStyle/>
          <a:p>
            <a:fld id="{E566D426-5B99-4009-B816-91CE10B8C909}" type="slidenum">
              <a:rPr lang="en-IN" smtClean="0"/>
              <a:t>‹#›</a:t>
            </a:fld>
            <a:endParaRPr lang="en-IN" dirty="0"/>
          </a:p>
        </p:txBody>
      </p:sp>
      <p:pic>
        <p:nvPicPr>
          <p:cNvPr id="11" name="Picture 10">
            <a:extLst>
              <a:ext uri="{FF2B5EF4-FFF2-40B4-BE49-F238E27FC236}">
                <a16:creationId xmlns:a16="http://schemas.microsoft.com/office/drawing/2014/main" id="{37F2223E-3C34-418B-A110-3485A94353B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8152" y="0"/>
            <a:ext cx="1823778" cy="735504"/>
          </a:xfrm>
          <a:prstGeom prst="rect">
            <a:avLst/>
          </a:prstGeom>
        </p:spPr>
      </p:pic>
    </p:spTree>
    <p:extLst>
      <p:ext uri="{BB962C8B-B14F-4D97-AF65-F5344CB8AC3E}">
        <p14:creationId xmlns:p14="http://schemas.microsoft.com/office/powerpoint/2010/main" val="5251522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4A444CD0-FC2C-42A0-8238-B5560E603626}" type="datetimeFigureOut">
              <a:rPr lang="en-IN" smtClean="0"/>
              <a:t>20-07-2023</a:t>
            </a:fld>
            <a:endParaRPr lang="en-IN" dirty="0"/>
          </a:p>
        </p:txBody>
      </p:sp>
      <p:sp>
        <p:nvSpPr>
          <p:cNvPr id="11" name="Footer Placeholder 10"/>
          <p:cNvSpPr>
            <a:spLocks noGrp="1"/>
          </p:cNvSpPr>
          <p:nvPr>
            <p:ph type="ftr" sz="quarter" idx="11"/>
          </p:nvPr>
        </p:nvSpPr>
        <p:spPr/>
        <p:txBody>
          <a:bodyPr/>
          <a:lstStyle/>
          <a:p>
            <a:endParaRPr lang="en-IN" dirty="0"/>
          </a:p>
        </p:txBody>
      </p:sp>
      <p:sp>
        <p:nvSpPr>
          <p:cNvPr id="12" name="Slide Number Placeholder 11"/>
          <p:cNvSpPr>
            <a:spLocks noGrp="1"/>
          </p:cNvSpPr>
          <p:nvPr>
            <p:ph type="sldNum" sz="quarter" idx="12"/>
          </p:nvPr>
        </p:nvSpPr>
        <p:spPr/>
        <p:txBody>
          <a:bodyPr/>
          <a:lstStyle/>
          <a:p>
            <a:fld id="{E566D426-5B99-4009-B816-91CE10B8C909}" type="slidenum">
              <a:rPr lang="en-IN" smtClean="0"/>
              <a:t>‹#›</a:t>
            </a:fld>
            <a:endParaRPr lang="en-IN" dirty="0"/>
          </a:p>
        </p:txBody>
      </p:sp>
      <p:pic>
        <p:nvPicPr>
          <p:cNvPr id="13" name="Picture 12">
            <a:extLst>
              <a:ext uri="{FF2B5EF4-FFF2-40B4-BE49-F238E27FC236}">
                <a16:creationId xmlns:a16="http://schemas.microsoft.com/office/drawing/2014/main" id="{BF0A4563-71F1-4BBE-BEBD-39ED9380531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8152" y="0"/>
            <a:ext cx="1823778" cy="735504"/>
          </a:xfrm>
          <a:prstGeom prst="rect">
            <a:avLst/>
          </a:prstGeom>
        </p:spPr>
      </p:pic>
    </p:spTree>
    <p:extLst>
      <p:ext uri="{BB962C8B-B14F-4D97-AF65-F5344CB8AC3E}">
        <p14:creationId xmlns:p14="http://schemas.microsoft.com/office/powerpoint/2010/main" val="20558592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4A444CD0-FC2C-42A0-8238-B5560E603626}" type="datetimeFigureOut">
              <a:rPr lang="en-IN" smtClean="0"/>
              <a:t>20-07-2023</a:t>
            </a:fld>
            <a:endParaRPr lang="en-IN" dirty="0"/>
          </a:p>
        </p:txBody>
      </p:sp>
      <p:sp>
        <p:nvSpPr>
          <p:cNvPr id="7" name="Footer Placeholder 6"/>
          <p:cNvSpPr>
            <a:spLocks noGrp="1"/>
          </p:cNvSpPr>
          <p:nvPr>
            <p:ph type="ftr" sz="quarter" idx="11"/>
          </p:nvPr>
        </p:nvSpPr>
        <p:spPr/>
        <p:txBody>
          <a:bodyPr/>
          <a:lstStyle/>
          <a:p>
            <a:endParaRPr lang="en-IN" dirty="0"/>
          </a:p>
        </p:txBody>
      </p:sp>
      <p:sp>
        <p:nvSpPr>
          <p:cNvPr id="8" name="Slide Number Placeholder 7"/>
          <p:cNvSpPr>
            <a:spLocks noGrp="1"/>
          </p:cNvSpPr>
          <p:nvPr>
            <p:ph type="sldNum" sz="quarter" idx="12"/>
          </p:nvPr>
        </p:nvSpPr>
        <p:spPr/>
        <p:txBody>
          <a:bodyPr/>
          <a:lstStyle/>
          <a:p>
            <a:fld id="{E566D426-5B99-4009-B816-91CE10B8C909}" type="slidenum">
              <a:rPr lang="en-IN" smtClean="0"/>
              <a:t>‹#›</a:t>
            </a:fld>
            <a:endParaRPr lang="en-IN" dirty="0"/>
          </a:p>
        </p:txBody>
      </p:sp>
      <p:pic>
        <p:nvPicPr>
          <p:cNvPr id="9" name="Picture 8">
            <a:extLst>
              <a:ext uri="{FF2B5EF4-FFF2-40B4-BE49-F238E27FC236}">
                <a16:creationId xmlns:a16="http://schemas.microsoft.com/office/drawing/2014/main" id="{65BA24BE-C740-4D25-A3E5-75BB4762884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8152" y="0"/>
            <a:ext cx="1823778" cy="735504"/>
          </a:xfrm>
          <a:prstGeom prst="rect">
            <a:avLst/>
          </a:prstGeom>
        </p:spPr>
      </p:pic>
    </p:spTree>
    <p:extLst>
      <p:ext uri="{BB962C8B-B14F-4D97-AF65-F5344CB8AC3E}">
        <p14:creationId xmlns:p14="http://schemas.microsoft.com/office/powerpoint/2010/main" val="13210996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A444CD0-FC2C-42A0-8238-B5560E603626}" type="datetimeFigureOut">
              <a:rPr lang="en-IN" smtClean="0"/>
              <a:t>20-07-2023</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E566D426-5B99-4009-B816-91CE10B8C909}" type="slidenum">
              <a:rPr lang="en-IN" smtClean="0"/>
              <a:t>‹#›</a:t>
            </a:fld>
            <a:endParaRPr lang="en-IN" dirty="0"/>
          </a:p>
        </p:txBody>
      </p:sp>
      <p:pic>
        <p:nvPicPr>
          <p:cNvPr id="8" name="Picture 7">
            <a:extLst>
              <a:ext uri="{FF2B5EF4-FFF2-40B4-BE49-F238E27FC236}">
                <a16:creationId xmlns:a16="http://schemas.microsoft.com/office/drawing/2014/main" id="{35EBF547-C395-46D3-9E30-33E513BA5F24}"/>
              </a:ext>
            </a:extLst>
          </p:cNvPr>
          <p:cNvPicPr>
            <a:picLocks noChangeAspect="1"/>
          </p:cNvPicPr>
          <p:nvPr userDrawn="1"/>
        </p:nvPicPr>
        <p:blipFill>
          <a:blip r:embed="rId2"/>
          <a:stretch>
            <a:fillRect/>
          </a:stretch>
        </p:blipFill>
        <p:spPr>
          <a:xfrm>
            <a:off x="26938" y="6707875"/>
            <a:ext cx="12192000" cy="172586"/>
          </a:xfrm>
          <a:prstGeom prst="rect">
            <a:avLst/>
          </a:prstGeom>
        </p:spPr>
      </p:pic>
      <p:sp>
        <p:nvSpPr>
          <p:cNvPr id="9" name="Rectangle 8">
            <a:extLst>
              <a:ext uri="{FF2B5EF4-FFF2-40B4-BE49-F238E27FC236}">
                <a16:creationId xmlns:a16="http://schemas.microsoft.com/office/drawing/2014/main" id="{0E1907B8-2621-4BF9-988D-C28476625AB5}"/>
              </a:ext>
            </a:extLst>
          </p:cNvPr>
          <p:cNvSpPr/>
          <p:nvPr userDrawn="1"/>
        </p:nvSpPr>
        <p:spPr>
          <a:xfrm>
            <a:off x="11815864" y="758952"/>
            <a:ext cx="384048" cy="5330952"/>
          </a:xfrm>
          <a:prstGeom prst="rect">
            <a:avLst/>
          </a:prstGeom>
          <a:solidFill>
            <a:srgbClr val="000F4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8DE1C66B-6AF1-4A59-BD48-A10DCCAF6482}"/>
              </a:ext>
            </a:extLst>
          </p:cNvPr>
          <p:cNvSpPr/>
          <p:nvPr userDrawn="1"/>
        </p:nvSpPr>
        <p:spPr>
          <a:xfrm>
            <a:off x="1" y="758952"/>
            <a:ext cx="384048" cy="5330952"/>
          </a:xfrm>
          <a:prstGeom prst="rect">
            <a:avLst/>
          </a:prstGeom>
          <a:solidFill>
            <a:srgbClr val="FE7A1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N" dirty="0"/>
          </a:p>
        </p:txBody>
      </p:sp>
    </p:spTree>
    <p:extLst>
      <p:ext uri="{BB962C8B-B14F-4D97-AF65-F5344CB8AC3E}">
        <p14:creationId xmlns:p14="http://schemas.microsoft.com/office/powerpoint/2010/main" val="10200292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4A444CD0-FC2C-42A0-8238-B5560E603626}" type="datetimeFigureOut">
              <a:rPr lang="en-IN" smtClean="0"/>
              <a:t>20-07-2023</a:t>
            </a:fld>
            <a:endParaRPr lang="en-IN" dirty="0"/>
          </a:p>
        </p:txBody>
      </p:sp>
      <p:sp>
        <p:nvSpPr>
          <p:cNvPr id="9" name="Footer Placeholder 8"/>
          <p:cNvSpPr>
            <a:spLocks noGrp="1"/>
          </p:cNvSpPr>
          <p:nvPr>
            <p:ph type="ftr" sz="quarter" idx="11"/>
          </p:nvPr>
        </p:nvSpPr>
        <p:spPr/>
        <p:txBody>
          <a:bodyPr/>
          <a:lstStyle/>
          <a:p>
            <a:endParaRPr lang="en-IN" dirty="0"/>
          </a:p>
        </p:txBody>
      </p:sp>
      <p:sp>
        <p:nvSpPr>
          <p:cNvPr id="10" name="Slide Number Placeholder 9"/>
          <p:cNvSpPr>
            <a:spLocks noGrp="1"/>
          </p:cNvSpPr>
          <p:nvPr>
            <p:ph type="sldNum" sz="quarter" idx="12"/>
          </p:nvPr>
        </p:nvSpPr>
        <p:spPr/>
        <p:txBody>
          <a:bodyPr/>
          <a:lstStyle/>
          <a:p>
            <a:fld id="{E566D426-5B99-4009-B816-91CE10B8C909}" type="slidenum">
              <a:rPr lang="en-IN" smtClean="0"/>
              <a:t>‹#›</a:t>
            </a:fld>
            <a:endParaRPr lang="en-IN" dirty="0"/>
          </a:p>
        </p:txBody>
      </p:sp>
      <p:pic>
        <p:nvPicPr>
          <p:cNvPr id="11" name="Picture 10">
            <a:extLst>
              <a:ext uri="{FF2B5EF4-FFF2-40B4-BE49-F238E27FC236}">
                <a16:creationId xmlns:a16="http://schemas.microsoft.com/office/drawing/2014/main" id="{C58036C1-B869-494C-B43E-49DE2A49B0F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8152" y="0"/>
            <a:ext cx="1823778" cy="735504"/>
          </a:xfrm>
          <a:prstGeom prst="rect">
            <a:avLst/>
          </a:prstGeom>
        </p:spPr>
      </p:pic>
    </p:spTree>
    <p:extLst>
      <p:ext uri="{BB962C8B-B14F-4D97-AF65-F5344CB8AC3E}">
        <p14:creationId xmlns:p14="http://schemas.microsoft.com/office/powerpoint/2010/main" val="2666636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rgbClr val="000F46"/>
                </a:solidFill>
              </a:defRPr>
            </a:lvl1pPr>
            <a:lvl2pPr>
              <a:defRPr>
                <a:solidFill>
                  <a:srgbClr val="000F46"/>
                </a:solidFill>
              </a:defRPr>
            </a:lvl2pPr>
            <a:lvl3pPr>
              <a:defRPr>
                <a:solidFill>
                  <a:srgbClr val="000F46"/>
                </a:solidFill>
              </a:defRPr>
            </a:lvl3pPr>
            <a:lvl4pPr>
              <a:defRPr>
                <a:solidFill>
                  <a:srgbClr val="000F46"/>
                </a:solidFill>
              </a:defRPr>
            </a:lvl4pPr>
            <a:lvl5pPr>
              <a:defRPr>
                <a:solidFill>
                  <a:srgbClr val="000F46"/>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A444CD0-FC2C-42A0-8238-B5560E603626}" type="datetimeFigureOut">
              <a:rPr lang="en-IN" smtClean="0">
                <a:solidFill>
                  <a:srgbClr val="000000">
                    <a:lumMod val="50000"/>
                    <a:lumOff val="50000"/>
                  </a:srgbClr>
                </a:solidFill>
              </a:rPr>
              <a:pPr/>
              <a:t>20-07-2023</a:t>
            </a:fld>
            <a:endParaRPr lang="en-IN" dirty="0">
              <a:solidFill>
                <a:srgbClr val="000000">
                  <a:lumMod val="50000"/>
                  <a:lumOff val="50000"/>
                </a:srgbClr>
              </a:solidFill>
            </a:endParaRPr>
          </a:p>
        </p:txBody>
      </p:sp>
      <p:sp>
        <p:nvSpPr>
          <p:cNvPr id="5" name="Footer Placeholder 4"/>
          <p:cNvSpPr>
            <a:spLocks noGrp="1"/>
          </p:cNvSpPr>
          <p:nvPr>
            <p:ph type="ftr" sz="quarter" idx="11"/>
          </p:nvPr>
        </p:nvSpPr>
        <p:spPr>
          <a:xfrm>
            <a:off x="3869268" y="6356350"/>
            <a:ext cx="5911517" cy="365125"/>
          </a:xfrm>
        </p:spPr>
        <p:txBody>
          <a:bodyPr/>
          <a:lstStyle/>
          <a:p>
            <a:endParaRPr lang="en-IN" dirty="0">
              <a:solidFill>
                <a:srgbClr val="000000">
                  <a:lumMod val="50000"/>
                  <a:lumOff val="50000"/>
                </a:srgbClr>
              </a:solidFill>
            </a:endParaRPr>
          </a:p>
        </p:txBody>
      </p:sp>
      <p:sp>
        <p:nvSpPr>
          <p:cNvPr id="6" name="Slide Number Placeholder 5"/>
          <p:cNvSpPr>
            <a:spLocks noGrp="1"/>
          </p:cNvSpPr>
          <p:nvPr>
            <p:ph type="sldNum" sz="quarter" idx="12"/>
          </p:nvPr>
        </p:nvSpPr>
        <p:spPr/>
        <p:txBody>
          <a:bodyPr/>
          <a:lstStyle/>
          <a:p>
            <a:fld id="{E566D426-5B99-4009-B816-91CE10B8C909}" type="slidenum">
              <a:rPr lang="en-IN" smtClean="0">
                <a:solidFill>
                  <a:srgbClr val="40BAD2"/>
                </a:solidFill>
              </a:rPr>
              <a:pPr/>
              <a:t>‹#›</a:t>
            </a:fld>
            <a:endParaRPr lang="en-IN" dirty="0">
              <a:solidFill>
                <a:srgbClr val="40BAD2"/>
              </a:solidFill>
            </a:endParaRPr>
          </a:p>
        </p:txBody>
      </p:sp>
      <p:pic>
        <p:nvPicPr>
          <p:cNvPr id="7" name="Picture 6">
            <a:extLst>
              <a:ext uri="{FF2B5EF4-FFF2-40B4-BE49-F238E27FC236}">
                <a16:creationId xmlns:a16="http://schemas.microsoft.com/office/drawing/2014/main" id="{1EEB5D1E-B592-4073-B1FA-63D911255B1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8152" y="0"/>
            <a:ext cx="1823778" cy="735504"/>
          </a:xfrm>
          <a:prstGeom prst="rect">
            <a:avLst/>
          </a:prstGeom>
        </p:spPr>
      </p:pic>
    </p:spTree>
    <p:extLst>
      <p:ext uri="{BB962C8B-B14F-4D97-AF65-F5344CB8AC3E}">
        <p14:creationId xmlns:p14="http://schemas.microsoft.com/office/powerpoint/2010/main" val="9487480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4A444CD0-FC2C-42A0-8238-B5560E603626}" type="datetimeFigureOut">
              <a:rPr lang="en-IN" smtClean="0"/>
              <a:t>20-07-2023</a:t>
            </a:fld>
            <a:endParaRPr lang="en-IN" dirty="0"/>
          </a:p>
        </p:txBody>
      </p:sp>
      <p:sp>
        <p:nvSpPr>
          <p:cNvPr id="9" name="Footer Placeholder 8"/>
          <p:cNvSpPr>
            <a:spLocks noGrp="1"/>
          </p:cNvSpPr>
          <p:nvPr>
            <p:ph type="ftr" sz="quarter" idx="11"/>
          </p:nvPr>
        </p:nvSpPr>
        <p:spPr>
          <a:xfrm>
            <a:off x="3499101" y="6356350"/>
            <a:ext cx="5911517" cy="365125"/>
          </a:xfrm>
        </p:spPr>
        <p:txBody>
          <a:bodyPr/>
          <a:lstStyle/>
          <a:p>
            <a:endParaRPr lang="en-IN" dirty="0"/>
          </a:p>
        </p:txBody>
      </p:sp>
      <p:sp>
        <p:nvSpPr>
          <p:cNvPr id="10" name="Slide Number Placeholder 9"/>
          <p:cNvSpPr>
            <a:spLocks noGrp="1"/>
          </p:cNvSpPr>
          <p:nvPr>
            <p:ph type="sldNum" sz="quarter" idx="12"/>
          </p:nvPr>
        </p:nvSpPr>
        <p:spPr/>
        <p:txBody>
          <a:bodyPr/>
          <a:lstStyle/>
          <a:p>
            <a:fld id="{E566D426-5B99-4009-B816-91CE10B8C909}" type="slidenum">
              <a:rPr lang="en-IN" smtClean="0"/>
              <a:t>‹#›</a:t>
            </a:fld>
            <a:endParaRPr lang="en-IN" dirty="0"/>
          </a:p>
        </p:txBody>
      </p:sp>
      <p:pic>
        <p:nvPicPr>
          <p:cNvPr id="11" name="Picture 10">
            <a:extLst>
              <a:ext uri="{FF2B5EF4-FFF2-40B4-BE49-F238E27FC236}">
                <a16:creationId xmlns:a16="http://schemas.microsoft.com/office/drawing/2014/main" id="{AACBA954-F8EA-4B94-97CC-780A6E1C610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8152" y="0"/>
            <a:ext cx="1823778" cy="735504"/>
          </a:xfrm>
          <a:prstGeom prst="rect">
            <a:avLst/>
          </a:prstGeom>
        </p:spPr>
      </p:pic>
    </p:spTree>
    <p:extLst>
      <p:ext uri="{BB962C8B-B14F-4D97-AF65-F5344CB8AC3E}">
        <p14:creationId xmlns:p14="http://schemas.microsoft.com/office/powerpoint/2010/main" val="28580598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444CD0-FC2C-42A0-8238-B5560E603626}" type="datetimeFigureOut">
              <a:rPr lang="en-IN" smtClean="0"/>
              <a:t>20-07-2023</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E566D426-5B99-4009-B816-91CE10B8C909}" type="slidenum">
              <a:rPr lang="en-IN" smtClean="0"/>
              <a:t>‹#›</a:t>
            </a:fld>
            <a:endParaRPr lang="en-IN" dirty="0"/>
          </a:p>
        </p:txBody>
      </p:sp>
      <p:pic>
        <p:nvPicPr>
          <p:cNvPr id="10" name="Picture 9">
            <a:extLst>
              <a:ext uri="{FF2B5EF4-FFF2-40B4-BE49-F238E27FC236}">
                <a16:creationId xmlns:a16="http://schemas.microsoft.com/office/drawing/2014/main" id="{A5A70CCE-300C-43FA-9B52-15F45FEEAB5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8152" y="0"/>
            <a:ext cx="1823778" cy="735504"/>
          </a:xfrm>
          <a:prstGeom prst="rect">
            <a:avLst/>
          </a:prstGeom>
        </p:spPr>
      </p:pic>
    </p:spTree>
    <p:extLst>
      <p:ext uri="{BB962C8B-B14F-4D97-AF65-F5344CB8AC3E}">
        <p14:creationId xmlns:p14="http://schemas.microsoft.com/office/powerpoint/2010/main" val="13961605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444CD0-FC2C-42A0-8238-B5560E603626}" type="datetimeFigureOut">
              <a:rPr lang="en-IN" smtClean="0"/>
              <a:t>20-07-2023</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E566D426-5B99-4009-B816-91CE10B8C909}" type="slidenum">
              <a:rPr lang="en-IN" smtClean="0"/>
              <a:t>‹#›</a:t>
            </a:fld>
            <a:endParaRPr lang="en-IN" dirty="0"/>
          </a:p>
        </p:txBody>
      </p:sp>
      <p:pic>
        <p:nvPicPr>
          <p:cNvPr id="10" name="Picture 9">
            <a:extLst>
              <a:ext uri="{FF2B5EF4-FFF2-40B4-BE49-F238E27FC236}">
                <a16:creationId xmlns:a16="http://schemas.microsoft.com/office/drawing/2014/main" id="{112C72B3-A82A-427D-8259-76A6E9BF1AB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84111" y="0"/>
            <a:ext cx="1455499" cy="586982"/>
          </a:xfrm>
          <a:prstGeom prst="rect">
            <a:avLst/>
          </a:prstGeom>
        </p:spPr>
      </p:pic>
      <p:pic>
        <p:nvPicPr>
          <p:cNvPr id="4" name="Picture 6">
            <a:extLst>
              <a:ext uri="{FF2B5EF4-FFF2-40B4-BE49-F238E27FC236}">
                <a16:creationId xmlns:a16="http://schemas.microsoft.com/office/drawing/2014/main" id="{78D78E69-F255-38E3-2380-4CE7332448A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184111" y="-3099769"/>
            <a:ext cx="1455499" cy="651716"/>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a:extLst>
              <a:ext uri="{FF2B5EF4-FFF2-40B4-BE49-F238E27FC236}">
                <a16:creationId xmlns:a16="http://schemas.microsoft.com/office/drawing/2014/main" id="{722004BB-4D05-7504-26BE-970F61143468}"/>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p:blipFill>
        <p:spPr bwMode="auto">
          <a:xfrm>
            <a:off x="10965831" y="73025"/>
            <a:ext cx="628560" cy="428625"/>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a:extLst>
              <a:ext uri="{FF2B5EF4-FFF2-40B4-BE49-F238E27FC236}">
                <a16:creationId xmlns:a16="http://schemas.microsoft.com/office/drawing/2014/main" id="{581B8748-E379-164B-80C5-455962443741}"/>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2465" y="82002"/>
            <a:ext cx="1276350" cy="571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58332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Full Width Head + Copy - Text Only">
  <p:cSld name="Full Width Head + Copy - Text Only">
    <p:spTree>
      <p:nvGrpSpPr>
        <p:cNvPr id="1" name="Shape 25"/>
        <p:cNvGrpSpPr/>
        <p:nvPr/>
      </p:nvGrpSpPr>
      <p:grpSpPr>
        <a:xfrm>
          <a:off x="0" y="0"/>
          <a:ext cx="0" cy="0"/>
          <a:chOff x="0" y="0"/>
          <a:chExt cx="0" cy="0"/>
        </a:xfrm>
      </p:grpSpPr>
      <p:sp>
        <p:nvSpPr>
          <p:cNvPr id="26" name="Google Shape;26;p19"/>
          <p:cNvSpPr txBox="1">
            <a:spLocks noGrp="1"/>
          </p:cNvSpPr>
          <p:nvPr>
            <p:ph type="body" idx="1"/>
          </p:nvPr>
        </p:nvSpPr>
        <p:spPr>
          <a:xfrm>
            <a:off x="486837" y="1718735"/>
            <a:ext cx="11106151" cy="4519084"/>
          </a:xfrm>
          <a:prstGeom prst="rect">
            <a:avLst/>
          </a:prstGeom>
          <a:noFill/>
          <a:ln>
            <a:noFill/>
          </a:ln>
        </p:spPr>
        <p:txBody>
          <a:bodyPr spcFirstLastPara="1" wrap="square" lIns="91425" tIns="45700" rIns="91425" bIns="45700" anchor="ctr" anchorCtr="0">
            <a:normAutofit/>
          </a:bodyPr>
          <a:lstStyle>
            <a:lvl1pPr marL="457200" lvl="0" indent="-347154" algn="l">
              <a:lnSpc>
                <a:spcPct val="90000"/>
              </a:lnSpc>
              <a:spcBef>
                <a:spcPts val="800"/>
              </a:spcBef>
              <a:spcAft>
                <a:spcPts val="0"/>
              </a:spcAft>
              <a:buSzPts val="1867"/>
              <a:buChar char="●"/>
              <a:defRPr sz="1867" b="0"/>
            </a:lvl1pPr>
            <a:lvl2pPr marL="914400" lvl="1" indent="-338645" algn="l">
              <a:lnSpc>
                <a:spcPct val="90000"/>
              </a:lnSpc>
              <a:spcBef>
                <a:spcPts val="800"/>
              </a:spcBef>
              <a:spcAft>
                <a:spcPts val="0"/>
              </a:spcAft>
              <a:buClr>
                <a:srgbClr val="6C8C1A"/>
              </a:buClr>
              <a:buSzPts val="1733"/>
              <a:buFont typeface="Noto Sans Symbols"/>
              <a:buChar char="▪"/>
              <a:defRPr sz="1733"/>
            </a:lvl2pPr>
            <a:lvl3pPr marL="1371600" lvl="2" indent="-330200" algn="l">
              <a:lnSpc>
                <a:spcPct val="90000"/>
              </a:lnSpc>
              <a:spcBef>
                <a:spcPts val="800"/>
              </a:spcBef>
              <a:spcAft>
                <a:spcPts val="0"/>
              </a:spcAft>
              <a:buClr>
                <a:srgbClr val="3086AB"/>
              </a:buClr>
              <a:buSzPts val="1600"/>
              <a:buFont typeface="Arial"/>
              <a:buChar char="•"/>
              <a:defRPr sz="1600"/>
            </a:lvl3pPr>
            <a:lvl4pPr marL="1828800" lvl="3" indent="-317500" algn="l">
              <a:lnSpc>
                <a:spcPct val="90000"/>
              </a:lnSpc>
              <a:spcBef>
                <a:spcPts val="800"/>
              </a:spcBef>
              <a:spcAft>
                <a:spcPts val="0"/>
              </a:spcAft>
              <a:buSzPts val="1400"/>
              <a:buFont typeface="Arial"/>
              <a:buChar char="-"/>
              <a:defRPr/>
            </a:lvl4pPr>
            <a:lvl5pPr marL="2286000" lvl="4" indent="-317500" algn="l">
              <a:lnSpc>
                <a:spcPct val="90000"/>
              </a:lnSpc>
              <a:spcBef>
                <a:spcPts val="800"/>
              </a:spcBef>
              <a:spcAft>
                <a:spcPts val="0"/>
              </a:spcAft>
              <a:buSzPts val="1400"/>
              <a:buChar char="●"/>
              <a:defRPr/>
            </a:lvl5pPr>
            <a:lvl6pPr marL="2743200" lvl="5" indent="-342900" algn="l">
              <a:lnSpc>
                <a:spcPct val="90000"/>
              </a:lnSpc>
              <a:spcBef>
                <a:spcPts val="250"/>
              </a:spcBef>
              <a:spcAft>
                <a:spcPts val="0"/>
              </a:spcAft>
              <a:buSzPts val="1800"/>
              <a:buChar char="●"/>
              <a:defRPr/>
            </a:lvl6pPr>
            <a:lvl7pPr marL="3200400" lvl="6" indent="-342900" algn="l">
              <a:lnSpc>
                <a:spcPct val="90000"/>
              </a:lnSpc>
              <a:spcBef>
                <a:spcPts val="250"/>
              </a:spcBef>
              <a:spcAft>
                <a:spcPts val="0"/>
              </a:spcAft>
              <a:buSzPts val="1800"/>
              <a:buChar char="●"/>
              <a:defRPr/>
            </a:lvl7pPr>
            <a:lvl8pPr marL="3657600" lvl="7" indent="-342900" algn="l">
              <a:lnSpc>
                <a:spcPct val="90000"/>
              </a:lnSpc>
              <a:spcBef>
                <a:spcPts val="250"/>
              </a:spcBef>
              <a:spcAft>
                <a:spcPts val="0"/>
              </a:spcAft>
              <a:buSzPts val="1800"/>
              <a:buChar char="●"/>
              <a:defRPr/>
            </a:lvl8pPr>
            <a:lvl9pPr marL="4114800" lvl="8" indent="-342900" algn="l">
              <a:lnSpc>
                <a:spcPct val="90000"/>
              </a:lnSpc>
              <a:spcBef>
                <a:spcPts val="250"/>
              </a:spcBef>
              <a:spcAft>
                <a:spcPts val="250"/>
              </a:spcAft>
              <a:buSzPts val="1800"/>
              <a:buChar char="●"/>
              <a:defRPr/>
            </a:lvl9pPr>
          </a:lstStyle>
          <a:p>
            <a:endParaRPr dirty="0"/>
          </a:p>
        </p:txBody>
      </p:sp>
      <p:sp>
        <p:nvSpPr>
          <p:cNvPr id="27" name="Google Shape;27;p19"/>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9"/>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000000"/>
                </a:solidFill>
              </a:defRPr>
            </a:lvl1pPr>
            <a:lvl2pPr marL="0" lvl="1" indent="0" algn="r">
              <a:spcBef>
                <a:spcPts val="0"/>
              </a:spcBef>
              <a:buNone/>
              <a:defRPr>
                <a:solidFill>
                  <a:srgbClr val="000000"/>
                </a:solidFill>
              </a:defRPr>
            </a:lvl2pPr>
            <a:lvl3pPr marL="0" lvl="2" indent="0" algn="r">
              <a:spcBef>
                <a:spcPts val="0"/>
              </a:spcBef>
              <a:buNone/>
              <a:defRPr>
                <a:solidFill>
                  <a:srgbClr val="000000"/>
                </a:solidFill>
              </a:defRPr>
            </a:lvl3pPr>
            <a:lvl4pPr marL="0" lvl="3" indent="0" algn="r">
              <a:spcBef>
                <a:spcPts val="0"/>
              </a:spcBef>
              <a:buNone/>
              <a:defRPr>
                <a:solidFill>
                  <a:srgbClr val="000000"/>
                </a:solidFill>
              </a:defRPr>
            </a:lvl4pPr>
            <a:lvl5pPr marL="0" lvl="4" indent="0" algn="r">
              <a:spcBef>
                <a:spcPts val="0"/>
              </a:spcBef>
              <a:buNone/>
              <a:defRPr>
                <a:solidFill>
                  <a:srgbClr val="000000"/>
                </a:solidFill>
              </a:defRPr>
            </a:lvl5pPr>
            <a:lvl6pPr marL="0" lvl="5" indent="0" algn="r">
              <a:spcBef>
                <a:spcPts val="0"/>
              </a:spcBef>
              <a:buNone/>
              <a:defRPr>
                <a:solidFill>
                  <a:srgbClr val="000000"/>
                </a:solidFill>
              </a:defRPr>
            </a:lvl6pPr>
            <a:lvl7pPr marL="0" lvl="6" indent="0" algn="r">
              <a:spcBef>
                <a:spcPts val="0"/>
              </a:spcBef>
              <a:buNone/>
              <a:defRPr>
                <a:solidFill>
                  <a:srgbClr val="000000"/>
                </a:solidFill>
              </a:defRPr>
            </a:lvl7pPr>
            <a:lvl8pPr marL="0" lvl="7" indent="0" algn="r">
              <a:spcBef>
                <a:spcPts val="0"/>
              </a:spcBef>
              <a:buNone/>
              <a:defRPr>
                <a:solidFill>
                  <a:srgbClr val="000000"/>
                </a:solidFill>
              </a:defRPr>
            </a:lvl8pPr>
            <a:lvl9pPr marL="0" lvl="8" indent="0" algn="r">
              <a:spcBef>
                <a:spcPts val="0"/>
              </a:spcBef>
              <a:buNone/>
              <a:defRPr>
                <a:solidFill>
                  <a:srgbClr val="000000"/>
                </a:solidFill>
              </a:defRPr>
            </a:lvl9pPr>
          </a:lstStyle>
          <a:p>
            <a:pPr marL="0" lvl="0" indent="0" algn="r" rtl="0">
              <a:spcBef>
                <a:spcPts val="0"/>
              </a:spcBef>
              <a:spcAft>
                <a:spcPts val="0"/>
              </a:spcAft>
              <a:buNone/>
            </a:pPr>
            <a:fld id="{00000000-1234-1234-1234-123412341234}" type="slidenum">
              <a:rPr lang="en-IN"/>
              <a:t>‹#›</a:t>
            </a:fld>
            <a:endParaRPr/>
          </a:p>
        </p:txBody>
      </p:sp>
      <p:sp>
        <p:nvSpPr>
          <p:cNvPr id="29" name="Google Shape;29;p19"/>
          <p:cNvSpPr txBox="1">
            <a:spLocks noGrp="1"/>
          </p:cNvSpPr>
          <p:nvPr>
            <p:ph type="title"/>
          </p:nvPr>
        </p:nvSpPr>
        <p:spPr>
          <a:xfrm>
            <a:off x="486837" y="646262"/>
            <a:ext cx="11106151" cy="69757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FFFFF"/>
              </a:buClr>
              <a:buSzPts val="3600"/>
              <a:buFont typeface="Corbe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6146" name="Picture 2">
            <a:extLst>
              <a:ext uri="{FF2B5EF4-FFF2-40B4-BE49-F238E27FC236}">
                <a16:creationId xmlns:a16="http://schemas.microsoft.com/office/drawing/2014/main" id="{5BE922A5-41F2-5BAB-28C5-EF9BE7AED1A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74762"/>
            <a:ext cx="1276350" cy="571500"/>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a:extLst>
              <a:ext uri="{FF2B5EF4-FFF2-40B4-BE49-F238E27FC236}">
                <a16:creationId xmlns:a16="http://schemas.microsoft.com/office/drawing/2014/main" id="{B01372F2-7BE0-834B-EF17-19036F49413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p:blipFill>
        <p:spPr bwMode="auto">
          <a:xfrm>
            <a:off x="11404405" y="146200"/>
            <a:ext cx="628560" cy="428625"/>
          </a:xfrm>
          <a:prstGeom prst="rect">
            <a:avLst/>
          </a:prstGeom>
          <a:noFill/>
          <a:extLst>
            <a:ext uri="{909E8E84-426E-40DD-AFC4-6F175D3DCCD1}">
              <a14:hiddenFill xmlns:a14="http://schemas.microsoft.com/office/drawing/2010/main">
                <a:solidFill>
                  <a:srgbClr val="FFFFFF"/>
                </a:solidFill>
              </a14:hiddenFill>
            </a:ext>
          </a:extLst>
        </p:spPr>
      </p:pic>
      <p:pic>
        <p:nvPicPr>
          <p:cNvPr id="2" name="Google Shape;321;p12">
            <a:extLst>
              <a:ext uri="{FF2B5EF4-FFF2-40B4-BE49-F238E27FC236}">
                <a16:creationId xmlns:a16="http://schemas.microsoft.com/office/drawing/2014/main" id="{5B4E5EEC-9B2D-3146-51F1-185441D09236}"/>
              </a:ext>
            </a:extLst>
          </p:cNvPr>
          <p:cNvPicPr preferRelativeResize="0"/>
          <p:nvPr userDrawn="1"/>
        </p:nvPicPr>
        <p:blipFill rotWithShape="1">
          <a:blip r:embed="rId4">
            <a:extLst>
              <a:ext uri="{28A0092B-C50C-407E-A947-70E740481C1C}">
                <a14:useLocalDpi xmlns:a14="http://schemas.microsoft.com/office/drawing/2010/main" val="0"/>
              </a:ext>
            </a:extLst>
          </a:blip>
          <a:srcRect/>
          <a:stretch/>
        </p:blipFill>
        <p:spPr>
          <a:xfrm>
            <a:off x="5174813" y="96454"/>
            <a:ext cx="1545302" cy="409978"/>
          </a:xfrm>
          <a:prstGeom prst="rect">
            <a:avLst/>
          </a:prstGeom>
          <a:noFill/>
          <a:ln>
            <a:noFill/>
          </a:ln>
        </p:spPr>
      </p:pic>
    </p:spTree>
    <p:extLst>
      <p:ext uri="{BB962C8B-B14F-4D97-AF65-F5344CB8AC3E}">
        <p14:creationId xmlns:p14="http://schemas.microsoft.com/office/powerpoint/2010/main" val="4291205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rgbClr val="000F46"/>
                </a:solidFill>
              </a:defRPr>
            </a:lvl1pPr>
          </a:lstStyle>
          <a:p>
            <a:r>
              <a:rPr lang="en-US" dirty="0"/>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A444CD0-FC2C-42A0-8238-B5560E603626}" type="datetimeFigureOut">
              <a:rPr lang="en-IN" smtClean="0">
                <a:solidFill>
                  <a:srgbClr val="000000">
                    <a:lumMod val="50000"/>
                    <a:lumOff val="50000"/>
                  </a:srgbClr>
                </a:solidFill>
              </a:rPr>
              <a:pPr/>
              <a:t>20-07-2023</a:t>
            </a:fld>
            <a:endParaRPr lang="en-IN" dirty="0">
              <a:solidFill>
                <a:srgbClr val="000000">
                  <a:lumMod val="50000"/>
                  <a:lumOff val="50000"/>
                </a:srgbClr>
              </a:solidFill>
            </a:endParaRPr>
          </a:p>
        </p:txBody>
      </p:sp>
      <p:sp>
        <p:nvSpPr>
          <p:cNvPr id="5" name="Footer Placeholder 4"/>
          <p:cNvSpPr>
            <a:spLocks noGrp="1"/>
          </p:cNvSpPr>
          <p:nvPr>
            <p:ph type="ftr" sz="quarter" idx="11"/>
          </p:nvPr>
        </p:nvSpPr>
        <p:spPr/>
        <p:txBody>
          <a:bodyPr/>
          <a:lstStyle/>
          <a:p>
            <a:endParaRPr lang="en-IN" dirty="0">
              <a:solidFill>
                <a:srgbClr val="000000">
                  <a:lumMod val="50000"/>
                  <a:lumOff val="50000"/>
                </a:srgbClr>
              </a:solidFill>
            </a:endParaRPr>
          </a:p>
        </p:txBody>
      </p:sp>
      <p:sp>
        <p:nvSpPr>
          <p:cNvPr id="6" name="Slide Number Placeholder 5"/>
          <p:cNvSpPr>
            <a:spLocks noGrp="1"/>
          </p:cNvSpPr>
          <p:nvPr>
            <p:ph type="sldNum" sz="quarter" idx="12"/>
          </p:nvPr>
        </p:nvSpPr>
        <p:spPr/>
        <p:txBody>
          <a:bodyPr/>
          <a:lstStyle/>
          <a:p>
            <a:fld id="{E566D426-5B99-4009-B816-91CE10B8C909}" type="slidenum">
              <a:rPr lang="en-IN" smtClean="0">
                <a:solidFill>
                  <a:srgbClr val="40BAD2"/>
                </a:solidFill>
              </a:rPr>
              <a:pPr/>
              <a:t>‹#›</a:t>
            </a:fld>
            <a:endParaRPr lang="en-IN" dirty="0">
              <a:solidFill>
                <a:srgbClr val="40BAD2"/>
              </a:solidFill>
            </a:endParaRPr>
          </a:p>
        </p:txBody>
      </p:sp>
      <p:pic>
        <p:nvPicPr>
          <p:cNvPr id="8" name="Picture 7">
            <a:extLst>
              <a:ext uri="{FF2B5EF4-FFF2-40B4-BE49-F238E27FC236}">
                <a16:creationId xmlns:a16="http://schemas.microsoft.com/office/drawing/2014/main" id="{FF9EA425-4206-4864-A99F-860504ED8DD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8152" y="0"/>
            <a:ext cx="1823778" cy="735504"/>
          </a:xfrm>
          <a:prstGeom prst="rect">
            <a:avLst/>
          </a:prstGeom>
        </p:spPr>
      </p:pic>
    </p:spTree>
    <p:extLst>
      <p:ext uri="{BB962C8B-B14F-4D97-AF65-F5344CB8AC3E}">
        <p14:creationId xmlns:p14="http://schemas.microsoft.com/office/powerpoint/2010/main" val="328231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4A444CD0-FC2C-42A0-8238-B5560E603626}" type="datetimeFigureOut">
              <a:rPr lang="en-IN" smtClean="0">
                <a:solidFill>
                  <a:srgbClr val="000000">
                    <a:lumMod val="50000"/>
                    <a:lumOff val="50000"/>
                  </a:srgbClr>
                </a:solidFill>
              </a:rPr>
              <a:pPr/>
              <a:t>20-07-2023</a:t>
            </a:fld>
            <a:endParaRPr lang="en-IN" dirty="0">
              <a:solidFill>
                <a:srgbClr val="000000">
                  <a:lumMod val="50000"/>
                  <a:lumOff val="50000"/>
                </a:srgbClr>
              </a:solidFill>
            </a:endParaRPr>
          </a:p>
        </p:txBody>
      </p:sp>
      <p:sp>
        <p:nvSpPr>
          <p:cNvPr id="9" name="Footer Placeholder 8"/>
          <p:cNvSpPr>
            <a:spLocks noGrp="1"/>
          </p:cNvSpPr>
          <p:nvPr>
            <p:ph type="ftr" sz="quarter" idx="11"/>
          </p:nvPr>
        </p:nvSpPr>
        <p:spPr/>
        <p:txBody>
          <a:bodyPr/>
          <a:lstStyle/>
          <a:p>
            <a:endParaRPr lang="en-IN" dirty="0">
              <a:solidFill>
                <a:srgbClr val="000000">
                  <a:lumMod val="50000"/>
                  <a:lumOff val="50000"/>
                </a:srgbClr>
              </a:solidFill>
            </a:endParaRPr>
          </a:p>
        </p:txBody>
      </p:sp>
      <p:sp>
        <p:nvSpPr>
          <p:cNvPr id="10" name="Slide Number Placeholder 9"/>
          <p:cNvSpPr>
            <a:spLocks noGrp="1"/>
          </p:cNvSpPr>
          <p:nvPr>
            <p:ph type="sldNum" sz="quarter" idx="12"/>
          </p:nvPr>
        </p:nvSpPr>
        <p:spPr/>
        <p:txBody>
          <a:bodyPr/>
          <a:lstStyle/>
          <a:p>
            <a:fld id="{E566D426-5B99-4009-B816-91CE10B8C909}" type="slidenum">
              <a:rPr lang="en-IN" smtClean="0">
                <a:solidFill>
                  <a:srgbClr val="40BAD2"/>
                </a:solidFill>
              </a:rPr>
              <a:pPr/>
              <a:t>‹#›</a:t>
            </a:fld>
            <a:endParaRPr lang="en-IN" dirty="0">
              <a:solidFill>
                <a:srgbClr val="40BAD2"/>
              </a:solidFill>
            </a:endParaRPr>
          </a:p>
        </p:txBody>
      </p:sp>
      <p:pic>
        <p:nvPicPr>
          <p:cNvPr id="11" name="Picture 10">
            <a:extLst>
              <a:ext uri="{FF2B5EF4-FFF2-40B4-BE49-F238E27FC236}">
                <a16:creationId xmlns:a16="http://schemas.microsoft.com/office/drawing/2014/main" id="{37F2223E-3C34-418B-A110-3485A94353B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061661" y="169703"/>
            <a:ext cx="1455499" cy="386152"/>
          </a:xfrm>
          <a:prstGeom prst="rect">
            <a:avLst/>
          </a:prstGeom>
        </p:spPr>
      </p:pic>
      <p:pic>
        <p:nvPicPr>
          <p:cNvPr id="5" name="Picture 6">
            <a:extLst>
              <a:ext uri="{FF2B5EF4-FFF2-40B4-BE49-F238E27FC236}">
                <a16:creationId xmlns:a16="http://schemas.microsoft.com/office/drawing/2014/main" id="{A4C0D136-5868-D004-576D-54231F9C0052}"/>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4627" y="31663"/>
            <a:ext cx="1455499" cy="65171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a:extLst>
              <a:ext uri="{FF2B5EF4-FFF2-40B4-BE49-F238E27FC236}">
                <a16:creationId xmlns:a16="http://schemas.microsoft.com/office/drawing/2014/main" id="{9EF90EE4-34B7-F3B2-341D-B8CF907CE3E1}"/>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p:blipFill>
        <p:spPr bwMode="auto">
          <a:xfrm>
            <a:off x="10766230" y="136525"/>
            <a:ext cx="628560" cy="428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9669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4A444CD0-FC2C-42A0-8238-B5560E603626}" type="datetimeFigureOut">
              <a:rPr lang="en-IN" smtClean="0">
                <a:solidFill>
                  <a:srgbClr val="000000">
                    <a:lumMod val="50000"/>
                    <a:lumOff val="50000"/>
                  </a:srgbClr>
                </a:solidFill>
              </a:rPr>
              <a:pPr/>
              <a:t>20-07-2023</a:t>
            </a:fld>
            <a:endParaRPr lang="en-IN" dirty="0">
              <a:solidFill>
                <a:srgbClr val="000000">
                  <a:lumMod val="50000"/>
                  <a:lumOff val="50000"/>
                </a:srgbClr>
              </a:solidFill>
            </a:endParaRPr>
          </a:p>
        </p:txBody>
      </p:sp>
      <p:sp>
        <p:nvSpPr>
          <p:cNvPr id="11" name="Footer Placeholder 10"/>
          <p:cNvSpPr>
            <a:spLocks noGrp="1"/>
          </p:cNvSpPr>
          <p:nvPr>
            <p:ph type="ftr" sz="quarter" idx="11"/>
          </p:nvPr>
        </p:nvSpPr>
        <p:spPr/>
        <p:txBody>
          <a:bodyPr/>
          <a:lstStyle/>
          <a:p>
            <a:endParaRPr lang="en-IN" dirty="0">
              <a:solidFill>
                <a:srgbClr val="000000">
                  <a:lumMod val="50000"/>
                  <a:lumOff val="50000"/>
                </a:srgbClr>
              </a:solidFill>
            </a:endParaRPr>
          </a:p>
        </p:txBody>
      </p:sp>
      <p:sp>
        <p:nvSpPr>
          <p:cNvPr id="12" name="Slide Number Placeholder 11"/>
          <p:cNvSpPr>
            <a:spLocks noGrp="1"/>
          </p:cNvSpPr>
          <p:nvPr>
            <p:ph type="sldNum" sz="quarter" idx="12"/>
          </p:nvPr>
        </p:nvSpPr>
        <p:spPr/>
        <p:txBody>
          <a:bodyPr/>
          <a:lstStyle/>
          <a:p>
            <a:fld id="{E566D426-5B99-4009-B816-91CE10B8C909}" type="slidenum">
              <a:rPr lang="en-IN" smtClean="0">
                <a:solidFill>
                  <a:srgbClr val="40BAD2"/>
                </a:solidFill>
              </a:rPr>
              <a:pPr/>
              <a:t>‹#›</a:t>
            </a:fld>
            <a:endParaRPr lang="en-IN" dirty="0">
              <a:solidFill>
                <a:srgbClr val="40BAD2"/>
              </a:solidFill>
            </a:endParaRPr>
          </a:p>
        </p:txBody>
      </p:sp>
      <p:pic>
        <p:nvPicPr>
          <p:cNvPr id="13" name="Picture 12">
            <a:extLst>
              <a:ext uri="{FF2B5EF4-FFF2-40B4-BE49-F238E27FC236}">
                <a16:creationId xmlns:a16="http://schemas.microsoft.com/office/drawing/2014/main" id="{BF0A4563-71F1-4BBE-BEBD-39ED9380531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8152" y="0"/>
            <a:ext cx="1823778" cy="735504"/>
          </a:xfrm>
          <a:prstGeom prst="rect">
            <a:avLst/>
          </a:prstGeom>
        </p:spPr>
      </p:pic>
    </p:spTree>
    <p:extLst>
      <p:ext uri="{BB962C8B-B14F-4D97-AF65-F5344CB8AC3E}">
        <p14:creationId xmlns:p14="http://schemas.microsoft.com/office/powerpoint/2010/main" val="2494868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4A444CD0-FC2C-42A0-8238-B5560E603626}" type="datetimeFigureOut">
              <a:rPr lang="en-IN" smtClean="0">
                <a:solidFill>
                  <a:srgbClr val="000000">
                    <a:lumMod val="50000"/>
                    <a:lumOff val="50000"/>
                  </a:srgbClr>
                </a:solidFill>
              </a:rPr>
              <a:pPr/>
              <a:t>20-07-2023</a:t>
            </a:fld>
            <a:endParaRPr lang="en-IN" dirty="0">
              <a:solidFill>
                <a:srgbClr val="000000">
                  <a:lumMod val="50000"/>
                  <a:lumOff val="50000"/>
                </a:srgbClr>
              </a:solidFill>
            </a:endParaRPr>
          </a:p>
        </p:txBody>
      </p:sp>
      <p:sp>
        <p:nvSpPr>
          <p:cNvPr id="7" name="Footer Placeholder 6"/>
          <p:cNvSpPr>
            <a:spLocks noGrp="1"/>
          </p:cNvSpPr>
          <p:nvPr>
            <p:ph type="ftr" sz="quarter" idx="11"/>
          </p:nvPr>
        </p:nvSpPr>
        <p:spPr/>
        <p:txBody>
          <a:bodyPr/>
          <a:lstStyle/>
          <a:p>
            <a:endParaRPr lang="en-IN" dirty="0">
              <a:solidFill>
                <a:srgbClr val="000000">
                  <a:lumMod val="50000"/>
                  <a:lumOff val="50000"/>
                </a:srgbClr>
              </a:solidFill>
            </a:endParaRPr>
          </a:p>
        </p:txBody>
      </p:sp>
      <p:sp>
        <p:nvSpPr>
          <p:cNvPr id="8" name="Slide Number Placeholder 7"/>
          <p:cNvSpPr>
            <a:spLocks noGrp="1"/>
          </p:cNvSpPr>
          <p:nvPr>
            <p:ph type="sldNum" sz="quarter" idx="12"/>
          </p:nvPr>
        </p:nvSpPr>
        <p:spPr/>
        <p:txBody>
          <a:bodyPr/>
          <a:lstStyle/>
          <a:p>
            <a:fld id="{E566D426-5B99-4009-B816-91CE10B8C909}" type="slidenum">
              <a:rPr lang="en-IN" smtClean="0">
                <a:solidFill>
                  <a:srgbClr val="40BAD2"/>
                </a:solidFill>
              </a:rPr>
              <a:pPr/>
              <a:t>‹#›</a:t>
            </a:fld>
            <a:endParaRPr lang="en-IN" dirty="0">
              <a:solidFill>
                <a:srgbClr val="40BAD2"/>
              </a:solidFill>
            </a:endParaRPr>
          </a:p>
        </p:txBody>
      </p:sp>
      <p:pic>
        <p:nvPicPr>
          <p:cNvPr id="9" name="Picture 8">
            <a:extLst>
              <a:ext uri="{FF2B5EF4-FFF2-40B4-BE49-F238E27FC236}">
                <a16:creationId xmlns:a16="http://schemas.microsoft.com/office/drawing/2014/main" id="{65BA24BE-C740-4D25-A3E5-75BB4762884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8152" y="0"/>
            <a:ext cx="1823778" cy="735504"/>
          </a:xfrm>
          <a:prstGeom prst="rect">
            <a:avLst/>
          </a:prstGeom>
        </p:spPr>
      </p:pic>
    </p:spTree>
    <p:extLst>
      <p:ext uri="{BB962C8B-B14F-4D97-AF65-F5344CB8AC3E}">
        <p14:creationId xmlns:p14="http://schemas.microsoft.com/office/powerpoint/2010/main" val="2145942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A444CD0-FC2C-42A0-8238-B5560E603626}" type="datetimeFigureOut">
              <a:rPr lang="en-IN" smtClean="0">
                <a:solidFill>
                  <a:srgbClr val="000000">
                    <a:lumMod val="50000"/>
                    <a:lumOff val="50000"/>
                  </a:srgbClr>
                </a:solidFill>
              </a:rPr>
              <a:pPr/>
              <a:t>20-07-2023</a:t>
            </a:fld>
            <a:endParaRPr lang="en-IN" dirty="0">
              <a:solidFill>
                <a:srgbClr val="000000">
                  <a:lumMod val="50000"/>
                  <a:lumOff val="50000"/>
                </a:srgbClr>
              </a:solidFill>
            </a:endParaRPr>
          </a:p>
        </p:txBody>
      </p:sp>
      <p:sp>
        <p:nvSpPr>
          <p:cNvPr id="6" name="Footer Placeholder 5"/>
          <p:cNvSpPr>
            <a:spLocks noGrp="1"/>
          </p:cNvSpPr>
          <p:nvPr>
            <p:ph type="ftr" sz="quarter" idx="11"/>
          </p:nvPr>
        </p:nvSpPr>
        <p:spPr/>
        <p:txBody>
          <a:bodyPr/>
          <a:lstStyle/>
          <a:p>
            <a:endParaRPr lang="en-IN" dirty="0">
              <a:solidFill>
                <a:srgbClr val="000000">
                  <a:lumMod val="50000"/>
                  <a:lumOff val="50000"/>
                </a:srgbClr>
              </a:solidFill>
            </a:endParaRPr>
          </a:p>
        </p:txBody>
      </p:sp>
      <p:sp>
        <p:nvSpPr>
          <p:cNvPr id="7" name="Slide Number Placeholder 6"/>
          <p:cNvSpPr>
            <a:spLocks noGrp="1"/>
          </p:cNvSpPr>
          <p:nvPr>
            <p:ph type="sldNum" sz="quarter" idx="12"/>
          </p:nvPr>
        </p:nvSpPr>
        <p:spPr/>
        <p:txBody>
          <a:bodyPr/>
          <a:lstStyle/>
          <a:p>
            <a:fld id="{E566D426-5B99-4009-B816-91CE10B8C909}" type="slidenum">
              <a:rPr lang="en-IN" smtClean="0">
                <a:solidFill>
                  <a:srgbClr val="40BAD2"/>
                </a:solidFill>
              </a:rPr>
              <a:pPr/>
              <a:t>‹#›</a:t>
            </a:fld>
            <a:endParaRPr lang="en-IN" dirty="0">
              <a:solidFill>
                <a:srgbClr val="40BAD2"/>
              </a:solidFill>
            </a:endParaRPr>
          </a:p>
        </p:txBody>
      </p:sp>
      <p:pic>
        <p:nvPicPr>
          <p:cNvPr id="8" name="Picture 7">
            <a:extLst>
              <a:ext uri="{FF2B5EF4-FFF2-40B4-BE49-F238E27FC236}">
                <a16:creationId xmlns:a16="http://schemas.microsoft.com/office/drawing/2014/main" id="{35EBF547-C395-46D3-9E30-33E513BA5F24}"/>
              </a:ext>
            </a:extLst>
          </p:cNvPr>
          <p:cNvPicPr>
            <a:picLocks noChangeAspect="1"/>
          </p:cNvPicPr>
          <p:nvPr userDrawn="1"/>
        </p:nvPicPr>
        <p:blipFill>
          <a:blip r:embed="rId2"/>
          <a:stretch>
            <a:fillRect/>
          </a:stretch>
        </p:blipFill>
        <p:spPr>
          <a:xfrm>
            <a:off x="26938" y="6707875"/>
            <a:ext cx="12192000" cy="172586"/>
          </a:xfrm>
          <a:prstGeom prst="rect">
            <a:avLst/>
          </a:prstGeom>
        </p:spPr>
      </p:pic>
      <p:sp>
        <p:nvSpPr>
          <p:cNvPr id="9" name="Rectangle 8">
            <a:extLst>
              <a:ext uri="{FF2B5EF4-FFF2-40B4-BE49-F238E27FC236}">
                <a16:creationId xmlns:a16="http://schemas.microsoft.com/office/drawing/2014/main" id="{0E1907B8-2621-4BF9-988D-C28476625AB5}"/>
              </a:ext>
            </a:extLst>
          </p:cNvPr>
          <p:cNvSpPr/>
          <p:nvPr userDrawn="1"/>
        </p:nvSpPr>
        <p:spPr>
          <a:xfrm>
            <a:off x="11815864" y="758952"/>
            <a:ext cx="384048" cy="5330952"/>
          </a:xfrm>
          <a:prstGeom prst="rect">
            <a:avLst/>
          </a:prstGeom>
          <a:solidFill>
            <a:srgbClr val="000F4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8DE1C66B-6AF1-4A59-BD48-A10DCCAF6482}"/>
              </a:ext>
            </a:extLst>
          </p:cNvPr>
          <p:cNvSpPr/>
          <p:nvPr userDrawn="1"/>
        </p:nvSpPr>
        <p:spPr>
          <a:xfrm>
            <a:off x="1" y="758952"/>
            <a:ext cx="384048" cy="5330952"/>
          </a:xfrm>
          <a:prstGeom prst="rect">
            <a:avLst/>
          </a:prstGeom>
          <a:solidFill>
            <a:srgbClr val="FE7A1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defTabSz="457200">
              <a:buClrTx/>
              <a:buFontTx/>
              <a:buNone/>
            </a:pPr>
            <a:endParaRPr lang="en-IN" sz="1800" kern="1200" dirty="0">
              <a:solidFill>
                <a:srgbClr val="FFFFFF"/>
              </a:solidFill>
            </a:endParaRPr>
          </a:p>
        </p:txBody>
      </p:sp>
    </p:spTree>
    <p:extLst>
      <p:ext uri="{BB962C8B-B14F-4D97-AF65-F5344CB8AC3E}">
        <p14:creationId xmlns:p14="http://schemas.microsoft.com/office/powerpoint/2010/main" val="610374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4A444CD0-FC2C-42A0-8238-B5560E603626}" type="datetimeFigureOut">
              <a:rPr lang="en-IN" smtClean="0">
                <a:solidFill>
                  <a:srgbClr val="000000">
                    <a:lumMod val="50000"/>
                    <a:lumOff val="50000"/>
                  </a:srgbClr>
                </a:solidFill>
              </a:rPr>
              <a:pPr/>
              <a:t>20-07-2023</a:t>
            </a:fld>
            <a:endParaRPr lang="en-IN" dirty="0">
              <a:solidFill>
                <a:srgbClr val="000000">
                  <a:lumMod val="50000"/>
                  <a:lumOff val="50000"/>
                </a:srgbClr>
              </a:solidFill>
            </a:endParaRPr>
          </a:p>
        </p:txBody>
      </p:sp>
      <p:sp>
        <p:nvSpPr>
          <p:cNvPr id="9" name="Footer Placeholder 8"/>
          <p:cNvSpPr>
            <a:spLocks noGrp="1"/>
          </p:cNvSpPr>
          <p:nvPr>
            <p:ph type="ftr" sz="quarter" idx="11"/>
          </p:nvPr>
        </p:nvSpPr>
        <p:spPr/>
        <p:txBody>
          <a:bodyPr/>
          <a:lstStyle/>
          <a:p>
            <a:endParaRPr lang="en-IN" dirty="0">
              <a:solidFill>
                <a:srgbClr val="000000">
                  <a:lumMod val="50000"/>
                  <a:lumOff val="50000"/>
                </a:srgbClr>
              </a:solidFill>
            </a:endParaRPr>
          </a:p>
        </p:txBody>
      </p:sp>
      <p:sp>
        <p:nvSpPr>
          <p:cNvPr id="10" name="Slide Number Placeholder 9"/>
          <p:cNvSpPr>
            <a:spLocks noGrp="1"/>
          </p:cNvSpPr>
          <p:nvPr>
            <p:ph type="sldNum" sz="quarter" idx="12"/>
          </p:nvPr>
        </p:nvSpPr>
        <p:spPr/>
        <p:txBody>
          <a:bodyPr/>
          <a:lstStyle/>
          <a:p>
            <a:fld id="{E566D426-5B99-4009-B816-91CE10B8C909}" type="slidenum">
              <a:rPr lang="en-IN" smtClean="0">
                <a:solidFill>
                  <a:srgbClr val="40BAD2"/>
                </a:solidFill>
              </a:rPr>
              <a:pPr/>
              <a:t>‹#›</a:t>
            </a:fld>
            <a:endParaRPr lang="en-IN" dirty="0">
              <a:solidFill>
                <a:srgbClr val="40BAD2"/>
              </a:solidFill>
            </a:endParaRPr>
          </a:p>
        </p:txBody>
      </p:sp>
      <p:pic>
        <p:nvPicPr>
          <p:cNvPr id="11" name="Picture 10">
            <a:extLst>
              <a:ext uri="{FF2B5EF4-FFF2-40B4-BE49-F238E27FC236}">
                <a16:creationId xmlns:a16="http://schemas.microsoft.com/office/drawing/2014/main" id="{C58036C1-B869-494C-B43E-49DE2A49B0F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8152" y="0"/>
            <a:ext cx="1823778" cy="735504"/>
          </a:xfrm>
          <a:prstGeom prst="rect">
            <a:avLst/>
          </a:prstGeom>
        </p:spPr>
      </p:pic>
    </p:spTree>
    <p:extLst>
      <p:ext uri="{BB962C8B-B14F-4D97-AF65-F5344CB8AC3E}">
        <p14:creationId xmlns:p14="http://schemas.microsoft.com/office/powerpoint/2010/main" val="3705918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4A444CD0-FC2C-42A0-8238-B5560E603626}" type="datetimeFigureOut">
              <a:rPr lang="en-IN" smtClean="0">
                <a:solidFill>
                  <a:srgbClr val="000000">
                    <a:lumMod val="50000"/>
                    <a:lumOff val="50000"/>
                  </a:srgbClr>
                </a:solidFill>
              </a:rPr>
              <a:pPr/>
              <a:t>20-07-2023</a:t>
            </a:fld>
            <a:endParaRPr lang="en-IN" dirty="0">
              <a:solidFill>
                <a:srgbClr val="000000">
                  <a:lumMod val="50000"/>
                  <a:lumOff val="50000"/>
                </a:srgbClr>
              </a:solidFill>
            </a:endParaRPr>
          </a:p>
        </p:txBody>
      </p:sp>
      <p:sp>
        <p:nvSpPr>
          <p:cNvPr id="9" name="Footer Placeholder 8"/>
          <p:cNvSpPr>
            <a:spLocks noGrp="1"/>
          </p:cNvSpPr>
          <p:nvPr>
            <p:ph type="ftr" sz="quarter" idx="11"/>
          </p:nvPr>
        </p:nvSpPr>
        <p:spPr>
          <a:xfrm>
            <a:off x="3499101" y="6356350"/>
            <a:ext cx="5911517" cy="365125"/>
          </a:xfrm>
        </p:spPr>
        <p:txBody>
          <a:bodyPr/>
          <a:lstStyle/>
          <a:p>
            <a:endParaRPr lang="en-IN" dirty="0">
              <a:solidFill>
                <a:srgbClr val="000000">
                  <a:lumMod val="50000"/>
                  <a:lumOff val="50000"/>
                </a:srgbClr>
              </a:solidFill>
            </a:endParaRPr>
          </a:p>
        </p:txBody>
      </p:sp>
      <p:sp>
        <p:nvSpPr>
          <p:cNvPr id="10" name="Slide Number Placeholder 9"/>
          <p:cNvSpPr>
            <a:spLocks noGrp="1"/>
          </p:cNvSpPr>
          <p:nvPr>
            <p:ph type="sldNum" sz="quarter" idx="12"/>
          </p:nvPr>
        </p:nvSpPr>
        <p:spPr/>
        <p:txBody>
          <a:bodyPr/>
          <a:lstStyle/>
          <a:p>
            <a:fld id="{E566D426-5B99-4009-B816-91CE10B8C909}" type="slidenum">
              <a:rPr lang="en-IN" smtClean="0">
                <a:solidFill>
                  <a:srgbClr val="40BAD2"/>
                </a:solidFill>
              </a:rPr>
              <a:pPr/>
              <a:t>‹#›</a:t>
            </a:fld>
            <a:endParaRPr lang="en-IN" dirty="0">
              <a:solidFill>
                <a:srgbClr val="40BAD2"/>
              </a:solidFill>
            </a:endParaRPr>
          </a:p>
        </p:txBody>
      </p:sp>
      <p:pic>
        <p:nvPicPr>
          <p:cNvPr id="11" name="Picture 10">
            <a:extLst>
              <a:ext uri="{FF2B5EF4-FFF2-40B4-BE49-F238E27FC236}">
                <a16:creationId xmlns:a16="http://schemas.microsoft.com/office/drawing/2014/main" id="{AACBA954-F8EA-4B94-97CC-780A6E1C610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8152" y="0"/>
            <a:ext cx="1823778" cy="735504"/>
          </a:xfrm>
          <a:prstGeom prst="rect">
            <a:avLst/>
          </a:prstGeom>
        </p:spPr>
      </p:pic>
    </p:spTree>
    <p:extLst>
      <p:ext uri="{BB962C8B-B14F-4D97-AF65-F5344CB8AC3E}">
        <p14:creationId xmlns:p14="http://schemas.microsoft.com/office/powerpoint/2010/main" val="3963630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rgbClr val="FE7A1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defTabSz="457200">
              <a:buClrTx/>
              <a:buFontTx/>
              <a:buNone/>
            </a:pPr>
            <a:endParaRPr lang="en-IN" sz="1800" kern="1200" dirty="0">
              <a:solidFill>
                <a:srgbClr val="FFFFFF"/>
              </a:solidFill>
            </a:endParaRPr>
          </a:p>
        </p:txBody>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dirty="0"/>
              <a:t>Click to edit Master title style</a:t>
            </a:r>
          </a:p>
        </p:txBody>
      </p:sp>
      <p:sp>
        <p:nvSpPr>
          <p:cNvPr id="38" name="Rectangle 37"/>
          <p:cNvSpPr/>
          <p:nvPr/>
        </p:nvSpPr>
        <p:spPr>
          <a:xfrm>
            <a:off x="11815864" y="758952"/>
            <a:ext cx="384048" cy="5330952"/>
          </a:xfrm>
          <a:prstGeom prst="rect">
            <a:avLst/>
          </a:prstGeom>
          <a:solidFill>
            <a:srgbClr val="000F4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defTabSz="457200">
              <a:buClrTx/>
              <a:buFontTx/>
              <a:buNone/>
            </a:pPr>
            <a:fld id="{4A444CD0-FC2C-42A0-8238-B5560E603626}" type="datetimeFigureOut">
              <a:rPr lang="en-IN" kern="1200" smtClean="0">
                <a:solidFill>
                  <a:srgbClr val="000000">
                    <a:lumMod val="50000"/>
                    <a:lumOff val="50000"/>
                  </a:srgbClr>
                </a:solidFill>
                <a:latin typeface="Corbel"/>
                <a:ea typeface="+mn-ea"/>
                <a:cs typeface="+mn-cs"/>
              </a:rPr>
              <a:pPr defTabSz="457200">
                <a:buClrTx/>
                <a:buFontTx/>
                <a:buNone/>
              </a:pPr>
              <a:t>20-07-2023</a:t>
            </a:fld>
            <a:endParaRPr lang="en-IN" kern="1200" dirty="0">
              <a:solidFill>
                <a:srgbClr val="000000">
                  <a:lumMod val="50000"/>
                  <a:lumOff val="50000"/>
                </a:srgbClr>
              </a:solidFill>
              <a:latin typeface="Corbel"/>
              <a:ea typeface="+mn-ea"/>
              <a:cs typeface="+mn-cs"/>
            </a:endParaRPr>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defTabSz="457200">
              <a:buClrTx/>
              <a:buFontTx/>
              <a:buNone/>
            </a:pPr>
            <a:endParaRPr lang="en-IN" kern="1200" dirty="0">
              <a:solidFill>
                <a:srgbClr val="000000">
                  <a:lumMod val="50000"/>
                  <a:lumOff val="50000"/>
                </a:srgbClr>
              </a:solidFill>
              <a:latin typeface="Corbel"/>
              <a:ea typeface="+mn-ea"/>
              <a:cs typeface="+mn-cs"/>
            </a:endParaRPr>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pPr defTabSz="457200">
              <a:buClrTx/>
              <a:buFontTx/>
              <a:buNone/>
            </a:pPr>
            <a:fld id="{E566D426-5B99-4009-B816-91CE10B8C909}" type="slidenum">
              <a:rPr lang="en-IN" kern="1200" smtClean="0">
                <a:solidFill>
                  <a:srgbClr val="40BAD2"/>
                </a:solidFill>
                <a:latin typeface="Corbel"/>
                <a:ea typeface="+mn-ea"/>
                <a:cs typeface="+mn-cs"/>
              </a:rPr>
              <a:pPr defTabSz="457200">
                <a:buClrTx/>
                <a:buFontTx/>
                <a:buNone/>
              </a:pPr>
              <a:t>‹#›</a:t>
            </a:fld>
            <a:endParaRPr lang="en-IN" kern="1200" dirty="0">
              <a:solidFill>
                <a:srgbClr val="40BAD2"/>
              </a:solidFill>
              <a:latin typeface="Corbel"/>
              <a:ea typeface="+mn-ea"/>
              <a:cs typeface="+mn-cs"/>
            </a:endParaRPr>
          </a:p>
        </p:txBody>
      </p:sp>
      <p:pic>
        <p:nvPicPr>
          <p:cNvPr id="9" name="Picture 8">
            <a:extLst>
              <a:ext uri="{FF2B5EF4-FFF2-40B4-BE49-F238E27FC236}">
                <a16:creationId xmlns:a16="http://schemas.microsoft.com/office/drawing/2014/main" id="{4DA8B1C3-5324-4B70-90AE-CE586592B290}"/>
              </a:ext>
            </a:extLst>
          </p:cNvPr>
          <p:cNvPicPr>
            <a:picLocks noChangeAspect="1"/>
          </p:cNvPicPr>
          <p:nvPr userDrawn="1"/>
        </p:nvPicPr>
        <p:blipFill>
          <a:blip r:embed="rId13"/>
          <a:stretch>
            <a:fillRect/>
          </a:stretch>
        </p:blipFill>
        <p:spPr>
          <a:xfrm>
            <a:off x="26938" y="6707875"/>
            <a:ext cx="12192000" cy="172586"/>
          </a:xfrm>
          <a:prstGeom prst="rect">
            <a:avLst/>
          </a:prstGeom>
        </p:spPr>
      </p:pic>
    </p:spTree>
    <p:extLst>
      <p:ext uri="{BB962C8B-B14F-4D97-AF65-F5344CB8AC3E}">
        <p14:creationId xmlns:p14="http://schemas.microsoft.com/office/powerpoint/2010/main" val="35870602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rgbClr val="000F46"/>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rgbClr val="000F46"/>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rgbClr val="000F46"/>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rgbClr val="000F46"/>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rgbClr val="000F46"/>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dirty="0"/>
              <a:t>Click to edit Master title style</a:t>
            </a:r>
          </a:p>
        </p:txBody>
      </p:sp>
      <p:sp>
        <p:nvSpPr>
          <p:cNvPr id="38" name="Rectangle 37"/>
          <p:cNvSpPr/>
          <p:nvPr userDrawn="1"/>
        </p:nvSpPr>
        <p:spPr>
          <a:xfrm>
            <a:off x="0" y="1452906"/>
            <a:ext cx="108000" cy="4392000"/>
          </a:xfrm>
          <a:prstGeom prst="rect">
            <a:avLst/>
          </a:prstGeom>
          <a:solidFill>
            <a:srgbClr val="0099FF"/>
          </a:solidFill>
          <a:ln>
            <a:solidFill>
              <a:srgbClr val="0099FF"/>
            </a:solid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4A444CD0-FC2C-42A0-8238-B5560E603626}" type="datetimeFigureOut">
              <a:rPr lang="en-IN" smtClean="0"/>
              <a:t>20-07-2023</a:t>
            </a:fld>
            <a:endParaRPr lang="en-IN"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IN"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E566D426-5B99-4009-B816-91CE10B8C909}" type="slidenum">
              <a:rPr lang="en-IN" smtClean="0"/>
              <a:t>‹#›</a:t>
            </a:fld>
            <a:endParaRPr lang="en-IN" dirty="0"/>
          </a:p>
        </p:txBody>
      </p:sp>
      <p:pic>
        <p:nvPicPr>
          <p:cNvPr id="9" name="Picture 8">
            <a:extLst>
              <a:ext uri="{FF2B5EF4-FFF2-40B4-BE49-F238E27FC236}">
                <a16:creationId xmlns:a16="http://schemas.microsoft.com/office/drawing/2014/main" id="{4DA8B1C3-5324-4B70-90AE-CE586592B290}"/>
              </a:ext>
            </a:extLst>
          </p:cNvPr>
          <p:cNvPicPr>
            <a:picLocks noChangeAspect="1"/>
          </p:cNvPicPr>
          <p:nvPr userDrawn="1"/>
        </p:nvPicPr>
        <p:blipFill>
          <a:blip r:embed="rId14"/>
          <a:stretch>
            <a:fillRect/>
          </a:stretch>
        </p:blipFill>
        <p:spPr>
          <a:xfrm>
            <a:off x="26938" y="6707875"/>
            <a:ext cx="12192000" cy="172586"/>
          </a:xfrm>
          <a:prstGeom prst="rect">
            <a:avLst/>
          </a:prstGeom>
        </p:spPr>
      </p:pic>
    </p:spTree>
    <p:extLst>
      <p:ext uri="{BB962C8B-B14F-4D97-AF65-F5344CB8AC3E}">
        <p14:creationId xmlns:p14="http://schemas.microsoft.com/office/powerpoint/2010/main" val="6476816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rgbClr val="000F46"/>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rgbClr val="000F46"/>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rgbClr val="000F46"/>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rgbClr val="000F46"/>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rgbClr val="000F46"/>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23.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B9A2E1AC-6074-DC28-EF73-1A811349F0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34665" y="-3075709"/>
            <a:ext cx="1276350" cy="571500"/>
          </a:xfrm>
          <a:prstGeom prst="rect">
            <a:avLst/>
          </a:prstGeom>
          <a:noFill/>
          <a:extLst>
            <a:ext uri="{909E8E84-426E-40DD-AFC4-6F175D3DCCD1}">
              <a14:hiddenFill xmlns:a14="http://schemas.microsoft.com/office/drawing/2010/main">
                <a:solidFill>
                  <a:srgbClr val="FFFFFF"/>
                </a:solidFill>
              </a14:hiddenFill>
            </a:ext>
          </a:extLst>
        </p:spPr>
      </p:pic>
      <p:sp>
        <p:nvSpPr>
          <p:cNvPr id="8" name="Title 3">
            <a:extLst>
              <a:ext uri="{FF2B5EF4-FFF2-40B4-BE49-F238E27FC236}">
                <a16:creationId xmlns:a16="http://schemas.microsoft.com/office/drawing/2014/main" id="{1615B826-DD59-AD8D-854F-4DEEAEDB7127}"/>
              </a:ext>
            </a:extLst>
          </p:cNvPr>
          <p:cNvSpPr>
            <a:spLocks noGrp="1"/>
          </p:cNvSpPr>
          <p:nvPr>
            <p:ph type="title"/>
          </p:nvPr>
        </p:nvSpPr>
        <p:spPr>
          <a:xfrm>
            <a:off x="3867912" y="1298448"/>
            <a:ext cx="7315200" cy="3255264"/>
          </a:xfrm>
        </p:spPr>
        <p:txBody>
          <a:bodyPr>
            <a:normAutofit/>
          </a:bodyPr>
          <a:lstStyle/>
          <a:p>
            <a:r>
              <a:rPr lang="en-US" dirty="0">
                <a:solidFill>
                  <a:schemeClr val="tx1"/>
                </a:solidFill>
              </a:rPr>
              <a:t>Update of  TB Preventive Treatment (TPT) Enrolment Form</a:t>
            </a:r>
            <a:endParaRPr lang="en-IN" dirty="0">
              <a:solidFill>
                <a:schemeClr val="tx1"/>
              </a:solidFill>
            </a:endParaRPr>
          </a:p>
        </p:txBody>
      </p:sp>
    </p:spTree>
    <p:extLst>
      <p:ext uri="{BB962C8B-B14F-4D97-AF65-F5344CB8AC3E}">
        <p14:creationId xmlns:p14="http://schemas.microsoft.com/office/powerpoint/2010/main" val="3262881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EFC5DA-1C0C-47B2-AC6B-DC3FA2788978}"/>
              </a:ext>
            </a:extLst>
          </p:cNvPr>
          <p:cNvSpPr>
            <a:spLocks noGrp="1"/>
          </p:cNvSpPr>
          <p:nvPr>
            <p:ph type="title"/>
          </p:nvPr>
        </p:nvSpPr>
        <p:spPr>
          <a:xfrm>
            <a:off x="252919" y="1076633"/>
            <a:ext cx="2947482" cy="4648388"/>
          </a:xfrm>
        </p:spPr>
        <p:txBody>
          <a:bodyPr/>
          <a:lstStyle/>
          <a:p>
            <a:r>
              <a:rPr lang="en-IN" dirty="0"/>
              <a:t>Background</a:t>
            </a:r>
          </a:p>
        </p:txBody>
      </p:sp>
      <p:sp>
        <p:nvSpPr>
          <p:cNvPr id="5" name="Content Placeholder 4">
            <a:extLst>
              <a:ext uri="{FF2B5EF4-FFF2-40B4-BE49-F238E27FC236}">
                <a16:creationId xmlns:a16="http://schemas.microsoft.com/office/drawing/2014/main" id="{62FE4D56-23FE-47C4-9D5C-A31DC4CE40CA}"/>
              </a:ext>
            </a:extLst>
          </p:cNvPr>
          <p:cNvSpPr>
            <a:spLocks noGrp="1"/>
          </p:cNvSpPr>
          <p:nvPr>
            <p:ph sz="half" idx="1"/>
          </p:nvPr>
        </p:nvSpPr>
        <p:spPr>
          <a:xfrm>
            <a:off x="3563113" y="776797"/>
            <a:ext cx="8060851" cy="5172635"/>
          </a:xfrm>
        </p:spPr>
        <p:txBody>
          <a:bodyPr>
            <a:normAutofit lnSpcReduction="10000"/>
          </a:bodyPr>
          <a:lstStyle/>
          <a:p>
            <a:r>
              <a:rPr lang="en-US" sz="2400" b="0" i="0" u="none" strike="noStrike" dirty="0">
                <a:solidFill>
                  <a:srgbClr val="000000"/>
                </a:solidFill>
                <a:effectLst/>
                <a:latin typeface="Arial" panose="020B0604020202020204" pitchFamily="34" charset="0"/>
              </a:rPr>
              <a:t>.</a:t>
            </a:r>
            <a:r>
              <a:rPr lang="en-US" sz="2800" dirty="0">
                <a:solidFill>
                  <a:srgbClr val="000000"/>
                </a:solidFill>
                <a:latin typeface="Arial" panose="020B0604020202020204" pitchFamily="34" charset="0"/>
              </a:rPr>
              <a:t> The TB Preventive Treatment (TPT) Module went live on Ni-kshay on 24th March 2022. Through the module users were able to register and track the management and add Dispensation, Adherence, and Comorbidity details for the TPT beneficiaries.</a:t>
            </a:r>
          </a:p>
          <a:p>
            <a:r>
              <a:rPr lang="en-US" sz="2800" dirty="0">
                <a:solidFill>
                  <a:srgbClr val="000000"/>
                </a:solidFill>
                <a:latin typeface="Arial" panose="020B0604020202020204" pitchFamily="34" charset="0"/>
              </a:rPr>
              <a:t>In 2023-24, the program priority for TPT is institution-based mapping of other risk groups for TPT by districts. To ensure that all eligible individuals receive preventive treatment, and to ensure that the form caters to all sections of society, relevant changes are to be made to the TPT Enrolment Form.</a:t>
            </a:r>
            <a:endParaRPr lang="en-IN" sz="2800" dirty="0">
              <a:solidFill>
                <a:srgbClr val="000000"/>
              </a:solidFill>
              <a:latin typeface="Arial" panose="020B0604020202020204" pitchFamily="34" charset="0"/>
            </a:endParaRPr>
          </a:p>
          <a:p>
            <a:endParaRPr lang="en-US" sz="2800" dirty="0">
              <a:effectLst/>
            </a:endParaRPr>
          </a:p>
        </p:txBody>
      </p:sp>
      <p:pic>
        <p:nvPicPr>
          <p:cNvPr id="1026" name="Picture 2">
            <a:extLst>
              <a:ext uri="{FF2B5EF4-FFF2-40B4-BE49-F238E27FC236}">
                <a16:creationId xmlns:a16="http://schemas.microsoft.com/office/drawing/2014/main" id="{B9A2E1AC-6074-DC28-EF73-1A811349F0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34665" y="-3075709"/>
            <a:ext cx="1276350" cy="571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8825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pic>
        <p:nvPicPr>
          <p:cNvPr id="8" name="Picture 7">
            <a:extLst>
              <a:ext uri="{FF2B5EF4-FFF2-40B4-BE49-F238E27FC236}">
                <a16:creationId xmlns:a16="http://schemas.microsoft.com/office/drawing/2014/main" id="{FE97AD8D-5983-D1E3-FE29-6462BF696093}"/>
              </a:ext>
            </a:extLst>
          </p:cNvPr>
          <p:cNvPicPr>
            <a:picLocks noChangeAspect="1"/>
          </p:cNvPicPr>
          <p:nvPr/>
        </p:nvPicPr>
        <p:blipFill>
          <a:blip r:embed="rId3"/>
          <a:stretch>
            <a:fillRect/>
          </a:stretch>
        </p:blipFill>
        <p:spPr>
          <a:xfrm>
            <a:off x="6384343" y="1896962"/>
            <a:ext cx="5169482" cy="3762327"/>
          </a:xfrm>
          <a:prstGeom prst="rect">
            <a:avLst/>
          </a:prstGeom>
          <a:ln>
            <a:solidFill>
              <a:schemeClr val="tx1"/>
            </a:solidFill>
          </a:ln>
        </p:spPr>
      </p:pic>
      <p:sp>
        <p:nvSpPr>
          <p:cNvPr id="322" name="Google Shape;322;p12"/>
          <p:cNvSpPr txBox="1"/>
          <p:nvPr/>
        </p:nvSpPr>
        <p:spPr>
          <a:xfrm>
            <a:off x="2606722" y="0"/>
            <a:ext cx="9444252" cy="697577"/>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90000"/>
              </a:lnSpc>
              <a:spcBef>
                <a:spcPts val="0"/>
              </a:spcBef>
              <a:spcAft>
                <a:spcPts val="0"/>
              </a:spcAft>
              <a:buClr>
                <a:srgbClr val="FFFFFF"/>
              </a:buClr>
              <a:buSzPts val="3600"/>
              <a:buFont typeface="Arial"/>
              <a:buNone/>
              <a:tabLst/>
              <a:defRPr/>
            </a:pPr>
            <a:endParaRPr kumimoji="0" lang="en-IN" sz="3600" b="0" i="0" u="none" strike="noStrike" kern="0" cap="none" spc="0" normalizeH="0" baseline="0" noProof="0" dirty="0">
              <a:ln>
                <a:noFill/>
              </a:ln>
              <a:solidFill>
                <a:srgbClr val="FFFFFF"/>
              </a:solidFill>
              <a:effectLst/>
              <a:uLnTx/>
              <a:uFillTx/>
              <a:latin typeface="Corbel"/>
              <a:ea typeface="Corbel"/>
              <a:cs typeface="Corbel"/>
              <a:sym typeface="Corbel"/>
            </a:endParaRPr>
          </a:p>
        </p:txBody>
      </p:sp>
      <p:sp>
        <p:nvSpPr>
          <p:cNvPr id="22" name="Rectangular Callout 19">
            <a:extLst>
              <a:ext uri="{FF2B5EF4-FFF2-40B4-BE49-F238E27FC236}">
                <a16:creationId xmlns:a16="http://schemas.microsoft.com/office/drawing/2014/main" id="{6C7A08B1-FCAE-458C-AD34-15D4D787B9D3}"/>
              </a:ext>
            </a:extLst>
          </p:cNvPr>
          <p:cNvSpPr/>
          <p:nvPr/>
        </p:nvSpPr>
        <p:spPr>
          <a:xfrm flipH="1">
            <a:off x="6632429" y="5232982"/>
            <a:ext cx="2144926" cy="276999"/>
          </a:xfrm>
          <a:prstGeom prst="wedgeRectCallout">
            <a:avLst>
              <a:gd name="adj1" fmla="val -55432"/>
              <a:gd name="adj2" fmla="val -157631"/>
            </a:avLst>
          </a:prstGeom>
          <a:ln w="28575">
            <a:solidFill>
              <a:srgbClr val="FE7A10"/>
            </a:solid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1200" b="0" i="0" u="none" strike="noStrike" kern="0" cap="none" spc="0" normalizeH="0" baseline="0" noProof="0" dirty="0">
                <a:ln>
                  <a:noFill/>
                </a:ln>
                <a:solidFill>
                  <a:srgbClr val="000000"/>
                </a:solidFill>
                <a:effectLst/>
                <a:uLnTx/>
                <a:uFillTx/>
                <a:latin typeface="Arial"/>
                <a:cs typeface="Arial"/>
                <a:sym typeface="Arial"/>
              </a:rPr>
              <a:t>Updated list of Symptoms</a:t>
            </a:r>
            <a:endParaRPr kumimoji="0" lang="en-US" sz="1200" b="0" i="0" u="none" strike="noStrike" kern="1200" cap="none" spc="0" normalizeH="0" baseline="0" noProof="0" dirty="0">
              <a:ln>
                <a:noFill/>
              </a:ln>
              <a:solidFill>
                <a:srgbClr val="000000"/>
              </a:solidFill>
              <a:effectLst/>
              <a:uLnTx/>
              <a:uFillTx/>
              <a:latin typeface="Corbel"/>
              <a:ea typeface="+mn-ea"/>
              <a:cs typeface="Arial"/>
              <a:sym typeface="Arial"/>
            </a:endParaRPr>
          </a:p>
        </p:txBody>
      </p:sp>
      <p:sp>
        <p:nvSpPr>
          <p:cNvPr id="23" name="Google Shape;80;p4">
            <a:extLst>
              <a:ext uri="{FF2B5EF4-FFF2-40B4-BE49-F238E27FC236}">
                <a16:creationId xmlns:a16="http://schemas.microsoft.com/office/drawing/2014/main" id="{6B216524-2A61-48BA-89EC-1046CA344049}"/>
              </a:ext>
            </a:extLst>
          </p:cNvPr>
          <p:cNvSpPr/>
          <p:nvPr/>
        </p:nvSpPr>
        <p:spPr>
          <a:xfrm>
            <a:off x="1905944" y="840126"/>
            <a:ext cx="8380111" cy="717169"/>
          </a:xfrm>
          <a:prstGeom prst="rect">
            <a:avLst/>
          </a:prstGeom>
          <a:solidFill>
            <a:srgbClr val="FFFFFF"/>
          </a:solidFill>
          <a:ln w="1905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E7A10"/>
              </a:buClr>
              <a:buSzPts val="1400"/>
              <a:buFont typeface="Arial"/>
              <a:buNone/>
              <a:tabLst/>
              <a:defRPr/>
            </a:pPr>
            <a:r>
              <a:rPr kumimoji="0" lang="en-IN" sz="2400" b="1" i="0" u="none" strike="noStrike" kern="0" cap="none" spc="0" normalizeH="0" baseline="0" noProof="0" dirty="0">
                <a:ln>
                  <a:noFill/>
                </a:ln>
                <a:solidFill>
                  <a:srgbClr val="FE8828"/>
                </a:solidFill>
                <a:effectLst/>
                <a:uLnTx/>
                <a:uFillTx/>
                <a:latin typeface="Arial"/>
                <a:ea typeface="Arial"/>
                <a:cs typeface="Arial"/>
                <a:sym typeface="Arial"/>
              </a:rPr>
              <a:t>Updating of Symptom Options</a:t>
            </a:r>
            <a:endParaRPr kumimoji="0" lang="en-IN" sz="2400" b="0" i="0" u="none" strike="noStrike" kern="0" cap="none" spc="0" normalizeH="0" baseline="0" noProof="0" dirty="0">
              <a:ln>
                <a:noFill/>
              </a:ln>
              <a:solidFill>
                <a:srgbClr val="FE8828"/>
              </a:solidFill>
              <a:effectLst/>
              <a:uLnTx/>
              <a:uFillTx/>
              <a:latin typeface="Arial"/>
              <a:ea typeface="Arial"/>
              <a:cs typeface="Arial"/>
              <a:sym typeface="Arial"/>
            </a:endParaRPr>
          </a:p>
        </p:txBody>
      </p:sp>
      <p:graphicFrame>
        <p:nvGraphicFramePr>
          <p:cNvPr id="6" name="Table 5">
            <a:extLst>
              <a:ext uri="{FF2B5EF4-FFF2-40B4-BE49-F238E27FC236}">
                <a16:creationId xmlns:a16="http://schemas.microsoft.com/office/drawing/2014/main" id="{CC0C83BD-F163-C86C-45C7-9ED799079E3D}"/>
              </a:ext>
            </a:extLst>
          </p:cNvPr>
          <p:cNvGraphicFramePr>
            <a:graphicFrameLocks noGrp="1"/>
          </p:cNvGraphicFramePr>
          <p:nvPr>
            <p:extLst>
              <p:ext uri="{D42A27DB-BD31-4B8C-83A1-F6EECF244321}">
                <p14:modId xmlns:p14="http://schemas.microsoft.com/office/powerpoint/2010/main" val="3629625640"/>
              </p:ext>
            </p:extLst>
          </p:nvPr>
        </p:nvGraphicFramePr>
        <p:xfrm>
          <a:off x="638175" y="1948349"/>
          <a:ext cx="5457825" cy="3710940"/>
        </p:xfrm>
        <a:graphic>
          <a:graphicData uri="http://schemas.openxmlformats.org/drawingml/2006/table">
            <a:tbl>
              <a:tblPr/>
              <a:tblGrid>
                <a:gridCol w="1924050">
                  <a:extLst>
                    <a:ext uri="{9D8B030D-6E8A-4147-A177-3AD203B41FA5}">
                      <a16:colId xmlns:a16="http://schemas.microsoft.com/office/drawing/2014/main" val="3900917193"/>
                    </a:ext>
                  </a:extLst>
                </a:gridCol>
                <a:gridCol w="1343025">
                  <a:extLst>
                    <a:ext uri="{9D8B030D-6E8A-4147-A177-3AD203B41FA5}">
                      <a16:colId xmlns:a16="http://schemas.microsoft.com/office/drawing/2014/main" val="328512430"/>
                    </a:ext>
                  </a:extLst>
                </a:gridCol>
                <a:gridCol w="2190750">
                  <a:extLst>
                    <a:ext uri="{9D8B030D-6E8A-4147-A177-3AD203B41FA5}">
                      <a16:colId xmlns:a16="http://schemas.microsoft.com/office/drawing/2014/main" val="32352434"/>
                    </a:ext>
                  </a:extLst>
                </a:gridCol>
              </a:tblGrid>
              <a:tr h="200025">
                <a:tc>
                  <a:txBody>
                    <a:bodyPr/>
                    <a:lstStyle/>
                    <a:p>
                      <a:pPr algn="ctr" rtl="0" fontAlgn="b"/>
                      <a:r>
                        <a:rPr lang="en-IN" sz="1100" b="1">
                          <a:effectLst/>
                          <a:latin typeface="Roboto" panose="02000000000000000000" pitchFamily="2" charset="0"/>
                        </a:rPr>
                        <a:t>Current Symptoms</a:t>
                      </a:r>
                    </a:p>
                  </a:txBody>
                  <a:tcPr marL="28575" marR="28575" marT="19050" marB="19050"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1">
                          <a:effectLst/>
                          <a:latin typeface="Roboto" panose="02000000000000000000" pitchFamily="2" charset="0"/>
                        </a:rPr>
                        <a:t>Task</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1">
                          <a:effectLst/>
                          <a:latin typeface="Roboto" panose="02000000000000000000" pitchFamily="2" charset="0"/>
                        </a:rPr>
                        <a:t>Proposed Symptoms</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880467099"/>
                  </a:ext>
                </a:extLst>
              </a:tr>
              <a:tr h="200025">
                <a:tc>
                  <a:txBody>
                    <a:bodyPr/>
                    <a:lstStyle/>
                    <a:p>
                      <a:pPr rtl="0" fontAlgn="b"/>
                      <a:r>
                        <a:rPr lang="en-IN" sz="1100" b="0">
                          <a:effectLst/>
                          <a:latin typeface="Roboto" panose="02000000000000000000" pitchFamily="2" charset="0"/>
                        </a:rPr>
                        <a:t>None of the Above</a:t>
                      </a:r>
                    </a:p>
                  </a:txBody>
                  <a:tcPr marL="28575" marR="28575" marT="19050" marB="19050"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a:effectLst/>
                          <a:latin typeface="Roboto" panose="02000000000000000000" pitchFamily="2" charset="0"/>
                        </a:rPr>
                        <a:t>Renamed</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IN" sz="1100" b="0">
                          <a:effectLst/>
                          <a:latin typeface="Roboto" panose="02000000000000000000" pitchFamily="2" charset="0"/>
                        </a:rPr>
                        <a:t>Asymptomatic</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872294161"/>
                  </a:ext>
                </a:extLst>
              </a:tr>
              <a:tr h="200025">
                <a:tc>
                  <a:txBody>
                    <a:bodyPr/>
                    <a:lstStyle/>
                    <a:p>
                      <a:pPr rtl="0" fontAlgn="b"/>
                      <a:r>
                        <a:rPr lang="en-US" sz="1100" b="0">
                          <a:effectLst/>
                          <a:latin typeface="Roboto" panose="02000000000000000000" pitchFamily="2" charset="0"/>
                        </a:rPr>
                        <a:t>Coughing for more than 2 weeks </a:t>
                      </a:r>
                    </a:p>
                  </a:txBody>
                  <a:tcPr marL="28575" marR="28575" marT="19050" marB="19050"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a:effectLst/>
                          <a:latin typeface="Roboto" panose="02000000000000000000" pitchFamily="2" charset="0"/>
                        </a:rPr>
                        <a:t>Renamed</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1100" b="0">
                          <a:effectLst/>
                          <a:latin typeface="Roboto" panose="02000000000000000000" pitchFamily="2" charset="0"/>
                        </a:rPr>
                        <a:t>Cough for more than 2 weeks</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75466318"/>
                  </a:ext>
                </a:extLst>
              </a:tr>
              <a:tr h="200025">
                <a:tc>
                  <a:txBody>
                    <a:bodyPr/>
                    <a:lstStyle/>
                    <a:p>
                      <a:pPr rtl="0" fontAlgn="b"/>
                      <a:r>
                        <a:rPr lang="en-IN" sz="1100" b="0">
                          <a:effectLst/>
                          <a:latin typeface="Roboto" panose="02000000000000000000" pitchFamily="2" charset="0"/>
                        </a:rPr>
                        <a:t>Coughing up blood </a:t>
                      </a:r>
                    </a:p>
                  </a:txBody>
                  <a:tcPr marL="28575" marR="28575" marT="19050" marB="19050"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a:effectLst/>
                          <a:latin typeface="Roboto" panose="02000000000000000000" pitchFamily="2" charset="0"/>
                        </a:rPr>
                        <a:t>Retained</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IN" sz="1100" b="0">
                          <a:effectLst/>
                          <a:latin typeface="Roboto" panose="02000000000000000000" pitchFamily="2" charset="0"/>
                        </a:rPr>
                        <a:t>Coughing up blood </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52036617"/>
                  </a:ext>
                </a:extLst>
              </a:tr>
              <a:tr h="200025">
                <a:tc>
                  <a:txBody>
                    <a:bodyPr/>
                    <a:lstStyle/>
                    <a:p>
                      <a:pPr rtl="0" fontAlgn="b"/>
                      <a:r>
                        <a:rPr lang="en-US" sz="1100" b="0">
                          <a:effectLst/>
                          <a:latin typeface="Roboto" panose="02000000000000000000" pitchFamily="2" charset="0"/>
                        </a:rPr>
                        <a:t>Unexplained fever for more than 2 weeks</a:t>
                      </a:r>
                    </a:p>
                  </a:txBody>
                  <a:tcPr marL="28575" marR="28575" marT="19050" marB="19050"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a:effectLst/>
                          <a:latin typeface="Roboto" panose="02000000000000000000" pitchFamily="2" charset="0"/>
                        </a:rPr>
                        <a:t>Renamed</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IN" sz="1100" b="0">
                          <a:effectLst/>
                          <a:latin typeface="Roboto" panose="02000000000000000000" pitchFamily="2" charset="0"/>
                        </a:rPr>
                        <a:t>Fever</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315834206"/>
                  </a:ext>
                </a:extLst>
              </a:tr>
              <a:tr h="200025">
                <a:tc>
                  <a:txBody>
                    <a:bodyPr/>
                    <a:lstStyle/>
                    <a:p>
                      <a:pPr rtl="0" fontAlgn="b"/>
                      <a:r>
                        <a:rPr lang="en-IN" sz="1100" b="0">
                          <a:effectLst/>
                          <a:latin typeface="Roboto" panose="02000000000000000000" pitchFamily="2" charset="0"/>
                        </a:rPr>
                        <a:t>Night sweat </a:t>
                      </a:r>
                    </a:p>
                  </a:txBody>
                  <a:tcPr marL="28575" marR="28575" marT="19050" marB="19050"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a:effectLst/>
                          <a:latin typeface="Roboto" panose="02000000000000000000" pitchFamily="2" charset="0"/>
                        </a:rPr>
                        <a:t>Retained</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IN" sz="1100" b="0">
                          <a:effectLst/>
                          <a:latin typeface="Roboto" panose="02000000000000000000" pitchFamily="2" charset="0"/>
                        </a:rPr>
                        <a:t>Night sweat</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926956400"/>
                  </a:ext>
                </a:extLst>
              </a:tr>
              <a:tr h="200025">
                <a:tc>
                  <a:txBody>
                    <a:bodyPr/>
                    <a:lstStyle/>
                    <a:p>
                      <a:pPr rtl="0" fontAlgn="b"/>
                      <a:r>
                        <a:rPr lang="en-IN" sz="1100" b="0">
                          <a:effectLst/>
                          <a:latin typeface="Roboto" panose="02000000000000000000" pitchFamily="2" charset="0"/>
                        </a:rPr>
                        <a:t>Unexplained Weight loss</a:t>
                      </a:r>
                    </a:p>
                  </a:txBody>
                  <a:tcPr marL="28575" marR="28575" marT="19050" marB="19050"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a:effectLst/>
                          <a:latin typeface="Roboto" panose="02000000000000000000" pitchFamily="2" charset="0"/>
                        </a:rPr>
                        <a:t>Renamed</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IN" sz="1100" b="0">
                          <a:effectLst/>
                          <a:latin typeface="Roboto" panose="02000000000000000000" pitchFamily="2" charset="0"/>
                        </a:rPr>
                        <a:t>Weight loss</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53211965"/>
                  </a:ext>
                </a:extLst>
              </a:tr>
              <a:tr h="200025">
                <a:tc>
                  <a:txBody>
                    <a:bodyPr/>
                    <a:lstStyle/>
                    <a:p>
                      <a:pPr rtl="0" fontAlgn="b"/>
                      <a:endParaRPr lang="en-IN">
                        <a:effectLst/>
                      </a:endParaRPr>
                    </a:p>
                  </a:txBody>
                  <a:tcPr marL="28575" marR="28575" marT="19050" marB="19050"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a:effectLst/>
                          <a:latin typeface="Roboto" panose="02000000000000000000" pitchFamily="2" charset="0"/>
                        </a:rPr>
                        <a:t>New</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IN" sz="1100" b="0">
                          <a:effectLst/>
                          <a:latin typeface="Roboto" panose="02000000000000000000" pitchFamily="2" charset="0"/>
                        </a:rPr>
                        <a:t>Chest pain</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636480874"/>
                  </a:ext>
                </a:extLst>
              </a:tr>
              <a:tr h="200025">
                <a:tc>
                  <a:txBody>
                    <a:bodyPr/>
                    <a:lstStyle/>
                    <a:p>
                      <a:pPr rtl="0" fontAlgn="b"/>
                      <a:endParaRPr lang="en-IN">
                        <a:effectLst/>
                      </a:endParaRPr>
                    </a:p>
                  </a:txBody>
                  <a:tcPr marL="28575" marR="28575" marT="19050" marB="19050"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a:effectLst/>
                          <a:latin typeface="Roboto" panose="02000000000000000000" pitchFamily="2" charset="0"/>
                        </a:rPr>
                        <a:t>New</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IN" sz="1100" b="0">
                          <a:effectLst/>
                          <a:latin typeface="Roboto" panose="02000000000000000000" pitchFamily="2" charset="0"/>
                        </a:rPr>
                        <a:t>Shortness of breath</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139454117"/>
                  </a:ext>
                </a:extLst>
              </a:tr>
              <a:tr h="200025">
                <a:tc>
                  <a:txBody>
                    <a:bodyPr/>
                    <a:lstStyle/>
                    <a:p>
                      <a:pPr rtl="0" fontAlgn="b"/>
                      <a:endParaRPr lang="en-IN">
                        <a:effectLst/>
                      </a:endParaRPr>
                    </a:p>
                  </a:txBody>
                  <a:tcPr marL="28575" marR="28575" marT="19050" marB="19050"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a:effectLst/>
                          <a:latin typeface="Roboto" panose="02000000000000000000" pitchFamily="2" charset="0"/>
                        </a:rPr>
                        <a:t>New</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IN" sz="1100" b="0">
                          <a:effectLst/>
                          <a:latin typeface="Roboto" panose="02000000000000000000" pitchFamily="2" charset="0"/>
                        </a:rPr>
                        <a:t>Fatigue</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148965376"/>
                  </a:ext>
                </a:extLst>
              </a:tr>
              <a:tr h="200025">
                <a:tc>
                  <a:txBody>
                    <a:bodyPr/>
                    <a:lstStyle/>
                    <a:p>
                      <a:pPr rtl="0" fontAlgn="b"/>
                      <a:endParaRPr lang="en-IN">
                        <a:effectLst/>
                      </a:endParaRPr>
                    </a:p>
                  </a:txBody>
                  <a:tcPr marL="28575" marR="28575" marT="19050" marB="19050"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a:effectLst/>
                          <a:latin typeface="Roboto" panose="02000000000000000000" pitchFamily="2" charset="0"/>
                        </a:rPr>
                        <a:t>New</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1100" b="0">
                          <a:effectLst/>
                          <a:latin typeface="Roboto" panose="02000000000000000000" pitchFamily="2" charset="0"/>
                        </a:rPr>
                        <a:t>Failure to gain weight (in children)</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263999099"/>
                  </a:ext>
                </a:extLst>
              </a:tr>
              <a:tr h="200025">
                <a:tc>
                  <a:txBody>
                    <a:bodyPr/>
                    <a:lstStyle/>
                    <a:p>
                      <a:pPr rtl="0" fontAlgn="b"/>
                      <a:endParaRPr lang="en-IN">
                        <a:effectLst/>
                      </a:endParaRPr>
                    </a:p>
                  </a:txBody>
                  <a:tcPr marL="28575" marR="28575" marT="19050" marB="19050"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a:effectLst/>
                          <a:latin typeface="Roboto" panose="02000000000000000000" pitchFamily="2" charset="0"/>
                        </a:rPr>
                        <a:t>New</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1100" b="0">
                          <a:effectLst/>
                          <a:latin typeface="Roboto" panose="02000000000000000000" pitchFamily="2" charset="0"/>
                        </a:rPr>
                        <a:t>Decreased activity or playfulness (in children)</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865261487"/>
                  </a:ext>
                </a:extLst>
              </a:tr>
              <a:tr h="200025">
                <a:tc>
                  <a:txBody>
                    <a:bodyPr/>
                    <a:lstStyle/>
                    <a:p>
                      <a:pPr rtl="0" fontAlgn="b"/>
                      <a:endParaRPr lang="en-IN">
                        <a:effectLst/>
                      </a:endParaRPr>
                    </a:p>
                  </a:txBody>
                  <a:tcPr marL="28575" marR="28575" marT="19050" marB="19050"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rtl="0" fontAlgn="b"/>
                      <a:r>
                        <a:rPr lang="en-IN" sz="1100" b="0">
                          <a:effectLst/>
                          <a:latin typeface="Roboto" panose="02000000000000000000" pitchFamily="2" charset="0"/>
                        </a:rPr>
                        <a:t>New</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fontAlgn="b"/>
                      <a:r>
                        <a:rPr lang="en-IN" sz="1100" b="0" dirty="0">
                          <a:effectLst/>
                          <a:latin typeface="Roboto" panose="02000000000000000000" pitchFamily="2" charset="0"/>
                        </a:rPr>
                        <a:t>Others</a:t>
                      </a:r>
                    </a:p>
                  </a:txBody>
                  <a:tcPr marL="28575" marR="28575" marT="19050" marB="19050"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5499880"/>
                  </a:ext>
                </a:extLst>
              </a:tr>
            </a:tbl>
          </a:graphicData>
        </a:graphic>
      </p:graphicFrame>
    </p:spTree>
    <p:extLst>
      <p:ext uri="{BB962C8B-B14F-4D97-AF65-F5344CB8AC3E}">
        <p14:creationId xmlns:p14="http://schemas.microsoft.com/office/powerpoint/2010/main" val="1682375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pic>
        <p:nvPicPr>
          <p:cNvPr id="3" name="Picture 2">
            <a:extLst>
              <a:ext uri="{FF2B5EF4-FFF2-40B4-BE49-F238E27FC236}">
                <a16:creationId xmlns:a16="http://schemas.microsoft.com/office/drawing/2014/main" id="{B8A93283-8005-A05F-0ED0-4338E36E4B57}"/>
              </a:ext>
            </a:extLst>
          </p:cNvPr>
          <p:cNvPicPr>
            <a:picLocks noChangeAspect="1"/>
          </p:cNvPicPr>
          <p:nvPr/>
        </p:nvPicPr>
        <p:blipFill>
          <a:blip r:embed="rId3"/>
          <a:stretch>
            <a:fillRect/>
          </a:stretch>
        </p:blipFill>
        <p:spPr>
          <a:xfrm>
            <a:off x="569700" y="1901622"/>
            <a:ext cx="10374173" cy="4382112"/>
          </a:xfrm>
          <a:prstGeom prst="rect">
            <a:avLst/>
          </a:prstGeom>
          <a:ln>
            <a:solidFill>
              <a:schemeClr val="tx1"/>
            </a:solidFill>
          </a:ln>
        </p:spPr>
      </p:pic>
      <p:sp>
        <p:nvSpPr>
          <p:cNvPr id="322" name="Google Shape;322;p12"/>
          <p:cNvSpPr txBox="1"/>
          <p:nvPr/>
        </p:nvSpPr>
        <p:spPr>
          <a:xfrm>
            <a:off x="2606722" y="0"/>
            <a:ext cx="9444252" cy="697577"/>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90000"/>
              </a:lnSpc>
              <a:spcBef>
                <a:spcPts val="0"/>
              </a:spcBef>
              <a:spcAft>
                <a:spcPts val="0"/>
              </a:spcAft>
              <a:buClr>
                <a:srgbClr val="FFFFFF"/>
              </a:buClr>
              <a:buSzPts val="3600"/>
              <a:buFont typeface="Arial"/>
              <a:buNone/>
              <a:tabLst/>
              <a:defRPr/>
            </a:pPr>
            <a:endParaRPr kumimoji="0" lang="en-IN" sz="3600" b="0" i="0" u="none" strike="noStrike" kern="0" cap="none" spc="0" normalizeH="0" baseline="0" noProof="0" dirty="0">
              <a:ln>
                <a:noFill/>
              </a:ln>
              <a:solidFill>
                <a:srgbClr val="FFFFFF"/>
              </a:solidFill>
              <a:effectLst/>
              <a:uLnTx/>
              <a:uFillTx/>
              <a:latin typeface="Corbel"/>
              <a:ea typeface="Corbel"/>
              <a:cs typeface="Corbel"/>
              <a:sym typeface="Corbel"/>
            </a:endParaRPr>
          </a:p>
        </p:txBody>
      </p:sp>
      <p:sp>
        <p:nvSpPr>
          <p:cNvPr id="23" name="Google Shape;80;p4">
            <a:extLst>
              <a:ext uri="{FF2B5EF4-FFF2-40B4-BE49-F238E27FC236}">
                <a16:creationId xmlns:a16="http://schemas.microsoft.com/office/drawing/2014/main" id="{6B216524-2A61-48BA-89EC-1046CA344049}"/>
              </a:ext>
            </a:extLst>
          </p:cNvPr>
          <p:cNvSpPr/>
          <p:nvPr/>
        </p:nvSpPr>
        <p:spPr>
          <a:xfrm>
            <a:off x="1905944" y="840126"/>
            <a:ext cx="8380111" cy="717169"/>
          </a:xfrm>
          <a:prstGeom prst="rect">
            <a:avLst/>
          </a:prstGeom>
          <a:solidFill>
            <a:srgbClr val="FFFFFF"/>
          </a:solidFill>
          <a:ln w="1905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E7A10"/>
              </a:buClr>
              <a:buSzPts val="1400"/>
              <a:buFont typeface="Arial"/>
              <a:buNone/>
              <a:tabLst/>
              <a:defRPr/>
            </a:pPr>
            <a:r>
              <a:rPr kumimoji="0" lang="en-IN" sz="2400" b="1" i="0" u="none" strike="noStrike" kern="0" cap="none" spc="0" normalizeH="0" baseline="0" noProof="0" dirty="0">
                <a:ln>
                  <a:noFill/>
                </a:ln>
                <a:solidFill>
                  <a:srgbClr val="FE8828"/>
                </a:solidFill>
                <a:effectLst/>
                <a:uLnTx/>
                <a:uFillTx/>
                <a:latin typeface="Arial"/>
                <a:ea typeface="Arial"/>
                <a:cs typeface="Arial"/>
                <a:sym typeface="Arial"/>
              </a:rPr>
              <a:t>Option to enter additional Symptoms</a:t>
            </a:r>
            <a:endParaRPr kumimoji="0" lang="en-IN" sz="2400" b="0" i="0" u="none" strike="noStrike" kern="0" cap="none" spc="0" normalizeH="0" baseline="0" noProof="0" dirty="0">
              <a:ln>
                <a:noFill/>
              </a:ln>
              <a:solidFill>
                <a:srgbClr val="FE8828"/>
              </a:solidFill>
              <a:effectLst/>
              <a:uLnTx/>
              <a:uFillTx/>
              <a:latin typeface="Arial"/>
              <a:ea typeface="Arial"/>
              <a:cs typeface="Arial"/>
              <a:sym typeface="Arial"/>
            </a:endParaRPr>
          </a:p>
        </p:txBody>
      </p:sp>
      <p:sp>
        <p:nvSpPr>
          <p:cNvPr id="4" name="Google Shape;306;p4">
            <a:extLst>
              <a:ext uri="{FF2B5EF4-FFF2-40B4-BE49-F238E27FC236}">
                <a16:creationId xmlns:a16="http://schemas.microsoft.com/office/drawing/2014/main" id="{C022370D-D920-2526-AABF-915513FB4C86}"/>
              </a:ext>
            </a:extLst>
          </p:cNvPr>
          <p:cNvSpPr/>
          <p:nvPr/>
        </p:nvSpPr>
        <p:spPr>
          <a:xfrm>
            <a:off x="3933902" y="5622734"/>
            <a:ext cx="2761865" cy="661000"/>
          </a:xfrm>
          <a:prstGeom prst="rect">
            <a:avLst/>
          </a:prstGeom>
          <a:noFill/>
          <a:ln w="28575" cap="flat" cmpd="sng">
            <a:solidFill>
              <a:srgbClr val="FE7A10"/>
            </a:solidFill>
            <a:prstDash val="solid"/>
            <a:round/>
            <a:headEnd type="none" w="sm" len="sm"/>
            <a:tailEnd type="none" w="sm" len="sm"/>
          </a:ln>
        </p:spPr>
        <p:txBody>
          <a:bodyPr spcFirstLastPara="1" wrap="square" lIns="121900" tIns="60933" rIns="121900" bIns="60933"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FFFFFF"/>
              </a:solidFill>
              <a:effectLst/>
              <a:uLnTx/>
              <a:uFillTx/>
              <a:latin typeface="Arial"/>
              <a:cs typeface="Arial"/>
              <a:sym typeface="Arial"/>
            </a:endParaRPr>
          </a:p>
        </p:txBody>
      </p:sp>
    </p:spTree>
    <p:extLst>
      <p:ext uri="{BB962C8B-B14F-4D97-AF65-F5344CB8AC3E}">
        <p14:creationId xmlns:p14="http://schemas.microsoft.com/office/powerpoint/2010/main" val="36850982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pic>
        <p:nvPicPr>
          <p:cNvPr id="3" name="Picture 2">
            <a:extLst>
              <a:ext uri="{FF2B5EF4-FFF2-40B4-BE49-F238E27FC236}">
                <a16:creationId xmlns:a16="http://schemas.microsoft.com/office/drawing/2014/main" id="{B8A93283-8005-A05F-0ED0-4338E36E4B5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224268" y="1901622"/>
            <a:ext cx="7065037" cy="4382112"/>
          </a:xfrm>
          <a:prstGeom prst="rect">
            <a:avLst/>
          </a:prstGeom>
          <a:ln>
            <a:solidFill>
              <a:schemeClr val="tx1"/>
            </a:solidFill>
          </a:ln>
        </p:spPr>
      </p:pic>
      <p:sp>
        <p:nvSpPr>
          <p:cNvPr id="322" name="Google Shape;322;p12"/>
          <p:cNvSpPr txBox="1"/>
          <p:nvPr/>
        </p:nvSpPr>
        <p:spPr>
          <a:xfrm>
            <a:off x="2606722" y="0"/>
            <a:ext cx="9444252" cy="697577"/>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90000"/>
              </a:lnSpc>
              <a:spcBef>
                <a:spcPts val="0"/>
              </a:spcBef>
              <a:spcAft>
                <a:spcPts val="0"/>
              </a:spcAft>
              <a:buClr>
                <a:srgbClr val="FFFFFF"/>
              </a:buClr>
              <a:buSzPts val="3600"/>
              <a:buFont typeface="Arial"/>
              <a:buNone/>
              <a:tabLst/>
              <a:defRPr/>
            </a:pPr>
            <a:endParaRPr kumimoji="0" lang="en-IN" sz="3600" b="0" i="0" u="none" strike="noStrike" kern="0" cap="none" spc="0" normalizeH="0" baseline="0" noProof="0" dirty="0">
              <a:ln>
                <a:noFill/>
              </a:ln>
              <a:solidFill>
                <a:srgbClr val="FFFFFF"/>
              </a:solidFill>
              <a:effectLst/>
              <a:uLnTx/>
              <a:uFillTx/>
              <a:latin typeface="Corbel"/>
              <a:ea typeface="Corbel"/>
              <a:cs typeface="Corbel"/>
              <a:sym typeface="Corbel"/>
            </a:endParaRPr>
          </a:p>
        </p:txBody>
      </p:sp>
      <p:sp>
        <p:nvSpPr>
          <p:cNvPr id="23" name="Google Shape;80;p4">
            <a:extLst>
              <a:ext uri="{FF2B5EF4-FFF2-40B4-BE49-F238E27FC236}">
                <a16:creationId xmlns:a16="http://schemas.microsoft.com/office/drawing/2014/main" id="{6B216524-2A61-48BA-89EC-1046CA344049}"/>
              </a:ext>
            </a:extLst>
          </p:cNvPr>
          <p:cNvSpPr/>
          <p:nvPr/>
        </p:nvSpPr>
        <p:spPr>
          <a:xfrm>
            <a:off x="1905944" y="840126"/>
            <a:ext cx="8380111" cy="717169"/>
          </a:xfrm>
          <a:prstGeom prst="rect">
            <a:avLst/>
          </a:prstGeom>
          <a:solidFill>
            <a:srgbClr val="FFFFFF"/>
          </a:solidFill>
          <a:ln w="1905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E7A10"/>
              </a:buClr>
              <a:buSzPts val="1400"/>
              <a:buFont typeface="Arial"/>
              <a:buNone/>
              <a:tabLst/>
              <a:defRPr/>
            </a:pPr>
            <a:r>
              <a:rPr lang="en-US" sz="2400" b="1" kern="0" dirty="0">
                <a:solidFill>
                  <a:srgbClr val="FE8828"/>
                </a:solidFill>
                <a:latin typeface="Arial"/>
                <a:ea typeface="Arial"/>
                <a:cs typeface="Arial"/>
                <a:sym typeface="Arial"/>
              </a:rPr>
              <a:t>R</a:t>
            </a:r>
            <a:r>
              <a:rPr lang="en-IN" sz="2400" b="1" kern="0" dirty="0">
                <a:solidFill>
                  <a:srgbClr val="FE8828"/>
                </a:solidFill>
                <a:latin typeface="Arial"/>
                <a:ea typeface="Arial"/>
                <a:cs typeface="Arial"/>
                <a:sym typeface="Arial"/>
              </a:rPr>
              <a:t>efugee replaced to </a:t>
            </a:r>
            <a:r>
              <a:rPr lang="en-IN" sz="2400" b="1" kern="0" dirty="0">
                <a:solidFill>
                  <a:srgbClr val="FE8828"/>
                </a:solidFill>
                <a:latin typeface="Arial"/>
                <a:cs typeface="Arial"/>
              </a:rPr>
              <a:t>Illegal immigrants</a:t>
            </a:r>
            <a:endParaRPr lang="en-IN" sz="2400" b="1" kern="0" dirty="0">
              <a:solidFill>
                <a:srgbClr val="FE8828"/>
              </a:solidFill>
              <a:latin typeface="Arial"/>
              <a:cs typeface="Arial"/>
              <a:sym typeface="Arial"/>
            </a:endParaRPr>
          </a:p>
        </p:txBody>
      </p:sp>
      <p:sp>
        <p:nvSpPr>
          <p:cNvPr id="4" name="Google Shape;306;p4">
            <a:extLst>
              <a:ext uri="{FF2B5EF4-FFF2-40B4-BE49-F238E27FC236}">
                <a16:creationId xmlns:a16="http://schemas.microsoft.com/office/drawing/2014/main" id="{C022370D-D920-2526-AABF-915513FB4C86}"/>
              </a:ext>
            </a:extLst>
          </p:cNvPr>
          <p:cNvSpPr/>
          <p:nvPr/>
        </p:nvSpPr>
        <p:spPr>
          <a:xfrm>
            <a:off x="4763733" y="6017874"/>
            <a:ext cx="1784554" cy="265860"/>
          </a:xfrm>
          <a:prstGeom prst="rect">
            <a:avLst/>
          </a:prstGeom>
          <a:noFill/>
          <a:ln w="28575" cap="flat" cmpd="sng">
            <a:solidFill>
              <a:srgbClr val="FE7A10"/>
            </a:solidFill>
            <a:prstDash val="solid"/>
            <a:round/>
            <a:headEnd type="none" w="sm" len="sm"/>
            <a:tailEnd type="none" w="sm" len="sm"/>
          </a:ln>
        </p:spPr>
        <p:txBody>
          <a:bodyPr spcFirstLastPara="1" wrap="square" lIns="121900" tIns="60933" rIns="121900" bIns="60933"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FFFFFF"/>
              </a:solidFill>
              <a:effectLst/>
              <a:uLnTx/>
              <a:uFillTx/>
              <a:latin typeface="Arial"/>
              <a:cs typeface="Arial"/>
              <a:sym typeface="Arial"/>
            </a:endParaRPr>
          </a:p>
        </p:txBody>
      </p:sp>
    </p:spTree>
    <p:extLst>
      <p:ext uri="{BB962C8B-B14F-4D97-AF65-F5344CB8AC3E}">
        <p14:creationId xmlns:p14="http://schemas.microsoft.com/office/powerpoint/2010/main" val="22677181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2" name="Google Shape;322;p12"/>
          <p:cNvSpPr txBox="1"/>
          <p:nvPr/>
        </p:nvSpPr>
        <p:spPr>
          <a:xfrm>
            <a:off x="2606722" y="0"/>
            <a:ext cx="9444252" cy="697577"/>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90000"/>
              </a:lnSpc>
              <a:spcBef>
                <a:spcPts val="0"/>
              </a:spcBef>
              <a:spcAft>
                <a:spcPts val="0"/>
              </a:spcAft>
              <a:buClr>
                <a:srgbClr val="FFFFFF"/>
              </a:buClr>
              <a:buSzPts val="3600"/>
              <a:buFont typeface="Arial"/>
              <a:buNone/>
              <a:tabLst/>
              <a:defRPr/>
            </a:pPr>
            <a:endParaRPr kumimoji="0" lang="en-IN" sz="3600" b="0" i="0" u="none" strike="noStrike" kern="0" cap="none" spc="0" normalizeH="0" baseline="0" noProof="0" dirty="0">
              <a:ln>
                <a:noFill/>
              </a:ln>
              <a:solidFill>
                <a:srgbClr val="FFFFFF"/>
              </a:solidFill>
              <a:effectLst/>
              <a:uLnTx/>
              <a:uFillTx/>
              <a:latin typeface="Corbel"/>
              <a:ea typeface="Corbel"/>
              <a:cs typeface="Corbel"/>
              <a:sym typeface="Corbel"/>
            </a:endParaRPr>
          </a:p>
        </p:txBody>
      </p:sp>
      <p:sp>
        <p:nvSpPr>
          <p:cNvPr id="22" name="Rectangular Callout 19">
            <a:extLst>
              <a:ext uri="{FF2B5EF4-FFF2-40B4-BE49-F238E27FC236}">
                <a16:creationId xmlns:a16="http://schemas.microsoft.com/office/drawing/2014/main" id="{6C7A08B1-FCAE-458C-AD34-15D4D787B9D3}"/>
              </a:ext>
            </a:extLst>
          </p:cNvPr>
          <p:cNvSpPr/>
          <p:nvPr/>
        </p:nvSpPr>
        <p:spPr>
          <a:xfrm flipH="1">
            <a:off x="3576348" y="5991882"/>
            <a:ext cx="2144926" cy="276999"/>
          </a:xfrm>
          <a:prstGeom prst="wedgeRectCallout">
            <a:avLst>
              <a:gd name="adj1" fmla="val 73836"/>
              <a:gd name="adj2" fmla="val -264118"/>
            </a:avLst>
          </a:prstGeom>
          <a:ln w="28575">
            <a:solidFill>
              <a:srgbClr val="FE7A10"/>
            </a:solid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1200" b="0" i="0" u="none" strike="noStrike" kern="0" cap="none" spc="0" normalizeH="0" baseline="0" noProof="0" dirty="0">
                <a:ln>
                  <a:noFill/>
                </a:ln>
                <a:solidFill>
                  <a:srgbClr val="000000"/>
                </a:solidFill>
                <a:effectLst/>
                <a:uLnTx/>
                <a:uFillTx/>
                <a:latin typeface="Arial"/>
                <a:cs typeface="Arial"/>
                <a:sym typeface="Arial"/>
              </a:rPr>
              <a:t>Updated list of Symptoms</a:t>
            </a:r>
            <a:endParaRPr kumimoji="0" lang="en-US" sz="1200" b="0" i="0" u="none" strike="noStrike" kern="1200" cap="none" spc="0" normalizeH="0" baseline="0" noProof="0" dirty="0">
              <a:ln>
                <a:noFill/>
              </a:ln>
              <a:solidFill>
                <a:srgbClr val="000000"/>
              </a:solidFill>
              <a:effectLst/>
              <a:uLnTx/>
              <a:uFillTx/>
              <a:latin typeface="Corbel"/>
              <a:ea typeface="+mn-ea"/>
              <a:cs typeface="Arial"/>
              <a:sym typeface="Arial"/>
            </a:endParaRPr>
          </a:p>
        </p:txBody>
      </p:sp>
      <p:sp>
        <p:nvSpPr>
          <p:cNvPr id="23" name="Google Shape;80;p4">
            <a:extLst>
              <a:ext uri="{FF2B5EF4-FFF2-40B4-BE49-F238E27FC236}">
                <a16:creationId xmlns:a16="http://schemas.microsoft.com/office/drawing/2014/main" id="{6B216524-2A61-48BA-89EC-1046CA344049}"/>
              </a:ext>
            </a:extLst>
          </p:cNvPr>
          <p:cNvSpPr/>
          <p:nvPr/>
        </p:nvSpPr>
        <p:spPr>
          <a:xfrm>
            <a:off x="1905944" y="840126"/>
            <a:ext cx="8380111" cy="717169"/>
          </a:xfrm>
          <a:prstGeom prst="rect">
            <a:avLst/>
          </a:prstGeom>
          <a:solidFill>
            <a:srgbClr val="FFFFFF"/>
          </a:solidFill>
          <a:ln w="1905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E7A10"/>
              </a:buClr>
              <a:buSzPts val="1400"/>
              <a:buFont typeface="Arial"/>
              <a:buNone/>
              <a:tabLst/>
              <a:defRPr/>
            </a:pPr>
            <a:r>
              <a:rPr kumimoji="0" lang="en-IN" sz="2400" b="1" i="0" u="none" strike="noStrike" kern="0" cap="none" spc="0" normalizeH="0" baseline="0" noProof="0" dirty="0">
                <a:ln>
                  <a:noFill/>
                </a:ln>
                <a:solidFill>
                  <a:srgbClr val="FE8828"/>
                </a:solidFill>
                <a:effectLst/>
                <a:uLnTx/>
                <a:uFillTx/>
                <a:latin typeface="Arial"/>
                <a:ea typeface="Arial"/>
                <a:cs typeface="Arial"/>
                <a:sym typeface="Arial"/>
              </a:rPr>
              <a:t>Updating of Symptom Options - APP</a:t>
            </a:r>
            <a:endParaRPr kumimoji="0" lang="en-IN" sz="2400" b="0" i="0" u="none" strike="noStrike" kern="0" cap="none" spc="0" normalizeH="0" baseline="0" noProof="0" dirty="0">
              <a:ln>
                <a:noFill/>
              </a:ln>
              <a:solidFill>
                <a:srgbClr val="FE8828"/>
              </a:solidFill>
              <a:effectLst/>
              <a:uLnTx/>
              <a:uFillTx/>
              <a:latin typeface="Arial"/>
              <a:ea typeface="Arial"/>
              <a:cs typeface="Arial"/>
              <a:sym typeface="Arial"/>
            </a:endParaRPr>
          </a:p>
        </p:txBody>
      </p:sp>
      <p:pic>
        <p:nvPicPr>
          <p:cNvPr id="3" name="Picture 2" descr="A screenshot of a phone&#10;&#10;Description automatically generated">
            <a:extLst>
              <a:ext uri="{FF2B5EF4-FFF2-40B4-BE49-F238E27FC236}">
                <a16:creationId xmlns:a16="http://schemas.microsoft.com/office/drawing/2014/main" id="{3D680DF2-FAF7-A93B-7509-1B472F98709B}"/>
              </a:ext>
            </a:extLst>
          </p:cNvPr>
          <p:cNvPicPr>
            <a:picLocks noChangeAspect="1"/>
          </p:cNvPicPr>
          <p:nvPr/>
        </p:nvPicPr>
        <p:blipFill rotWithShape="1">
          <a:blip r:embed="rId3">
            <a:extLst>
              <a:ext uri="{28A0092B-C50C-407E-A947-70E740481C1C}">
                <a14:useLocalDpi xmlns:a14="http://schemas.microsoft.com/office/drawing/2010/main" val="0"/>
              </a:ext>
            </a:extLst>
          </a:blip>
          <a:srcRect t="3871" b="8380"/>
          <a:stretch/>
        </p:blipFill>
        <p:spPr>
          <a:xfrm>
            <a:off x="545689" y="1887810"/>
            <a:ext cx="2462981" cy="4689971"/>
          </a:xfrm>
          <a:prstGeom prst="rect">
            <a:avLst/>
          </a:prstGeom>
          <a:ln>
            <a:solidFill>
              <a:schemeClr val="tx1"/>
            </a:solidFill>
          </a:ln>
        </p:spPr>
      </p:pic>
      <p:pic>
        <p:nvPicPr>
          <p:cNvPr id="5" name="Picture 4" descr="A screenshot of a test&#10;&#10;Description automatically generated">
            <a:extLst>
              <a:ext uri="{FF2B5EF4-FFF2-40B4-BE49-F238E27FC236}">
                <a16:creationId xmlns:a16="http://schemas.microsoft.com/office/drawing/2014/main" id="{DCD586E1-4AB3-7DFE-782E-2882CD288039}"/>
              </a:ext>
            </a:extLst>
          </p:cNvPr>
          <p:cNvPicPr>
            <a:picLocks noChangeAspect="1"/>
          </p:cNvPicPr>
          <p:nvPr/>
        </p:nvPicPr>
        <p:blipFill rotWithShape="1">
          <a:blip r:embed="rId4">
            <a:extLst>
              <a:ext uri="{28A0092B-C50C-407E-A947-70E740481C1C}">
                <a14:useLocalDpi xmlns:a14="http://schemas.microsoft.com/office/drawing/2010/main" val="0"/>
              </a:ext>
            </a:extLst>
          </a:blip>
          <a:srcRect t="3871"/>
          <a:stretch/>
        </p:blipFill>
        <p:spPr>
          <a:xfrm>
            <a:off x="7690026" y="1887810"/>
            <a:ext cx="2596029" cy="4730452"/>
          </a:xfrm>
          <a:prstGeom prst="rect">
            <a:avLst/>
          </a:prstGeom>
          <a:ln>
            <a:solidFill>
              <a:schemeClr val="tx1"/>
            </a:solidFill>
          </a:ln>
        </p:spPr>
      </p:pic>
      <p:sp>
        <p:nvSpPr>
          <p:cNvPr id="7" name="Rectangular Callout 19">
            <a:extLst>
              <a:ext uri="{FF2B5EF4-FFF2-40B4-BE49-F238E27FC236}">
                <a16:creationId xmlns:a16="http://schemas.microsoft.com/office/drawing/2014/main" id="{9F69BCAB-9444-B78E-6CE4-4AA16F5E7A2B}"/>
              </a:ext>
            </a:extLst>
          </p:cNvPr>
          <p:cNvSpPr/>
          <p:nvPr/>
        </p:nvSpPr>
        <p:spPr>
          <a:xfrm flipH="1">
            <a:off x="4977422" y="3636089"/>
            <a:ext cx="2144926" cy="1200329"/>
          </a:xfrm>
          <a:prstGeom prst="wedgeRectCallout">
            <a:avLst>
              <a:gd name="adj1" fmla="val -73996"/>
              <a:gd name="adj2" fmla="val -81042"/>
            </a:avLst>
          </a:prstGeom>
          <a:ln w="28575">
            <a:solidFill>
              <a:srgbClr val="FE7A10"/>
            </a:solid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1200" b="0" i="0" u="none" strike="noStrike" kern="0" cap="none" spc="0" normalizeH="0" baseline="0" noProof="0" dirty="0">
                <a:ln>
                  <a:noFill/>
                </a:ln>
                <a:solidFill>
                  <a:srgbClr val="000000"/>
                </a:solidFill>
                <a:effectLst/>
                <a:uLnTx/>
                <a:uFillTx/>
                <a:latin typeface="Arial"/>
                <a:cs typeface="Arial"/>
                <a:sym typeface="Arial"/>
              </a:rPr>
              <a:t>To enter ‘Other’ Symptom, select the ‘Others’ checkbox and click on ‘Done’ to view the textbox to enter other symptoms not present in the </a:t>
            </a:r>
            <a:r>
              <a:rPr kumimoji="0" lang="en-IN" sz="1200" b="0" i="0" u="none" strike="noStrike" kern="0" cap="none" spc="0" normalizeH="0" baseline="0" noProof="0" dirty="0" err="1">
                <a:ln>
                  <a:noFill/>
                </a:ln>
                <a:solidFill>
                  <a:srgbClr val="000000"/>
                </a:solidFill>
                <a:effectLst/>
                <a:uLnTx/>
                <a:uFillTx/>
                <a:latin typeface="Arial"/>
                <a:cs typeface="Arial"/>
                <a:sym typeface="Arial"/>
              </a:rPr>
              <a:t>lsit</a:t>
            </a:r>
            <a:endParaRPr kumimoji="0" lang="en-US" sz="1200" b="0" i="0" u="none" strike="noStrike" kern="1200" cap="none" spc="0" normalizeH="0" baseline="0" noProof="0" dirty="0">
              <a:ln>
                <a:noFill/>
              </a:ln>
              <a:solidFill>
                <a:srgbClr val="000000"/>
              </a:solidFill>
              <a:effectLst/>
              <a:uLnTx/>
              <a:uFillTx/>
              <a:latin typeface="Corbel"/>
              <a:ea typeface="+mn-ea"/>
              <a:cs typeface="Arial"/>
              <a:sym typeface="Arial"/>
            </a:endParaRPr>
          </a:p>
        </p:txBody>
      </p:sp>
      <p:sp>
        <p:nvSpPr>
          <p:cNvPr id="9" name="Google Shape;306;p4">
            <a:extLst>
              <a:ext uri="{FF2B5EF4-FFF2-40B4-BE49-F238E27FC236}">
                <a16:creationId xmlns:a16="http://schemas.microsoft.com/office/drawing/2014/main" id="{FBF16F47-48FC-2380-1210-F2ED2DF853CD}"/>
              </a:ext>
            </a:extLst>
          </p:cNvPr>
          <p:cNvSpPr/>
          <p:nvPr/>
        </p:nvSpPr>
        <p:spPr>
          <a:xfrm>
            <a:off x="7689460" y="2271784"/>
            <a:ext cx="2596029" cy="1157216"/>
          </a:xfrm>
          <a:prstGeom prst="rect">
            <a:avLst/>
          </a:prstGeom>
          <a:noFill/>
          <a:ln w="28575" cap="flat" cmpd="sng">
            <a:solidFill>
              <a:srgbClr val="FE7A10"/>
            </a:solidFill>
            <a:prstDash val="solid"/>
            <a:round/>
            <a:headEnd type="none" w="sm" len="sm"/>
            <a:tailEnd type="none" w="sm" len="sm"/>
          </a:ln>
        </p:spPr>
        <p:txBody>
          <a:bodyPr spcFirstLastPara="1" wrap="square" lIns="121900" tIns="60933" rIns="121900" bIns="60933"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FFFFFF"/>
              </a:solidFill>
              <a:effectLst/>
              <a:uLnTx/>
              <a:uFillTx/>
              <a:latin typeface="Arial"/>
              <a:cs typeface="Arial"/>
              <a:sym typeface="Arial"/>
            </a:endParaRPr>
          </a:p>
        </p:txBody>
      </p:sp>
    </p:spTree>
    <p:extLst>
      <p:ext uri="{BB962C8B-B14F-4D97-AF65-F5344CB8AC3E}">
        <p14:creationId xmlns:p14="http://schemas.microsoft.com/office/powerpoint/2010/main" val="3479499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pic>
        <p:nvPicPr>
          <p:cNvPr id="5" name="Picture 4" descr="A screenshot of a survey&#10;&#10;Description automatically generated">
            <a:extLst>
              <a:ext uri="{FF2B5EF4-FFF2-40B4-BE49-F238E27FC236}">
                <a16:creationId xmlns:a16="http://schemas.microsoft.com/office/drawing/2014/main" id="{9467A6EF-162E-8490-134F-8D21D317C21D}"/>
              </a:ext>
            </a:extLst>
          </p:cNvPr>
          <p:cNvPicPr>
            <a:picLocks noGrp="1" noRot="1" noChangeAspect="1" noMove="1" noResize="1" noEditPoints="1" noAdjustHandles="1" noChangeArrowheads="1" noChangeShapeType="1" noCrop="1"/>
          </p:cNvPicPr>
          <p:nvPr/>
        </p:nvPicPr>
        <p:blipFill rotWithShape="1">
          <a:blip r:embed="rId3">
            <a:extLst>
              <a:ext uri="{28A0092B-C50C-407E-A947-70E740481C1C}">
                <a14:useLocalDpi xmlns:a14="http://schemas.microsoft.com/office/drawing/2010/main" val="0"/>
              </a:ext>
            </a:extLst>
          </a:blip>
          <a:srcRect t="4301"/>
          <a:stretch/>
        </p:blipFill>
        <p:spPr>
          <a:xfrm>
            <a:off x="4326829" y="1699844"/>
            <a:ext cx="2221458" cy="4748981"/>
          </a:xfrm>
          <a:prstGeom prst="rect">
            <a:avLst/>
          </a:prstGeom>
          <a:ln>
            <a:solidFill>
              <a:schemeClr val="tx1"/>
            </a:solidFill>
          </a:ln>
        </p:spPr>
      </p:pic>
      <p:sp>
        <p:nvSpPr>
          <p:cNvPr id="322" name="Google Shape;322;p12"/>
          <p:cNvSpPr txBox="1"/>
          <p:nvPr/>
        </p:nvSpPr>
        <p:spPr>
          <a:xfrm>
            <a:off x="2606722" y="0"/>
            <a:ext cx="9444252" cy="697577"/>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90000"/>
              </a:lnSpc>
              <a:spcBef>
                <a:spcPts val="0"/>
              </a:spcBef>
              <a:spcAft>
                <a:spcPts val="0"/>
              </a:spcAft>
              <a:buClr>
                <a:srgbClr val="FFFFFF"/>
              </a:buClr>
              <a:buSzPts val="3600"/>
              <a:buFont typeface="Arial"/>
              <a:buNone/>
              <a:tabLst/>
              <a:defRPr/>
            </a:pPr>
            <a:endParaRPr kumimoji="0" lang="en-IN" sz="3600" b="0" i="0" u="none" strike="noStrike" kern="0" cap="none" spc="0" normalizeH="0" baseline="0" noProof="0" dirty="0">
              <a:ln>
                <a:noFill/>
              </a:ln>
              <a:solidFill>
                <a:srgbClr val="FFFFFF"/>
              </a:solidFill>
              <a:effectLst/>
              <a:uLnTx/>
              <a:uFillTx/>
              <a:latin typeface="Corbel"/>
              <a:ea typeface="Corbel"/>
              <a:cs typeface="Corbel"/>
              <a:sym typeface="Corbel"/>
            </a:endParaRPr>
          </a:p>
        </p:txBody>
      </p:sp>
      <p:sp>
        <p:nvSpPr>
          <p:cNvPr id="23" name="Google Shape;80;p4">
            <a:extLst>
              <a:ext uri="{FF2B5EF4-FFF2-40B4-BE49-F238E27FC236}">
                <a16:creationId xmlns:a16="http://schemas.microsoft.com/office/drawing/2014/main" id="{6B216524-2A61-48BA-89EC-1046CA344049}"/>
              </a:ext>
            </a:extLst>
          </p:cNvPr>
          <p:cNvSpPr/>
          <p:nvPr/>
        </p:nvSpPr>
        <p:spPr>
          <a:xfrm>
            <a:off x="1905944" y="840126"/>
            <a:ext cx="8380111" cy="717169"/>
          </a:xfrm>
          <a:prstGeom prst="rect">
            <a:avLst/>
          </a:prstGeom>
          <a:solidFill>
            <a:srgbClr val="FFFFFF"/>
          </a:solidFill>
          <a:ln w="1905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E7A10"/>
              </a:buClr>
              <a:buSzPts val="1400"/>
              <a:buFont typeface="Arial"/>
              <a:buNone/>
              <a:tabLst/>
              <a:defRPr/>
            </a:pPr>
            <a:r>
              <a:rPr lang="en-US" sz="2400" b="1" kern="0" dirty="0">
                <a:solidFill>
                  <a:srgbClr val="FE8828"/>
                </a:solidFill>
                <a:latin typeface="Arial"/>
                <a:ea typeface="Arial"/>
                <a:cs typeface="Arial"/>
                <a:sym typeface="Arial"/>
              </a:rPr>
              <a:t>R</a:t>
            </a:r>
            <a:r>
              <a:rPr lang="en-IN" sz="2400" b="1" kern="0" dirty="0">
                <a:solidFill>
                  <a:srgbClr val="FE8828"/>
                </a:solidFill>
                <a:latin typeface="Arial"/>
                <a:ea typeface="Arial"/>
                <a:cs typeface="Arial"/>
                <a:sym typeface="Arial"/>
              </a:rPr>
              <a:t>efugee replaced to </a:t>
            </a:r>
            <a:r>
              <a:rPr lang="en-IN" sz="2400" b="1" kern="0" dirty="0">
                <a:solidFill>
                  <a:srgbClr val="FE8828"/>
                </a:solidFill>
                <a:latin typeface="Arial"/>
                <a:cs typeface="Arial"/>
              </a:rPr>
              <a:t>Illegal immigrants - App</a:t>
            </a:r>
            <a:endParaRPr lang="en-IN" sz="2400" b="1" kern="0" dirty="0">
              <a:solidFill>
                <a:srgbClr val="FE8828"/>
              </a:solidFill>
              <a:latin typeface="Arial"/>
              <a:cs typeface="Arial"/>
              <a:sym typeface="Arial"/>
            </a:endParaRPr>
          </a:p>
        </p:txBody>
      </p:sp>
      <p:sp>
        <p:nvSpPr>
          <p:cNvPr id="4" name="Google Shape;306;p4">
            <a:extLst>
              <a:ext uri="{FF2B5EF4-FFF2-40B4-BE49-F238E27FC236}">
                <a16:creationId xmlns:a16="http://schemas.microsoft.com/office/drawing/2014/main" id="{C022370D-D920-2526-AABF-915513FB4C86}"/>
              </a:ext>
            </a:extLst>
          </p:cNvPr>
          <p:cNvSpPr/>
          <p:nvPr/>
        </p:nvSpPr>
        <p:spPr>
          <a:xfrm>
            <a:off x="4326828" y="4307061"/>
            <a:ext cx="2221457" cy="250191"/>
          </a:xfrm>
          <a:prstGeom prst="rect">
            <a:avLst/>
          </a:prstGeom>
          <a:noFill/>
          <a:ln w="28575" cap="flat" cmpd="sng">
            <a:solidFill>
              <a:srgbClr val="FE7A10"/>
            </a:solidFill>
            <a:prstDash val="solid"/>
            <a:round/>
            <a:headEnd type="none" w="sm" len="sm"/>
            <a:tailEnd type="none" w="sm" len="sm"/>
          </a:ln>
        </p:spPr>
        <p:txBody>
          <a:bodyPr spcFirstLastPara="1" wrap="square" lIns="121900" tIns="60933" rIns="121900" bIns="60933"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FFFFFF"/>
              </a:solidFill>
              <a:effectLst/>
              <a:uLnTx/>
              <a:uFillTx/>
              <a:latin typeface="Arial"/>
              <a:cs typeface="Arial"/>
              <a:sym typeface="Arial"/>
            </a:endParaRPr>
          </a:p>
        </p:txBody>
      </p:sp>
    </p:spTree>
    <p:extLst>
      <p:ext uri="{BB962C8B-B14F-4D97-AF65-F5344CB8AC3E}">
        <p14:creationId xmlns:p14="http://schemas.microsoft.com/office/powerpoint/2010/main" val="8214895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2_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3_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1227</TotalTime>
  <Words>259</Words>
  <Application>Microsoft Office PowerPoint</Application>
  <PresentationFormat>Widescreen</PresentationFormat>
  <Paragraphs>45</Paragraphs>
  <Slides>7</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Arial</vt:lpstr>
      <vt:lpstr>Calibri</vt:lpstr>
      <vt:lpstr>Corbel</vt:lpstr>
      <vt:lpstr>Noto Sans Symbols</vt:lpstr>
      <vt:lpstr>Roboto</vt:lpstr>
      <vt:lpstr>Wingdings 2</vt:lpstr>
      <vt:lpstr>2_Frame</vt:lpstr>
      <vt:lpstr>3_Frame</vt:lpstr>
      <vt:lpstr>Update of  TB Preventive Treatment (TPT) Enrolment Form</vt:lpstr>
      <vt:lpstr>Background</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Updation of Triggers for  TB Preventive Therapy (TPT) workflows</dc:title>
  <dc:creator>Sudarshan Saggu</dc:creator>
  <cp:lastModifiedBy>Sudarshan Saggu</cp:lastModifiedBy>
  <cp:revision>4</cp:revision>
  <dcterms:created xsi:type="dcterms:W3CDTF">2023-05-11T09:45:01Z</dcterms:created>
  <dcterms:modified xsi:type="dcterms:W3CDTF">2023-07-21T06:16:02Z</dcterms:modified>
</cp:coreProperties>
</file>